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E108704E-7EFF-4B06-874F-C4712493EF91}" v="1" dt="2026-02-06T00:32:23.4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2:23.474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32:23.474" v="1609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57C78-3695-D1A4-CF25-5FA0F4408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564FFDA-A6F3-B0D4-EE91-317CF837620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E318964-6F38-DB69-5DD5-F3CEB993FA58}"/>
              </a:ext>
            </a:extLst>
          </p:cNvPr>
          <p:cNvSpPr/>
          <p:nvPr/>
        </p:nvSpPr>
        <p:spPr>
          <a:xfrm>
            <a:off x="443820" y="288156"/>
            <a:ext cx="11304361" cy="516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目次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15CEAF8E-44A6-479E-F152-CE295F4951D7}"/>
              </a:ext>
            </a:extLst>
          </p:cNvPr>
          <p:cNvGrpSpPr/>
          <p:nvPr/>
        </p:nvGrpSpPr>
        <p:grpSpPr>
          <a:xfrm>
            <a:off x="6532350" y="2579570"/>
            <a:ext cx="5027593" cy="3801978"/>
            <a:chOff x="6002957" y="2579570"/>
            <a:chExt cx="6303499" cy="3801978"/>
          </a:xfrm>
        </p:grpSpPr>
        <p:cxnSp>
          <p:nvCxnSpPr>
            <p:cNvPr id="4" name="直線矢印コネクタ 3">
              <a:extLst>
                <a:ext uri="{FF2B5EF4-FFF2-40B4-BE49-F238E27FC236}">
                  <a16:creationId xmlns:a16="http://schemas.microsoft.com/office/drawing/2014/main" id="{32C08213-92F1-F7C4-7CCD-D7354A68E7DB}"/>
                </a:ext>
              </a:extLst>
            </p:cNvPr>
            <p:cNvCxnSpPr>
              <a:cxnSpLocks/>
            </p:cNvCxnSpPr>
            <p:nvPr/>
          </p:nvCxnSpPr>
          <p:spPr>
            <a:xfrm>
              <a:off x="6002957" y="2579570"/>
              <a:ext cx="0" cy="3801978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510374BE-7FA1-01A1-DA57-E3143ECB35F1}"/>
                </a:ext>
              </a:extLst>
            </p:cNvPr>
            <p:cNvGrpSpPr/>
            <p:nvPr/>
          </p:nvGrpSpPr>
          <p:grpSpPr>
            <a:xfrm>
              <a:off x="6189044" y="2741070"/>
              <a:ext cx="6117412" cy="3478979"/>
              <a:chOff x="5804118" y="2181097"/>
              <a:chExt cx="2561607" cy="3162708"/>
            </a:xfrm>
            <a:noFill/>
          </p:grpSpPr>
          <p:grpSp>
            <p:nvGrpSpPr>
              <p:cNvPr id="8" name="グループ化 7">
                <a:extLst>
                  <a:ext uri="{FF2B5EF4-FFF2-40B4-BE49-F238E27FC236}">
                    <a16:creationId xmlns:a16="http://schemas.microsoft.com/office/drawing/2014/main" id="{454A54BE-AD25-B7A1-FFCB-5CACF240D673}"/>
                  </a:ext>
                </a:extLst>
              </p:cNvPr>
              <p:cNvGrpSpPr/>
              <p:nvPr/>
            </p:nvGrpSpPr>
            <p:grpSpPr>
              <a:xfrm>
                <a:off x="5804118" y="2181097"/>
                <a:ext cx="2561607" cy="370755"/>
                <a:chOff x="5804118" y="1514196"/>
                <a:chExt cx="2561607" cy="370755"/>
              </a:xfrm>
              <a:grpFill/>
            </p:grpSpPr>
            <p:sp>
              <p:nvSpPr>
                <p:cNvPr id="24" name="楕円 19">
                  <a:extLst>
                    <a:ext uri="{FF2B5EF4-FFF2-40B4-BE49-F238E27FC236}">
                      <a16:creationId xmlns:a16="http://schemas.microsoft.com/office/drawing/2014/main" id="{7932A20D-97C1-D5DE-D7D3-1FAA1810E4DA}"/>
                    </a:ext>
                  </a:extLst>
                </p:cNvPr>
                <p:cNvSpPr/>
                <p:nvPr/>
              </p:nvSpPr>
              <p:spPr>
                <a:xfrm>
                  <a:off x="5804118" y="1514196"/>
                  <a:ext cx="371063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/>
                      </a:solidFill>
                      <a:latin typeface="+mn-ea"/>
                    </a:rPr>
                    <a:t>1</a:t>
                  </a:r>
                  <a:endParaRPr kumimoji="1" lang="ja-JP" altLang="en-US" sz="2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25" name="正方形/長方形 24">
                  <a:extLst>
                    <a:ext uri="{FF2B5EF4-FFF2-40B4-BE49-F238E27FC236}">
                      <a16:creationId xmlns:a16="http://schemas.microsoft.com/office/drawing/2014/main" id="{F8FF3446-08AC-E014-F245-3F388ABC7D68}"/>
                    </a:ext>
                  </a:extLst>
                </p:cNvPr>
                <p:cNvSpPr/>
                <p:nvPr/>
              </p:nvSpPr>
              <p:spPr>
                <a:xfrm>
                  <a:off x="6370871" y="1514196"/>
                  <a:ext cx="1994854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lang="ja-JP" altLang="en-US" b="1" dirty="0">
                      <a:solidFill>
                        <a:schemeClr val="bg1"/>
                      </a:solidFill>
                      <a:latin typeface="+mn-ea"/>
                    </a:rPr>
                    <a:t>利用条件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	</a:t>
                  </a:r>
                  <a:r>
                    <a:rPr kumimoji="1" lang="ja-JP" altLang="en-US" b="1" dirty="0">
                      <a:solidFill>
                        <a:schemeClr val="bg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p1</a:t>
                  </a:r>
                  <a:endParaRPr kumimoji="1" lang="ja-JP" altLang="en-US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56827DFC-4853-A654-33D7-9CAC01A014B2}"/>
                  </a:ext>
                </a:extLst>
              </p:cNvPr>
              <p:cNvGrpSpPr/>
              <p:nvPr/>
            </p:nvGrpSpPr>
            <p:grpSpPr>
              <a:xfrm>
                <a:off x="5804118" y="2739488"/>
                <a:ext cx="2561607" cy="370755"/>
                <a:chOff x="5804118" y="2205967"/>
                <a:chExt cx="2561607" cy="370755"/>
              </a:xfrm>
              <a:grpFill/>
            </p:grpSpPr>
            <p:sp>
              <p:nvSpPr>
                <p:cNvPr id="22" name="楕円 17">
                  <a:extLst>
                    <a:ext uri="{FF2B5EF4-FFF2-40B4-BE49-F238E27FC236}">
                      <a16:creationId xmlns:a16="http://schemas.microsoft.com/office/drawing/2014/main" id="{1D40D246-BCAA-D0AB-D979-842025FFB2AC}"/>
                    </a:ext>
                  </a:extLst>
                </p:cNvPr>
                <p:cNvSpPr/>
                <p:nvPr/>
              </p:nvSpPr>
              <p:spPr>
                <a:xfrm>
                  <a:off x="5804118" y="2205967"/>
                  <a:ext cx="371063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/>
                      </a:solidFill>
                      <a:latin typeface="+mn-ea"/>
                    </a:rPr>
                    <a:t>2</a:t>
                  </a:r>
                  <a:endParaRPr kumimoji="1" lang="ja-JP" altLang="en-US" sz="2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23" name="正方形/長方形 22">
                  <a:extLst>
                    <a:ext uri="{FF2B5EF4-FFF2-40B4-BE49-F238E27FC236}">
                      <a16:creationId xmlns:a16="http://schemas.microsoft.com/office/drawing/2014/main" id="{4753CC01-5128-DE00-CEC9-52CC2F7F058A}"/>
                    </a:ext>
                  </a:extLst>
                </p:cNvPr>
                <p:cNvSpPr/>
                <p:nvPr/>
              </p:nvSpPr>
              <p:spPr>
                <a:xfrm>
                  <a:off x="6370871" y="2205967"/>
                  <a:ext cx="1994854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lang="ja-JP" altLang="en-US" b="1" dirty="0">
                      <a:solidFill>
                        <a:schemeClr val="bg1"/>
                      </a:solidFill>
                      <a:latin typeface="+mn-ea"/>
                    </a:rPr>
                    <a:t>制約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		</a:t>
                  </a:r>
                  <a:r>
                    <a:rPr kumimoji="1" lang="ja-JP" altLang="en-US" b="1" dirty="0">
                      <a:solidFill>
                        <a:schemeClr val="bg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p2</a:t>
                  </a:r>
                  <a:endParaRPr kumimoji="1" lang="ja-JP" altLang="en-US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10" name="グループ化 9">
                <a:extLst>
                  <a:ext uri="{FF2B5EF4-FFF2-40B4-BE49-F238E27FC236}">
                    <a16:creationId xmlns:a16="http://schemas.microsoft.com/office/drawing/2014/main" id="{2E3A4786-5552-F365-8D65-CBF434BFCACD}"/>
                  </a:ext>
                </a:extLst>
              </p:cNvPr>
              <p:cNvGrpSpPr/>
              <p:nvPr/>
            </p:nvGrpSpPr>
            <p:grpSpPr>
              <a:xfrm>
                <a:off x="5804118" y="3297879"/>
                <a:ext cx="2561607" cy="370755"/>
                <a:chOff x="5804118" y="2897738"/>
                <a:chExt cx="2561607" cy="370755"/>
              </a:xfrm>
              <a:grpFill/>
            </p:grpSpPr>
            <p:sp>
              <p:nvSpPr>
                <p:cNvPr id="20" name="楕円 15">
                  <a:extLst>
                    <a:ext uri="{FF2B5EF4-FFF2-40B4-BE49-F238E27FC236}">
                      <a16:creationId xmlns:a16="http://schemas.microsoft.com/office/drawing/2014/main" id="{FAD649E6-6597-9D3F-05CF-1DB8FFE22933}"/>
                    </a:ext>
                  </a:extLst>
                </p:cNvPr>
                <p:cNvSpPr/>
                <p:nvPr/>
              </p:nvSpPr>
              <p:spPr>
                <a:xfrm>
                  <a:off x="5804118" y="2897738"/>
                  <a:ext cx="371063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/>
                      </a:solidFill>
                      <a:latin typeface="+mn-ea"/>
                    </a:rPr>
                    <a:t>3</a:t>
                  </a:r>
                  <a:endParaRPr kumimoji="1" lang="ja-JP" altLang="en-US" sz="2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21" name="正方形/長方形 20">
                  <a:extLst>
                    <a:ext uri="{FF2B5EF4-FFF2-40B4-BE49-F238E27FC236}">
                      <a16:creationId xmlns:a16="http://schemas.microsoft.com/office/drawing/2014/main" id="{B50BDF65-AD24-FA96-910D-F8B3699FF656}"/>
                    </a:ext>
                  </a:extLst>
                </p:cNvPr>
                <p:cNvSpPr/>
                <p:nvPr/>
              </p:nvSpPr>
              <p:spPr>
                <a:xfrm>
                  <a:off x="6370871" y="2897738"/>
                  <a:ext cx="1994854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b="1" dirty="0">
                      <a:solidFill>
                        <a:schemeClr val="bg1"/>
                      </a:solidFill>
                      <a:latin typeface="+mn-ea"/>
                    </a:rPr>
                    <a:t>リスク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		</a:t>
                  </a:r>
                  <a:r>
                    <a:rPr kumimoji="1" lang="ja-JP" altLang="en-US" b="1" dirty="0">
                      <a:solidFill>
                        <a:schemeClr val="bg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p3</a:t>
                  </a:r>
                  <a:endParaRPr kumimoji="1" lang="ja-JP" altLang="en-US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A2F03121-9ABC-EAFC-A8B2-3624D77D8ABC}"/>
                  </a:ext>
                </a:extLst>
              </p:cNvPr>
              <p:cNvGrpSpPr/>
              <p:nvPr/>
            </p:nvGrpSpPr>
            <p:grpSpPr>
              <a:xfrm>
                <a:off x="5804118" y="3856270"/>
                <a:ext cx="2561607" cy="370755"/>
                <a:chOff x="5804118" y="3589509"/>
                <a:chExt cx="2561607" cy="370755"/>
              </a:xfrm>
              <a:grpFill/>
            </p:grpSpPr>
            <p:sp>
              <p:nvSpPr>
                <p:cNvPr id="18" name="楕円 13">
                  <a:extLst>
                    <a:ext uri="{FF2B5EF4-FFF2-40B4-BE49-F238E27FC236}">
                      <a16:creationId xmlns:a16="http://schemas.microsoft.com/office/drawing/2014/main" id="{812909A9-A44E-26EF-DE67-6597B548F9DF}"/>
                    </a:ext>
                  </a:extLst>
                </p:cNvPr>
                <p:cNvSpPr/>
                <p:nvPr/>
              </p:nvSpPr>
              <p:spPr>
                <a:xfrm>
                  <a:off x="5804118" y="3589509"/>
                  <a:ext cx="371063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/>
                      </a:solidFill>
                      <a:latin typeface="+mn-ea"/>
                    </a:rPr>
                    <a:t>4</a:t>
                  </a:r>
                  <a:endParaRPr kumimoji="1" lang="ja-JP" altLang="en-US" sz="2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9" name="正方形/長方形 18">
                  <a:extLst>
                    <a:ext uri="{FF2B5EF4-FFF2-40B4-BE49-F238E27FC236}">
                      <a16:creationId xmlns:a16="http://schemas.microsoft.com/office/drawing/2014/main" id="{877B8609-AC40-E535-895A-9517538E9A2B}"/>
                    </a:ext>
                  </a:extLst>
                </p:cNvPr>
                <p:cNvSpPr/>
                <p:nvPr/>
              </p:nvSpPr>
              <p:spPr>
                <a:xfrm>
                  <a:off x="6370871" y="3589509"/>
                  <a:ext cx="1994854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lang="ja-JP" altLang="en-US" b="1" dirty="0">
                      <a:solidFill>
                        <a:schemeClr val="bg1"/>
                      </a:solidFill>
                      <a:latin typeface="+mn-ea"/>
                    </a:rPr>
                    <a:t>対応策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		</a:t>
                  </a:r>
                  <a:r>
                    <a:rPr kumimoji="1" lang="ja-JP" altLang="en-US" b="1" dirty="0">
                      <a:solidFill>
                        <a:schemeClr val="bg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p4</a:t>
                  </a:r>
                  <a:endParaRPr kumimoji="1" lang="ja-JP" altLang="en-US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ABDC7CB6-1915-C78D-1C39-99E8BFC07B57}"/>
                  </a:ext>
                </a:extLst>
              </p:cNvPr>
              <p:cNvGrpSpPr/>
              <p:nvPr/>
            </p:nvGrpSpPr>
            <p:grpSpPr>
              <a:xfrm>
                <a:off x="5804118" y="4414661"/>
                <a:ext cx="2561607" cy="370755"/>
                <a:chOff x="5804118" y="4281280"/>
                <a:chExt cx="2561607" cy="370755"/>
              </a:xfrm>
              <a:grpFill/>
            </p:grpSpPr>
            <p:sp>
              <p:nvSpPr>
                <p:cNvPr id="16" name="楕円 11">
                  <a:extLst>
                    <a:ext uri="{FF2B5EF4-FFF2-40B4-BE49-F238E27FC236}">
                      <a16:creationId xmlns:a16="http://schemas.microsoft.com/office/drawing/2014/main" id="{D7EA42E5-DA0C-533E-4734-B49789599174}"/>
                    </a:ext>
                  </a:extLst>
                </p:cNvPr>
                <p:cNvSpPr/>
                <p:nvPr/>
              </p:nvSpPr>
              <p:spPr>
                <a:xfrm>
                  <a:off x="5804118" y="4281280"/>
                  <a:ext cx="371063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/>
                      </a:solidFill>
                      <a:latin typeface="+mn-ea"/>
                    </a:rPr>
                    <a:t>5</a:t>
                  </a:r>
                  <a:endParaRPr kumimoji="1" lang="ja-JP" altLang="en-US" sz="2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7" name="正方形/長方形 16">
                  <a:extLst>
                    <a:ext uri="{FF2B5EF4-FFF2-40B4-BE49-F238E27FC236}">
                      <a16:creationId xmlns:a16="http://schemas.microsoft.com/office/drawing/2014/main" id="{F1D582E7-8EBD-3464-5979-96EE4D00E1BD}"/>
                    </a:ext>
                  </a:extLst>
                </p:cNvPr>
                <p:cNvSpPr/>
                <p:nvPr/>
              </p:nvSpPr>
              <p:spPr>
                <a:xfrm>
                  <a:off x="6370871" y="4281280"/>
                  <a:ext cx="1994854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b="1" dirty="0">
                      <a:solidFill>
                        <a:schemeClr val="bg1"/>
                      </a:solidFill>
                      <a:latin typeface="+mn-ea"/>
                    </a:rPr>
                    <a:t>今後の対応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	</a:t>
                  </a:r>
                  <a:r>
                    <a:rPr kumimoji="1" lang="ja-JP" altLang="en-US" b="1" dirty="0">
                      <a:solidFill>
                        <a:schemeClr val="bg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p5</a:t>
                  </a:r>
                  <a:endParaRPr kumimoji="1" lang="ja-JP" altLang="en-US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13" name="グループ化 12">
                <a:extLst>
                  <a:ext uri="{FF2B5EF4-FFF2-40B4-BE49-F238E27FC236}">
                    <a16:creationId xmlns:a16="http://schemas.microsoft.com/office/drawing/2014/main" id="{E72F380C-F288-C35A-D0A0-ADCBD986A6A1}"/>
                  </a:ext>
                </a:extLst>
              </p:cNvPr>
              <p:cNvGrpSpPr/>
              <p:nvPr/>
            </p:nvGrpSpPr>
            <p:grpSpPr>
              <a:xfrm>
                <a:off x="5804118" y="4973050"/>
                <a:ext cx="2561607" cy="370755"/>
                <a:chOff x="5804118" y="4973050"/>
                <a:chExt cx="2561607" cy="370755"/>
              </a:xfrm>
              <a:grpFill/>
            </p:grpSpPr>
            <p:sp>
              <p:nvSpPr>
                <p:cNvPr id="14" name="楕円 9">
                  <a:extLst>
                    <a:ext uri="{FF2B5EF4-FFF2-40B4-BE49-F238E27FC236}">
                      <a16:creationId xmlns:a16="http://schemas.microsoft.com/office/drawing/2014/main" id="{ED9F29DC-129E-B9D8-8B02-DDCD2EF33AC4}"/>
                    </a:ext>
                  </a:extLst>
                </p:cNvPr>
                <p:cNvSpPr/>
                <p:nvPr/>
              </p:nvSpPr>
              <p:spPr>
                <a:xfrm>
                  <a:off x="5804118" y="4973050"/>
                  <a:ext cx="371063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/>
                      </a:solidFill>
                      <a:latin typeface="+mn-ea"/>
                    </a:rPr>
                    <a:t>6</a:t>
                  </a:r>
                  <a:endParaRPr kumimoji="1" lang="ja-JP" altLang="en-US" sz="2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5" name="正方形/長方形 14">
                  <a:extLst>
                    <a:ext uri="{FF2B5EF4-FFF2-40B4-BE49-F238E27FC236}">
                      <a16:creationId xmlns:a16="http://schemas.microsoft.com/office/drawing/2014/main" id="{D2573DB3-69B6-1839-1C30-EA9ADB673539}"/>
                    </a:ext>
                  </a:extLst>
                </p:cNvPr>
                <p:cNvSpPr/>
                <p:nvPr/>
              </p:nvSpPr>
              <p:spPr>
                <a:xfrm>
                  <a:off x="6370871" y="4973050"/>
                  <a:ext cx="1994854" cy="3707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b="1" dirty="0">
                      <a:solidFill>
                        <a:schemeClr val="bg1"/>
                      </a:solidFill>
                      <a:latin typeface="+mn-ea"/>
                    </a:rPr>
                    <a:t>さいごに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	</a:t>
                  </a:r>
                  <a:r>
                    <a:rPr kumimoji="1" lang="ja-JP" altLang="en-US" b="1" dirty="0">
                      <a:solidFill>
                        <a:schemeClr val="bg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bg1"/>
                      </a:solidFill>
                      <a:latin typeface="+mn-ea"/>
                    </a:rPr>
                    <a:t>p6</a:t>
                  </a:r>
                  <a:endParaRPr kumimoji="1" lang="ja-JP" altLang="en-US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0426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138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