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6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D200788C-0EA6-4B5E-AC8D-2FB14371465D}" v="1" dt="2026-02-06T00:32:34.7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2:34.764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32:34.764" v="1609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8C5FD-60A1-29A7-D6DC-3BAD52A22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0FCF8B5-1AD6-201D-4677-B946B2868AA7}"/>
              </a:ext>
            </a:extLst>
          </p:cNvPr>
          <p:cNvSpPr/>
          <p:nvPr/>
        </p:nvSpPr>
        <p:spPr>
          <a:xfrm>
            <a:off x="957654" y="1399028"/>
            <a:ext cx="10276692" cy="6568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01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　商品概要</a:t>
            </a: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							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・・・</a:t>
            </a: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p1</a:t>
            </a:r>
            <a:endParaRPr kumimoji="1" lang="ja-JP" altLang="en-US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29B831C-850A-9B2E-CE0A-67E2980F1B8D}"/>
              </a:ext>
            </a:extLst>
          </p:cNvPr>
          <p:cNvSpPr/>
          <p:nvPr/>
        </p:nvSpPr>
        <p:spPr>
          <a:xfrm>
            <a:off x="957654" y="2271629"/>
            <a:ext cx="10276692" cy="6568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02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　特徴</a:t>
            </a: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								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・・・</a:t>
            </a: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p2</a:t>
            </a:r>
            <a:endParaRPr kumimoji="1" lang="ja-JP" altLang="en-US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C8714B-57C3-EEE6-3B83-C029F0C5DCA9}"/>
              </a:ext>
            </a:extLst>
          </p:cNvPr>
          <p:cNvSpPr/>
          <p:nvPr/>
        </p:nvSpPr>
        <p:spPr>
          <a:xfrm>
            <a:off x="957654" y="3144230"/>
            <a:ext cx="10276692" cy="6568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03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　活用シーン</a:t>
            </a: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							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・・・</a:t>
            </a: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p3</a:t>
            </a:r>
            <a:endParaRPr kumimoji="1" lang="ja-JP" altLang="en-US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45ABE6A-E1F0-CB6E-93A8-705E539E4CD2}"/>
              </a:ext>
            </a:extLst>
          </p:cNvPr>
          <p:cNvSpPr/>
          <p:nvPr/>
        </p:nvSpPr>
        <p:spPr>
          <a:xfrm>
            <a:off x="957654" y="4016831"/>
            <a:ext cx="10276692" cy="6568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04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　他社比較</a:t>
            </a: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							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・・・</a:t>
            </a: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p4</a:t>
            </a:r>
            <a:endParaRPr kumimoji="1" lang="ja-JP" altLang="en-US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59F9809-7B9E-3B4D-DE79-07691CF78C2A}"/>
              </a:ext>
            </a:extLst>
          </p:cNvPr>
          <p:cNvSpPr/>
          <p:nvPr/>
        </p:nvSpPr>
        <p:spPr>
          <a:xfrm>
            <a:off x="957654" y="4889432"/>
            <a:ext cx="10276692" cy="6568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05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　価格</a:t>
            </a: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								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・・・</a:t>
            </a: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p5</a:t>
            </a:r>
            <a:endParaRPr kumimoji="1" lang="ja-JP" altLang="en-US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D7EDCF9-1D73-214E-4923-90CE6ADB3B42}"/>
              </a:ext>
            </a:extLst>
          </p:cNvPr>
          <p:cNvSpPr/>
          <p:nvPr/>
        </p:nvSpPr>
        <p:spPr>
          <a:xfrm>
            <a:off x="957654" y="5762034"/>
            <a:ext cx="10276692" cy="6568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06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　導入メリット</a:t>
            </a: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							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・・・</a:t>
            </a:r>
            <a:r>
              <a:rPr kumimoji="1" lang="en-US" altLang="ja-JP" sz="2400" b="1" dirty="0">
                <a:solidFill>
                  <a:schemeClr val="tx1"/>
                </a:solidFill>
                <a:latin typeface="+mn-ea"/>
              </a:rPr>
              <a:t>p6</a:t>
            </a:r>
            <a:endParaRPr kumimoji="1" lang="ja-JP" altLang="en-US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8C846A1-96AE-6430-E460-E0E5A73C6175}"/>
              </a:ext>
            </a:extLst>
          </p:cNvPr>
          <p:cNvSpPr/>
          <p:nvPr/>
        </p:nvSpPr>
        <p:spPr>
          <a:xfrm>
            <a:off x="0" y="0"/>
            <a:ext cx="24063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20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AF2DBB0-3CC1-9EAB-8704-502CD7136C30}"/>
              </a:ext>
            </a:extLst>
          </p:cNvPr>
          <p:cNvSpPr/>
          <p:nvPr/>
        </p:nvSpPr>
        <p:spPr>
          <a:xfrm>
            <a:off x="962593" y="699584"/>
            <a:ext cx="1136035" cy="4755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目次</a:t>
            </a: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721DC751-026E-3231-BE3D-39D47F1894D6}"/>
              </a:ext>
            </a:extLst>
          </p:cNvPr>
          <p:cNvCxnSpPr>
            <a:cxnSpLocks/>
          </p:cNvCxnSpPr>
          <p:nvPr/>
        </p:nvCxnSpPr>
        <p:spPr>
          <a:xfrm flipV="1">
            <a:off x="957654" y="3908938"/>
            <a:ext cx="10278000" cy="0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B736953F-1DD2-7AB1-0654-749DDEB80496}"/>
              </a:ext>
            </a:extLst>
          </p:cNvPr>
          <p:cNvCxnSpPr>
            <a:cxnSpLocks/>
          </p:cNvCxnSpPr>
          <p:nvPr/>
        </p:nvCxnSpPr>
        <p:spPr>
          <a:xfrm flipV="1">
            <a:off x="957654" y="3036337"/>
            <a:ext cx="10278000" cy="0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D2F398FD-780A-AEC3-3BBA-2F6871EA7269}"/>
              </a:ext>
            </a:extLst>
          </p:cNvPr>
          <p:cNvCxnSpPr>
            <a:cxnSpLocks/>
          </p:cNvCxnSpPr>
          <p:nvPr/>
        </p:nvCxnSpPr>
        <p:spPr>
          <a:xfrm flipV="1">
            <a:off x="957654" y="2163736"/>
            <a:ext cx="10278000" cy="0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E56A889A-2207-56E0-AF08-6D62F1B8EE74}"/>
              </a:ext>
            </a:extLst>
          </p:cNvPr>
          <p:cNvCxnSpPr>
            <a:cxnSpLocks/>
          </p:cNvCxnSpPr>
          <p:nvPr/>
        </p:nvCxnSpPr>
        <p:spPr>
          <a:xfrm flipV="1">
            <a:off x="957654" y="4781539"/>
            <a:ext cx="10278000" cy="0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51236394-1082-4F76-3444-C7EEBABAFDF1}"/>
              </a:ext>
            </a:extLst>
          </p:cNvPr>
          <p:cNvCxnSpPr>
            <a:cxnSpLocks/>
          </p:cNvCxnSpPr>
          <p:nvPr/>
        </p:nvCxnSpPr>
        <p:spPr>
          <a:xfrm flipV="1">
            <a:off x="957654" y="5654140"/>
            <a:ext cx="10278000" cy="0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4754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172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