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D8EE01-7E08-41F6-85E7-ECA54BEC459D}" v="1" dt="2026-02-06T00:32:48.943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2:48.941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32:48.941" v="1609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71128-2228-A3B7-0E82-FC8CF4CCE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AD7A78-43BB-7AD9-A048-8EF48835652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400" b="1" dirty="0">
                <a:solidFill>
                  <a:schemeClr val="bg1"/>
                </a:solidFill>
                <a:latin typeface="+mn-ea"/>
              </a:rPr>
              <a:t>　目次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03CD7E6-05D3-ED47-6494-9C1F1DCF012D}"/>
              </a:ext>
            </a:extLst>
          </p:cNvPr>
          <p:cNvSpPr/>
          <p:nvPr/>
        </p:nvSpPr>
        <p:spPr>
          <a:xfrm>
            <a:off x="2836332" y="595116"/>
            <a:ext cx="9355667" cy="5667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44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2D8BCABE-F79B-EA03-C6F3-95243887B3B4}"/>
              </a:ext>
            </a:extLst>
          </p:cNvPr>
          <p:cNvGrpSpPr/>
          <p:nvPr/>
        </p:nvGrpSpPr>
        <p:grpSpPr>
          <a:xfrm>
            <a:off x="3737985" y="1062382"/>
            <a:ext cx="2878750" cy="4733237"/>
            <a:chOff x="443820" y="1337311"/>
            <a:chExt cx="3483287" cy="3911766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C044DCFD-5BD6-B865-2695-37A14856AC76}"/>
                </a:ext>
              </a:extLst>
            </p:cNvPr>
            <p:cNvSpPr/>
            <p:nvPr/>
          </p:nvSpPr>
          <p:spPr>
            <a:xfrm>
              <a:off x="443820" y="1337311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800" b="1" dirty="0">
                  <a:solidFill>
                    <a:schemeClr val="accent2"/>
                  </a:solidFill>
                  <a:latin typeface="+mn-ea"/>
                </a:rPr>
                <a:t>1</a:t>
              </a:r>
              <a:r>
                <a:rPr kumimoji="1" lang="ja-JP" altLang="en-US" sz="2800" b="1" dirty="0">
                  <a:solidFill>
                    <a:schemeClr val="tx1"/>
                  </a:solidFill>
                  <a:latin typeface="+mn-ea"/>
                </a:rPr>
                <a:t>　現状整理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72FA645E-A1CD-8AC1-4BA9-88A402730B56}"/>
                </a:ext>
              </a:extLst>
            </p:cNvPr>
            <p:cNvSpPr/>
            <p:nvPr/>
          </p:nvSpPr>
          <p:spPr>
            <a:xfrm>
              <a:off x="443820" y="2016433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800" b="1" dirty="0">
                  <a:solidFill>
                    <a:schemeClr val="accent2"/>
                  </a:solidFill>
                  <a:latin typeface="+mn-ea"/>
                </a:rPr>
                <a:t>2</a:t>
              </a:r>
              <a:r>
                <a:rPr kumimoji="1" lang="ja-JP" altLang="en-US" sz="2800" b="1" dirty="0">
                  <a:solidFill>
                    <a:schemeClr val="tx1"/>
                  </a:solidFill>
                  <a:latin typeface="+mn-ea"/>
                </a:rPr>
                <a:t>　課題分析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8EEDA9C-DC1E-DD47-4C62-1744B2F13955}"/>
                </a:ext>
              </a:extLst>
            </p:cNvPr>
            <p:cNvSpPr/>
            <p:nvPr/>
          </p:nvSpPr>
          <p:spPr>
            <a:xfrm>
              <a:off x="443820" y="2695555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2800" b="1" dirty="0">
                  <a:solidFill>
                    <a:schemeClr val="accent2"/>
                  </a:solidFill>
                  <a:latin typeface="+mn-ea"/>
                </a:rPr>
                <a:t>3</a:t>
              </a:r>
              <a:r>
                <a:rPr kumimoji="1" lang="ja-JP" altLang="en-US" sz="2800" b="1" dirty="0">
                  <a:solidFill>
                    <a:schemeClr val="tx1"/>
                  </a:solidFill>
                  <a:latin typeface="+mn-ea"/>
                </a:rPr>
                <a:t>　支援方針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D6001689-5C04-086C-B9AA-6D5A13CEA236}"/>
                </a:ext>
              </a:extLst>
            </p:cNvPr>
            <p:cNvSpPr/>
            <p:nvPr/>
          </p:nvSpPr>
          <p:spPr>
            <a:xfrm>
              <a:off x="443820" y="3374677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2800" b="1" dirty="0">
                  <a:solidFill>
                    <a:schemeClr val="accent2"/>
                  </a:solidFill>
                  <a:latin typeface="+mn-ea"/>
                </a:rPr>
                <a:t>4</a:t>
              </a:r>
              <a:r>
                <a:rPr kumimoji="1" lang="ja-JP" altLang="en-US" sz="2800" b="1" dirty="0">
                  <a:solidFill>
                    <a:schemeClr val="tx1"/>
                  </a:solidFill>
                  <a:latin typeface="+mn-ea"/>
                </a:rPr>
                <a:t>　支援内容</a:t>
              </a: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9296388-1DE2-E390-2E3C-A8B8007EC71D}"/>
                </a:ext>
              </a:extLst>
            </p:cNvPr>
            <p:cNvSpPr/>
            <p:nvPr/>
          </p:nvSpPr>
          <p:spPr>
            <a:xfrm>
              <a:off x="443820" y="4053799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2800" b="1" dirty="0">
                  <a:solidFill>
                    <a:schemeClr val="accent2"/>
                  </a:solidFill>
                  <a:latin typeface="+mn-ea"/>
                </a:rPr>
                <a:t>5</a:t>
              </a:r>
              <a:r>
                <a:rPr kumimoji="1" lang="ja-JP" altLang="en-US" sz="2800" b="1" dirty="0">
                  <a:solidFill>
                    <a:schemeClr val="tx1"/>
                  </a:solidFill>
                  <a:latin typeface="+mn-ea"/>
                </a:rPr>
                <a:t>　体制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BF8B2D57-DB1F-857D-4FE1-6D132334BC5C}"/>
                </a:ext>
              </a:extLst>
            </p:cNvPr>
            <p:cNvSpPr/>
            <p:nvPr/>
          </p:nvSpPr>
          <p:spPr>
            <a:xfrm>
              <a:off x="443820" y="4732922"/>
              <a:ext cx="3483287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lang="en-US" altLang="ja-JP" sz="2800" b="1" dirty="0">
                  <a:solidFill>
                    <a:schemeClr val="accent2"/>
                  </a:solidFill>
                  <a:latin typeface="+mn-ea"/>
                </a:rPr>
                <a:t>6</a:t>
              </a:r>
              <a:r>
                <a:rPr kumimoji="1" lang="ja-JP" altLang="en-US" sz="2800" b="1" dirty="0">
                  <a:solidFill>
                    <a:schemeClr val="tx1"/>
                  </a:solidFill>
                  <a:latin typeface="+mn-ea"/>
                </a:rPr>
                <a:t>　費用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1293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105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