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B19BEA-F651-4693-BC55-D00825090D60}" v="1" dt="2026-02-06T00:33:15.153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3:15.152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33:15.152" v="1609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26858-2AA4-EE25-277A-F3B91F2CD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017B1BF-89CC-6027-9E92-A922CC1FB6BA}"/>
              </a:ext>
            </a:extLst>
          </p:cNvPr>
          <p:cNvSpPr/>
          <p:nvPr/>
        </p:nvSpPr>
        <p:spPr>
          <a:xfrm>
            <a:off x="1003248" y="846957"/>
            <a:ext cx="9646897" cy="9479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800" b="1" dirty="0">
                <a:solidFill>
                  <a:srgbClr val="002060"/>
                </a:solidFill>
                <a:latin typeface="+mn-ea"/>
              </a:rPr>
              <a:t>わたしたちについて紹介します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46009AC-2571-EE45-8E61-90E98F86556B}"/>
              </a:ext>
            </a:extLst>
          </p:cNvPr>
          <p:cNvGrpSpPr/>
          <p:nvPr/>
        </p:nvGrpSpPr>
        <p:grpSpPr>
          <a:xfrm>
            <a:off x="2053116" y="2209717"/>
            <a:ext cx="2878750" cy="3911767"/>
            <a:chOff x="443820" y="1337311"/>
            <a:chExt cx="3483287" cy="3911766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BFBF2484-8B95-10DD-295A-710D6C5768A6}"/>
                </a:ext>
              </a:extLst>
            </p:cNvPr>
            <p:cNvSpPr/>
            <p:nvPr/>
          </p:nvSpPr>
          <p:spPr>
            <a:xfrm>
              <a:off x="443820" y="1337311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000" b="1" dirty="0">
                  <a:solidFill>
                    <a:srgbClr val="002060"/>
                  </a:solidFill>
                  <a:latin typeface="+mn-ea"/>
                </a:rPr>
                <a:t>1</a:t>
              </a:r>
              <a:r>
                <a:rPr kumimoji="1" lang="ja-JP" altLang="en-US" sz="2000" b="1" dirty="0">
                  <a:solidFill>
                    <a:srgbClr val="002060"/>
                  </a:solidFill>
                  <a:latin typeface="+mn-ea"/>
                </a:rPr>
                <a:t>　会社紹介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D0673878-DA09-ADD2-FCDD-B29A8CE83EBA}"/>
                </a:ext>
              </a:extLst>
            </p:cNvPr>
            <p:cNvSpPr/>
            <p:nvPr/>
          </p:nvSpPr>
          <p:spPr>
            <a:xfrm>
              <a:off x="443820" y="2016433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000" b="1" dirty="0">
                  <a:solidFill>
                    <a:srgbClr val="002060"/>
                  </a:solidFill>
                  <a:latin typeface="+mn-ea"/>
                </a:rPr>
                <a:t>2</a:t>
              </a:r>
              <a:r>
                <a:rPr kumimoji="1" lang="ja-JP" altLang="en-US" sz="2000" b="1" dirty="0">
                  <a:solidFill>
                    <a:srgbClr val="002060"/>
                  </a:solidFill>
                  <a:latin typeface="+mn-ea"/>
                </a:rPr>
                <a:t>　事業紹介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C4065459-77E5-E7F6-8F82-73FC8C0C4731}"/>
                </a:ext>
              </a:extLst>
            </p:cNvPr>
            <p:cNvSpPr/>
            <p:nvPr/>
          </p:nvSpPr>
          <p:spPr>
            <a:xfrm>
              <a:off x="443820" y="2695555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2000" b="1" dirty="0">
                  <a:solidFill>
                    <a:srgbClr val="002060"/>
                  </a:solidFill>
                  <a:latin typeface="+mn-ea"/>
                </a:rPr>
                <a:t>3</a:t>
              </a:r>
              <a:r>
                <a:rPr kumimoji="1" lang="ja-JP" altLang="en-US" sz="2000" b="1" dirty="0">
                  <a:solidFill>
                    <a:srgbClr val="002060"/>
                  </a:solidFill>
                  <a:latin typeface="+mn-ea"/>
                </a:rPr>
                <a:t>　仕事内容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1D77C2A-5521-92FE-C396-7F20637BDAED}"/>
                </a:ext>
              </a:extLst>
            </p:cNvPr>
            <p:cNvSpPr/>
            <p:nvPr/>
          </p:nvSpPr>
          <p:spPr>
            <a:xfrm>
              <a:off x="443820" y="3374677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2000" b="1" dirty="0">
                  <a:solidFill>
                    <a:srgbClr val="002060"/>
                  </a:solidFill>
                  <a:latin typeface="+mn-ea"/>
                </a:rPr>
                <a:t>4</a:t>
              </a:r>
              <a:r>
                <a:rPr kumimoji="1" lang="ja-JP" altLang="en-US" sz="2000" b="1" dirty="0">
                  <a:solidFill>
                    <a:srgbClr val="002060"/>
                  </a:solidFill>
                  <a:latin typeface="+mn-ea"/>
                </a:rPr>
                <a:t>　働く環境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0EC4153A-6BBF-9B32-A4D8-497EBB52D4BA}"/>
                </a:ext>
              </a:extLst>
            </p:cNvPr>
            <p:cNvSpPr/>
            <p:nvPr/>
          </p:nvSpPr>
          <p:spPr>
            <a:xfrm>
              <a:off x="443820" y="4053799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2000" b="1" dirty="0">
                  <a:solidFill>
                    <a:srgbClr val="002060"/>
                  </a:solidFill>
                  <a:latin typeface="+mn-ea"/>
                </a:rPr>
                <a:t>5</a:t>
              </a:r>
              <a:r>
                <a:rPr kumimoji="1" lang="ja-JP" altLang="en-US" sz="2000" b="1" dirty="0">
                  <a:solidFill>
                    <a:srgbClr val="002060"/>
                  </a:solidFill>
                  <a:latin typeface="+mn-ea"/>
                </a:rPr>
                <a:t>　キャリア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50A13B86-E33D-C50A-49EB-92AC705B4502}"/>
                </a:ext>
              </a:extLst>
            </p:cNvPr>
            <p:cNvSpPr/>
            <p:nvPr/>
          </p:nvSpPr>
          <p:spPr>
            <a:xfrm>
              <a:off x="443820" y="4732922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2000" b="1" dirty="0">
                  <a:solidFill>
                    <a:srgbClr val="002060"/>
                  </a:solidFill>
                  <a:latin typeface="+mn-ea"/>
                </a:rPr>
                <a:t>6</a:t>
              </a:r>
              <a:r>
                <a:rPr kumimoji="1" lang="ja-JP" altLang="en-US" sz="2000" b="1" dirty="0">
                  <a:solidFill>
                    <a:srgbClr val="002060"/>
                  </a:solidFill>
                  <a:latin typeface="+mn-ea"/>
                </a:rPr>
                <a:t>　選考フロー</a:t>
              </a: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249F080-88A2-0365-A3F6-3ECAD53D9705}"/>
              </a:ext>
            </a:extLst>
          </p:cNvPr>
          <p:cNvSpPr/>
          <p:nvPr/>
        </p:nvSpPr>
        <p:spPr>
          <a:xfrm>
            <a:off x="9668932" y="0"/>
            <a:ext cx="2523067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44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0095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109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