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22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2D4B3-3AF1-4AB9-9DFB-F17F2902E89D}" v="475" dt="2026-02-06T00:12:07.765"/>
    <p1510:client id="{DD6F3C0E-B39E-4B77-8018-0DFE6648083F}" v="1" dt="2026-02-06T00:33:25.0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3:25.066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33:25.066" v="1609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49A30-EACB-FBAA-9F1B-8260F9103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218EAC3-1BCF-BD28-5F41-B99D178C14C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CF9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endParaRPr kumimoji="1" lang="ja-JP" altLang="en-US" sz="6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B3B61AB-92CC-C893-F0EB-0C3EBDC94C12}"/>
              </a:ext>
            </a:extLst>
          </p:cNvPr>
          <p:cNvSpPr/>
          <p:nvPr/>
        </p:nvSpPr>
        <p:spPr>
          <a:xfrm>
            <a:off x="0" y="0"/>
            <a:ext cx="138235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endParaRPr kumimoji="1" lang="ja-JP" altLang="en-US" sz="6600" b="1" dirty="0">
              <a:solidFill>
                <a:schemeClr val="bg1"/>
              </a:solidFill>
              <a:latin typeface="+mn-ea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2A70C707-AE15-35B6-4F99-D01AD8B76FA0}"/>
              </a:ext>
            </a:extLst>
          </p:cNvPr>
          <p:cNvGrpSpPr/>
          <p:nvPr/>
        </p:nvGrpSpPr>
        <p:grpSpPr>
          <a:xfrm>
            <a:off x="5990319" y="990127"/>
            <a:ext cx="5676849" cy="4877747"/>
            <a:chOff x="3104087" y="851369"/>
            <a:chExt cx="8311475" cy="4877747"/>
          </a:xfrm>
        </p:grpSpPr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8CE44CAB-63DE-A651-348D-D68E79DF82AC}"/>
                </a:ext>
              </a:extLst>
            </p:cNvPr>
            <p:cNvGrpSpPr/>
            <p:nvPr/>
          </p:nvGrpSpPr>
          <p:grpSpPr>
            <a:xfrm>
              <a:off x="3104087" y="851369"/>
              <a:ext cx="8311475" cy="1070359"/>
              <a:chOff x="3104087" y="851369"/>
              <a:chExt cx="8311475" cy="1070359"/>
            </a:xfrm>
          </p:grpSpPr>
          <p:grpSp>
            <p:nvGrpSpPr>
              <p:cNvPr id="7" name="グループ化 6">
                <a:extLst>
                  <a:ext uri="{FF2B5EF4-FFF2-40B4-BE49-F238E27FC236}">
                    <a16:creationId xmlns:a16="http://schemas.microsoft.com/office/drawing/2014/main" id="{C2BA75E5-E693-7CAA-F4D0-725B3D1AC0FF}"/>
                  </a:ext>
                </a:extLst>
              </p:cNvPr>
              <p:cNvGrpSpPr/>
              <p:nvPr/>
            </p:nvGrpSpPr>
            <p:grpSpPr>
              <a:xfrm>
                <a:off x="3104087" y="851369"/>
                <a:ext cx="3854978" cy="1070359"/>
                <a:chOff x="957654" y="1294131"/>
                <a:chExt cx="3854978" cy="1070359"/>
              </a:xfrm>
            </p:grpSpPr>
            <p:sp>
              <p:nvSpPr>
                <p:cNvPr id="4" name="正方形/長方形 3">
                  <a:extLst>
                    <a:ext uri="{FF2B5EF4-FFF2-40B4-BE49-F238E27FC236}">
                      <a16:creationId xmlns:a16="http://schemas.microsoft.com/office/drawing/2014/main" id="{48D17FBB-9218-949C-AE98-474EA3FA4ABD}"/>
                    </a:ext>
                  </a:extLst>
                </p:cNvPr>
                <p:cNvSpPr/>
                <p:nvPr/>
              </p:nvSpPr>
              <p:spPr>
                <a:xfrm>
                  <a:off x="957654" y="1956659"/>
                  <a:ext cx="3854978" cy="4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kumimoji="1" lang="ja-JP" altLang="en-US" sz="2400" b="1" dirty="0">
                      <a:solidFill>
                        <a:schemeClr val="tx1"/>
                      </a:solidFill>
                      <a:latin typeface="+mn-ea"/>
                    </a:rPr>
                    <a:t>提案背景</a:t>
                  </a:r>
                </a:p>
              </p:txBody>
            </p:sp>
            <p:sp>
              <p:nvSpPr>
                <p:cNvPr id="5" name="正方形/長方形 4">
                  <a:extLst>
                    <a:ext uri="{FF2B5EF4-FFF2-40B4-BE49-F238E27FC236}">
                      <a16:creationId xmlns:a16="http://schemas.microsoft.com/office/drawing/2014/main" id="{B33AB706-FD0D-D2CC-8BED-49960FB63551}"/>
                    </a:ext>
                  </a:extLst>
                </p:cNvPr>
                <p:cNvSpPr/>
                <p:nvPr/>
              </p:nvSpPr>
              <p:spPr>
                <a:xfrm>
                  <a:off x="957654" y="1294131"/>
                  <a:ext cx="3854978" cy="59710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kumimoji="1" lang="en-US" altLang="ja-JP" sz="4800" b="1" dirty="0">
                      <a:solidFill>
                        <a:schemeClr val="accent3"/>
                      </a:solidFill>
                      <a:latin typeface="+mn-ea"/>
                    </a:rPr>
                    <a:t>1</a:t>
                  </a:r>
                  <a:endParaRPr kumimoji="1" lang="ja-JP" altLang="en-US" sz="4800" b="1" dirty="0">
                    <a:solidFill>
                      <a:schemeClr val="accent3"/>
                    </a:solidFill>
                    <a:latin typeface="+mn-ea"/>
                  </a:endParaRPr>
                </a:p>
              </p:txBody>
            </p:sp>
          </p:grpSp>
          <p:grpSp>
            <p:nvGrpSpPr>
              <p:cNvPr id="8" name="グループ化 7">
                <a:extLst>
                  <a:ext uri="{FF2B5EF4-FFF2-40B4-BE49-F238E27FC236}">
                    <a16:creationId xmlns:a16="http://schemas.microsoft.com/office/drawing/2014/main" id="{D8714289-4588-0B57-4905-1F5D504A0B17}"/>
                  </a:ext>
                </a:extLst>
              </p:cNvPr>
              <p:cNvGrpSpPr/>
              <p:nvPr/>
            </p:nvGrpSpPr>
            <p:grpSpPr>
              <a:xfrm>
                <a:off x="7560584" y="851369"/>
                <a:ext cx="3854978" cy="1070359"/>
                <a:chOff x="957654" y="1294131"/>
                <a:chExt cx="3854978" cy="1070359"/>
              </a:xfrm>
            </p:grpSpPr>
            <p:sp>
              <p:nvSpPr>
                <p:cNvPr id="9" name="正方形/長方形 8">
                  <a:extLst>
                    <a:ext uri="{FF2B5EF4-FFF2-40B4-BE49-F238E27FC236}">
                      <a16:creationId xmlns:a16="http://schemas.microsoft.com/office/drawing/2014/main" id="{008F3C80-4BDD-5656-001F-3FD81A78B160}"/>
                    </a:ext>
                  </a:extLst>
                </p:cNvPr>
                <p:cNvSpPr/>
                <p:nvPr/>
              </p:nvSpPr>
              <p:spPr>
                <a:xfrm>
                  <a:off x="957654" y="1956659"/>
                  <a:ext cx="3854978" cy="4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kumimoji="1" lang="ja-JP" altLang="en-US" sz="2400" b="1" dirty="0">
                      <a:solidFill>
                        <a:schemeClr val="tx1"/>
                      </a:solidFill>
                      <a:latin typeface="+mn-ea"/>
                    </a:rPr>
                    <a:t>課題整理</a:t>
                  </a:r>
                </a:p>
              </p:txBody>
            </p:sp>
            <p:sp>
              <p:nvSpPr>
                <p:cNvPr id="10" name="正方形/長方形 9">
                  <a:extLst>
                    <a:ext uri="{FF2B5EF4-FFF2-40B4-BE49-F238E27FC236}">
                      <a16:creationId xmlns:a16="http://schemas.microsoft.com/office/drawing/2014/main" id="{F53AB30A-AE1F-4801-A768-401AA541FE2E}"/>
                    </a:ext>
                  </a:extLst>
                </p:cNvPr>
                <p:cNvSpPr/>
                <p:nvPr/>
              </p:nvSpPr>
              <p:spPr>
                <a:xfrm>
                  <a:off x="957654" y="1294131"/>
                  <a:ext cx="3854978" cy="59710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lang="en-US" altLang="ja-JP" sz="4800" b="1" dirty="0">
                      <a:solidFill>
                        <a:schemeClr val="accent3"/>
                      </a:solidFill>
                      <a:latin typeface="+mn-ea"/>
                    </a:rPr>
                    <a:t>2</a:t>
                  </a:r>
                  <a:endParaRPr kumimoji="1" lang="ja-JP" altLang="en-US" sz="4800" b="1" dirty="0">
                    <a:solidFill>
                      <a:schemeClr val="accent3"/>
                    </a:solidFill>
                    <a:latin typeface="+mn-ea"/>
                  </a:endParaRPr>
                </a:p>
              </p:txBody>
            </p:sp>
          </p:grpSp>
        </p:grp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E7B7EBE5-3EA4-97DE-6EFE-6B54FD882BA2}"/>
                </a:ext>
              </a:extLst>
            </p:cNvPr>
            <p:cNvGrpSpPr/>
            <p:nvPr/>
          </p:nvGrpSpPr>
          <p:grpSpPr>
            <a:xfrm>
              <a:off x="3104087" y="2755063"/>
              <a:ext cx="8311475" cy="1070359"/>
              <a:chOff x="3104087" y="851369"/>
              <a:chExt cx="8311475" cy="1070359"/>
            </a:xfrm>
          </p:grpSpPr>
          <p:grpSp>
            <p:nvGrpSpPr>
              <p:cNvPr id="13" name="グループ化 12">
                <a:extLst>
                  <a:ext uri="{FF2B5EF4-FFF2-40B4-BE49-F238E27FC236}">
                    <a16:creationId xmlns:a16="http://schemas.microsoft.com/office/drawing/2014/main" id="{0EA911EB-DF16-CAFC-F694-1CFF6F4A1C5D}"/>
                  </a:ext>
                </a:extLst>
              </p:cNvPr>
              <p:cNvGrpSpPr/>
              <p:nvPr/>
            </p:nvGrpSpPr>
            <p:grpSpPr>
              <a:xfrm>
                <a:off x="3104087" y="851369"/>
                <a:ext cx="3854978" cy="1070359"/>
                <a:chOff x="957654" y="1294131"/>
                <a:chExt cx="3854978" cy="1070359"/>
              </a:xfrm>
            </p:grpSpPr>
            <p:sp>
              <p:nvSpPr>
                <p:cNvPr id="17" name="正方形/長方形 16">
                  <a:extLst>
                    <a:ext uri="{FF2B5EF4-FFF2-40B4-BE49-F238E27FC236}">
                      <a16:creationId xmlns:a16="http://schemas.microsoft.com/office/drawing/2014/main" id="{841D7F5E-D627-BF6C-4740-1CC9C78E8603}"/>
                    </a:ext>
                  </a:extLst>
                </p:cNvPr>
                <p:cNvSpPr/>
                <p:nvPr/>
              </p:nvSpPr>
              <p:spPr>
                <a:xfrm>
                  <a:off x="957654" y="1956659"/>
                  <a:ext cx="3854978" cy="4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kumimoji="1" lang="ja-JP" altLang="en-US" sz="2400" b="1" dirty="0">
                      <a:solidFill>
                        <a:schemeClr val="tx1"/>
                      </a:solidFill>
                      <a:latin typeface="+mn-ea"/>
                    </a:rPr>
                    <a:t>提案内容</a:t>
                  </a:r>
                </a:p>
              </p:txBody>
            </p:sp>
            <p:sp>
              <p:nvSpPr>
                <p:cNvPr id="18" name="正方形/長方形 17">
                  <a:extLst>
                    <a:ext uri="{FF2B5EF4-FFF2-40B4-BE49-F238E27FC236}">
                      <a16:creationId xmlns:a16="http://schemas.microsoft.com/office/drawing/2014/main" id="{CC892E10-88FF-DA23-ACC6-5366F17BEB49}"/>
                    </a:ext>
                  </a:extLst>
                </p:cNvPr>
                <p:cNvSpPr/>
                <p:nvPr/>
              </p:nvSpPr>
              <p:spPr>
                <a:xfrm>
                  <a:off x="957654" y="1294131"/>
                  <a:ext cx="3854978" cy="59710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lang="en-US" altLang="ja-JP" sz="4800" b="1" dirty="0">
                      <a:solidFill>
                        <a:schemeClr val="accent3"/>
                      </a:solidFill>
                      <a:latin typeface="+mn-ea"/>
                    </a:rPr>
                    <a:t>3</a:t>
                  </a:r>
                  <a:endParaRPr kumimoji="1" lang="ja-JP" altLang="en-US" sz="4800" b="1" dirty="0">
                    <a:solidFill>
                      <a:schemeClr val="accent3"/>
                    </a:solidFill>
                    <a:latin typeface="+mn-ea"/>
                  </a:endParaRPr>
                </a:p>
              </p:txBody>
            </p:sp>
          </p:grpSp>
          <p:grpSp>
            <p:nvGrpSpPr>
              <p:cNvPr id="14" name="グループ化 13">
                <a:extLst>
                  <a:ext uri="{FF2B5EF4-FFF2-40B4-BE49-F238E27FC236}">
                    <a16:creationId xmlns:a16="http://schemas.microsoft.com/office/drawing/2014/main" id="{0291A250-A4A0-0183-3680-C4DFA10BCE71}"/>
                  </a:ext>
                </a:extLst>
              </p:cNvPr>
              <p:cNvGrpSpPr/>
              <p:nvPr/>
            </p:nvGrpSpPr>
            <p:grpSpPr>
              <a:xfrm>
                <a:off x="7560584" y="851369"/>
                <a:ext cx="3854978" cy="1070359"/>
                <a:chOff x="957654" y="1294131"/>
                <a:chExt cx="3854978" cy="1070359"/>
              </a:xfrm>
            </p:grpSpPr>
            <p:sp>
              <p:nvSpPr>
                <p:cNvPr id="15" name="正方形/長方形 14">
                  <a:extLst>
                    <a:ext uri="{FF2B5EF4-FFF2-40B4-BE49-F238E27FC236}">
                      <a16:creationId xmlns:a16="http://schemas.microsoft.com/office/drawing/2014/main" id="{124B7B52-EDA0-B5EC-1E31-E6B83DD7ED03}"/>
                    </a:ext>
                  </a:extLst>
                </p:cNvPr>
                <p:cNvSpPr/>
                <p:nvPr/>
              </p:nvSpPr>
              <p:spPr>
                <a:xfrm>
                  <a:off x="957654" y="1956659"/>
                  <a:ext cx="3854978" cy="4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kumimoji="1" lang="ja-JP" altLang="en-US" sz="2400" b="1" dirty="0">
                      <a:solidFill>
                        <a:schemeClr val="tx1"/>
                      </a:solidFill>
                      <a:latin typeface="+mn-ea"/>
                    </a:rPr>
                    <a:t>導入効果</a:t>
                  </a:r>
                </a:p>
              </p:txBody>
            </p:sp>
            <p:sp>
              <p:nvSpPr>
                <p:cNvPr id="16" name="正方形/長方形 15">
                  <a:extLst>
                    <a:ext uri="{FF2B5EF4-FFF2-40B4-BE49-F238E27FC236}">
                      <a16:creationId xmlns:a16="http://schemas.microsoft.com/office/drawing/2014/main" id="{C186AA64-CA7B-D52C-10FC-584D19216591}"/>
                    </a:ext>
                  </a:extLst>
                </p:cNvPr>
                <p:cNvSpPr/>
                <p:nvPr/>
              </p:nvSpPr>
              <p:spPr>
                <a:xfrm>
                  <a:off x="957654" y="1294131"/>
                  <a:ext cx="3854978" cy="59710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kumimoji="1" lang="en-US" altLang="ja-JP" sz="4800" b="1" dirty="0">
                      <a:solidFill>
                        <a:schemeClr val="accent3"/>
                      </a:solidFill>
                      <a:latin typeface="+mn-ea"/>
                    </a:rPr>
                    <a:t>4</a:t>
                  </a:r>
                  <a:endParaRPr kumimoji="1" lang="ja-JP" altLang="en-US" sz="4800" b="1" dirty="0">
                    <a:solidFill>
                      <a:schemeClr val="accent3"/>
                    </a:solidFill>
                    <a:latin typeface="+mn-ea"/>
                  </a:endParaRPr>
                </a:p>
              </p:txBody>
            </p:sp>
          </p:grpSp>
        </p:grpSp>
        <p:grpSp>
          <p:nvGrpSpPr>
            <p:cNvPr id="19" name="グループ化 18">
              <a:extLst>
                <a:ext uri="{FF2B5EF4-FFF2-40B4-BE49-F238E27FC236}">
                  <a16:creationId xmlns:a16="http://schemas.microsoft.com/office/drawing/2014/main" id="{EBD76203-8F46-566F-FAA2-583ED35BBDBA}"/>
                </a:ext>
              </a:extLst>
            </p:cNvPr>
            <p:cNvGrpSpPr/>
            <p:nvPr/>
          </p:nvGrpSpPr>
          <p:grpSpPr>
            <a:xfrm>
              <a:off x="3104087" y="4658757"/>
              <a:ext cx="8311475" cy="1070359"/>
              <a:chOff x="3104087" y="851369"/>
              <a:chExt cx="8311475" cy="1070359"/>
            </a:xfrm>
          </p:grpSpPr>
          <p:grpSp>
            <p:nvGrpSpPr>
              <p:cNvPr id="20" name="グループ化 19">
                <a:extLst>
                  <a:ext uri="{FF2B5EF4-FFF2-40B4-BE49-F238E27FC236}">
                    <a16:creationId xmlns:a16="http://schemas.microsoft.com/office/drawing/2014/main" id="{6966F9B6-04AF-D20B-A74D-464F7F3C0264}"/>
                  </a:ext>
                </a:extLst>
              </p:cNvPr>
              <p:cNvGrpSpPr/>
              <p:nvPr/>
            </p:nvGrpSpPr>
            <p:grpSpPr>
              <a:xfrm>
                <a:off x="3104087" y="851369"/>
                <a:ext cx="3854978" cy="1070359"/>
                <a:chOff x="957654" y="1294131"/>
                <a:chExt cx="3854978" cy="1070359"/>
              </a:xfrm>
            </p:grpSpPr>
            <p:sp>
              <p:nvSpPr>
                <p:cNvPr id="24" name="正方形/長方形 23">
                  <a:extLst>
                    <a:ext uri="{FF2B5EF4-FFF2-40B4-BE49-F238E27FC236}">
                      <a16:creationId xmlns:a16="http://schemas.microsoft.com/office/drawing/2014/main" id="{54B93CCF-F138-9B60-CCAA-62DACB24BE34}"/>
                    </a:ext>
                  </a:extLst>
                </p:cNvPr>
                <p:cNvSpPr/>
                <p:nvPr/>
              </p:nvSpPr>
              <p:spPr>
                <a:xfrm>
                  <a:off x="957654" y="1956659"/>
                  <a:ext cx="3854978" cy="4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kumimoji="1" lang="ja-JP" altLang="en-US" sz="2400" b="1" dirty="0">
                      <a:solidFill>
                        <a:schemeClr val="tx1"/>
                      </a:solidFill>
                      <a:latin typeface="+mn-ea"/>
                    </a:rPr>
                    <a:t>スケジュール</a:t>
                  </a:r>
                </a:p>
              </p:txBody>
            </p:sp>
            <p:sp>
              <p:nvSpPr>
                <p:cNvPr id="25" name="正方形/長方形 24">
                  <a:extLst>
                    <a:ext uri="{FF2B5EF4-FFF2-40B4-BE49-F238E27FC236}">
                      <a16:creationId xmlns:a16="http://schemas.microsoft.com/office/drawing/2014/main" id="{79E71300-BAA0-3419-3C2A-41373AC365F8}"/>
                    </a:ext>
                  </a:extLst>
                </p:cNvPr>
                <p:cNvSpPr/>
                <p:nvPr/>
              </p:nvSpPr>
              <p:spPr>
                <a:xfrm>
                  <a:off x="957654" y="1294131"/>
                  <a:ext cx="3854978" cy="59710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kumimoji="1" lang="en-US" altLang="ja-JP" sz="4800" b="1" dirty="0">
                      <a:solidFill>
                        <a:schemeClr val="accent3"/>
                      </a:solidFill>
                      <a:latin typeface="+mn-ea"/>
                    </a:rPr>
                    <a:t>5</a:t>
                  </a:r>
                  <a:endParaRPr kumimoji="1" lang="ja-JP" altLang="en-US" sz="4800" b="1" dirty="0">
                    <a:solidFill>
                      <a:schemeClr val="accent3"/>
                    </a:solidFill>
                    <a:latin typeface="+mn-ea"/>
                  </a:endParaRPr>
                </a:p>
              </p:txBody>
            </p:sp>
          </p:grpSp>
          <p:grpSp>
            <p:nvGrpSpPr>
              <p:cNvPr id="21" name="グループ化 20">
                <a:extLst>
                  <a:ext uri="{FF2B5EF4-FFF2-40B4-BE49-F238E27FC236}">
                    <a16:creationId xmlns:a16="http://schemas.microsoft.com/office/drawing/2014/main" id="{951720D8-5DE1-66B8-A36E-249D5274F394}"/>
                  </a:ext>
                </a:extLst>
              </p:cNvPr>
              <p:cNvGrpSpPr/>
              <p:nvPr/>
            </p:nvGrpSpPr>
            <p:grpSpPr>
              <a:xfrm>
                <a:off x="7560584" y="851369"/>
                <a:ext cx="3854978" cy="1070359"/>
                <a:chOff x="957654" y="1294131"/>
                <a:chExt cx="3854978" cy="1070359"/>
              </a:xfrm>
            </p:grpSpPr>
            <p:sp>
              <p:nvSpPr>
                <p:cNvPr id="22" name="正方形/長方形 21">
                  <a:extLst>
                    <a:ext uri="{FF2B5EF4-FFF2-40B4-BE49-F238E27FC236}">
                      <a16:creationId xmlns:a16="http://schemas.microsoft.com/office/drawing/2014/main" id="{34BDAA45-9673-3CE0-5BAE-C92AD2E9475B}"/>
                    </a:ext>
                  </a:extLst>
                </p:cNvPr>
                <p:cNvSpPr/>
                <p:nvPr/>
              </p:nvSpPr>
              <p:spPr>
                <a:xfrm>
                  <a:off x="957654" y="1956659"/>
                  <a:ext cx="3854978" cy="407831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kumimoji="1" lang="ja-JP" altLang="en-US" sz="2400" b="1" dirty="0">
                      <a:solidFill>
                        <a:schemeClr val="tx1"/>
                      </a:solidFill>
                      <a:latin typeface="+mn-ea"/>
                    </a:rPr>
                    <a:t>費用</a:t>
                  </a:r>
                </a:p>
              </p:txBody>
            </p:sp>
            <p:sp>
              <p:nvSpPr>
                <p:cNvPr id="23" name="正方形/長方形 22">
                  <a:extLst>
                    <a:ext uri="{FF2B5EF4-FFF2-40B4-BE49-F238E27FC236}">
                      <a16:creationId xmlns:a16="http://schemas.microsoft.com/office/drawing/2014/main" id="{CC948B4A-0A89-73A8-AB29-C2625EB62CC1}"/>
                    </a:ext>
                  </a:extLst>
                </p:cNvPr>
                <p:cNvSpPr/>
                <p:nvPr/>
              </p:nvSpPr>
              <p:spPr>
                <a:xfrm>
                  <a:off x="957654" y="1294131"/>
                  <a:ext cx="3854978" cy="59710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1200"/>
                    </a:spcBef>
                  </a:pPr>
                  <a:r>
                    <a:rPr kumimoji="1" lang="en-US" altLang="ja-JP" sz="4800" b="1" dirty="0">
                      <a:solidFill>
                        <a:schemeClr val="accent3"/>
                      </a:solidFill>
                      <a:latin typeface="+mn-ea"/>
                    </a:rPr>
                    <a:t>6</a:t>
                  </a:r>
                  <a:endParaRPr kumimoji="1" lang="ja-JP" altLang="en-US" sz="4800" b="1" dirty="0">
                    <a:solidFill>
                      <a:schemeClr val="accent3"/>
                    </a:solidFill>
                    <a:latin typeface="+mn-ea"/>
                  </a:endParaRPr>
                </a:p>
              </p:txBody>
            </p:sp>
          </p:grpSp>
        </p:grpSp>
      </p:grp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B4B2A12C-FF31-B655-9E3C-31927A5CDA44}"/>
              </a:ext>
            </a:extLst>
          </p:cNvPr>
          <p:cNvSpPr/>
          <p:nvPr/>
        </p:nvSpPr>
        <p:spPr>
          <a:xfrm>
            <a:off x="834771" y="2435742"/>
            <a:ext cx="3412594" cy="19865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lang="en-US" altLang="ja-JP" sz="6600" b="1" dirty="0">
                <a:solidFill>
                  <a:schemeClr val="tx1"/>
                </a:solidFill>
                <a:latin typeface="+mn-ea"/>
              </a:rPr>
              <a:t>INDEX</a:t>
            </a:r>
            <a:endParaRPr kumimoji="1" lang="ja-JP" altLang="en-US" sz="66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86845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104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