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2BADCE-2317-4162-A3EC-AA40FC848A97}" v="1" dt="2026-02-06T00:27:36.027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7:36.025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7:36.025" v="1609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3EA3E-BE1C-9519-58E9-B5D4EE688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E78BBC-F713-2418-3CE8-55359F7A56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9A0000"/>
              </a:gs>
              <a:gs pos="100000">
                <a:srgbClr val="C00000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D28084-E01E-EE92-41A2-15C36642EE56}"/>
              </a:ext>
            </a:extLst>
          </p:cNvPr>
          <p:cNvSpPr/>
          <p:nvPr/>
        </p:nvSpPr>
        <p:spPr>
          <a:xfrm>
            <a:off x="443820" y="6053686"/>
            <a:ext cx="11304361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13800" b="1" dirty="0">
                <a:solidFill>
                  <a:schemeClr val="bg1"/>
                </a:solidFill>
                <a:latin typeface="+mn-ea"/>
              </a:rPr>
              <a:t>CONTENTS</a:t>
            </a:r>
            <a:endParaRPr kumimoji="1" lang="ja-JP" altLang="en-US" sz="138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C84D7BA-FDB5-6518-5B51-95B112B026AB}"/>
              </a:ext>
            </a:extLst>
          </p:cNvPr>
          <p:cNvGrpSpPr/>
          <p:nvPr/>
        </p:nvGrpSpPr>
        <p:grpSpPr>
          <a:xfrm>
            <a:off x="6526967" y="633765"/>
            <a:ext cx="5292855" cy="4055959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29A2A441-6B82-A33E-7B3D-9168B989C74E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これまでの取り組み整理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p1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BB819767-B160-1630-F93B-706C2D73BD56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02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現状の課題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p2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6D03DC30-558D-7BA2-886E-3E44A7734656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03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追加提案の概要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p3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430ED4BD-AD77-DE69-8DCE-A949EDBD7599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04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導入による変化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p4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3F1EDA0A-8C84-309C-41E5-8A5BF0608147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05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費用と条件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p5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3B38F4A1-B921-74BE-3950-F3DCD98D701B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06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次のアクション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p6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8874461-7C27-7DFF-8841-3C060EF7B0B8}"/>
              </a:ext>
            </a:extLst>
          </p:cNvPr>
          <p:cNvSpPr/>
          <p:nvPr/>
        </p:nvSpPr>
        <p:spPr>
          <a:xfrm>
            <a:off x="625818" y="288159"/>
            <a:ext cx="786749" cy="597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94830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154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