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3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82134D-E3A7-48BE-9B9B-64636CA9EC54}" v="1" dt="2026-02-06T00:33:47.788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3:47.786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33:47.786" v="1609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44113-6546-8D2B-2A97-003677890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1 つの角を切り取る 3">
            <a:extLst>
              <a:ext uri="{FF2B5EF4-FFF2-40B4-BE49-F238E27FC236}">
                <a16:creationId xmlns:a16="http://schemas.microsoft.com/office/drawing/2014/main" id="{8CBF000E-EB0D-C39B-B489-AB79A4B7BB54}"/>
              </a:ext>
            </a:extLst>
          </p:cNvPr>
          <p:cNvSpPr/>
          <p:nvPr/>
        </p:nvSpPr>
        <p:spPr>
          <a:xfrm flipV="1">
            <a:off x="1" y="-4"/>
            <a:ext cx="5054600" cy="1066803"/>
          </a:xfrm>
          <a:prstGeom prst="snip1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90B7C95-77E1-BE45-0661-ABE45C5F3A75}"/>
              </a:ext>
            </a:extLst>
          </p:cNvPr>
          <p:cNvGrpSpPr/>
          <p:nvPr/>
        </p:nvGrpSpPr>
        <p:grpSpPr>
          <a:xfrm>
            <a:off x="7661709" y="3429000"/>
            <a:ext cx="4276147" cy="3047302"/>
            <a:chOff x="957654" y="2082421"/>
            <a:chExt cx="10276692" cy="4461555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762F4B21-EE33-05F4-BA2E-E2B4AA2F0958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・大切にしている価値観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446BAE16-2178-93F0-1105-2AC4CB20301B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・行動指針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178547C-EB74-EA11-69C5-425ACED7A780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・働き方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8A39DB86-1379-1640-62C4-8A1CD0989462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・評価の考え方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DE357A55-1690-CAB2-98EA-77E19D96618A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・チームの特徴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B17BD084-B0CA-A605-6114-44BD19134190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1600" b="1" dirty="0">
                  <a:solidFill>
                    <a:schemeClr val="tx1"/>
                  </a:solidFill>
                  <a:latin typeface="+mn-ea"/>
                </a:rPr>
                <a:t>・具体的な要件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8C6AC59-1101-6AE1-92C0-C251C33A3A82}"/>
              </a:ext>
            </a:extLst>
          </p:cNvPr>
          <p:cNvSpPr/>
          <p:nvPr/>
        </p:nvSpPr>
        <p:spPr>
          <a:xfrm>
            <a:off x="254144" y="5518744"/>
            <a:ext cx="6578454" cy="1138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7200" b="1" dirty="0">
                <a:solidFill>
                  <a:srgbClr val="C00000"/>
                </a:solidFill>
                <a:latin typeface="+mn-ea"/>
              </a:rPr>
              <a:t>Contents</a:t>
            </a:r>
            <a:endParaRPr kumimoji="1" lang="ja-JP" altLang="en-US" sz="7200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7857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147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