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3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9F713-54B0-4DA7-895D-2239ECCF4A5E}" v="1" dt="2026-02-06T00:34:02.729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4:02.727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4:02.727" v="1609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FB866-4EB8-7D8C-D798-C7CCFCCA1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D4DE4535-28C5-77B6-3C74-77CE12873CA2}"/>
              </a:ext>
            </a:extLst>
          </p:cNvPr>
          <p:cNvGrpSpPr/>
          <p:nvPr/>
        </p:nvGrpSpPr>
        <p:grpSpPr>
          <a:xfrm>
            <a:off x="6982326" y="1198180"/>
            <a:ext cx="4969056" cy="5409911"/>
            <a:chOff x="6779124" y="1159933"/>
            <a:chExt cx="4969056" cy="5409911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81F2D060-36BA-022C-A2E8-C71C7E14759A}"/>
                </a:ext>
              </a:extLst>
            </p:cNvPr>
            <p:cNvSpPr/>
            <p:nvPr/>
          </p:nvSpPr>
          <p:spPr>
            <a:xfrm>
              <a:off x="9336057" y="1159933"/>
              <a:ext cx="2412123" cy="1664602"/>
            </a:xfrm>
            <a:prstGeom prst="rect">
              <a:avLst/>
            </a:prstGeom>
            <a:solidFill>
              <a:srgbClr val="2DA5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66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D4A34F5A-6B08-4620-7227-4BA7893A501A}"/>
                </a:ext>
              </a:extLst>
            </p:cNvPr>
            <p:cNvSpPr/>
            <p:nvPr/>
          </p:nvSpPr>
          <p:spPr>
            <a:xfrm>
              <a:off x="9336057" y="2989479"/>
              <a:ext cx="2412123" cy="3580365"/>
            </a:xfrm>
            <a:prstGeom prst="rect">
              <a:avLst/>
            </a:prstGeom>
            <a:solidFill>
              <a:srgbClr val="2DA5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66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566BED21-46D5-52C5-FE21-B947FE50EBF7}"/>
                </a:ext>
              </a:extLst>
            </p:cNvPr>
            <p:cNvSpPr/>
            <p:nvPr/>
          </p:nvSpPr>
          <p:spPr>
            <a:xfrm>
              <a:off x="6779124" y="3800734"/>
              <a:ext cx="2412123" cy="1492500"/>
            </a:xfrm>
            <a:prstGeom prst="rect">
              <a:avLst/>
            </a:prstGeom>
            <a:solidFill>
              <a:srgbClr val="2DA5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66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2995DB02-2798-9E9C-A826-073C8EF1F8EC}"/>
                </a:ext>
              </a:extLst>
            </p:cNvPr>
            <p:cNvSpPr/>
            <p:nvPr/>
          </p:nvSpPr>
          <p:spPr>
            <a:xfrm>
              <a:off x="6779124" y="2103686"/>
              <a:ext cx="2412123" cy="1492500"/>
            </a:xfrm>
            <a:prstGeom prst="rect">
              <a:avLst/>
            </a:prstGeom>
            <a:solidFill>
              <a:srgbClr val="2DA5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66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BF8CF05-14E2-C5CC-7944-D8DD81C45932}"/>
              </a:ext>
            </a:extLst>
          </p:cNvPr>
          <p:cNvGrpSpPr/>
          <p:nvPr/>
        </p:nvGrpSpPr>
        <p:grpSpPr>
          <a:xfrm>
            <a:off x="930408" y="2214265"/>
            <a:ext cx="4276147" cy="2429471"/>
            <a:chOff x="957654" y="2082421"/>
            <a:chExt cx="10276692" cy="2939659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A8BCA687-2146-8006-3618-69C0D70C4038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1600" b="1" dirty="0">
                  <a:solidFill>
                    <a:schemeClr val="tx1"/>
                  </a:solidFill>
                  <a:latin typeface="+mn-ea"/>
                </a:rPr>
                <a:t>組織構成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E74452E-9695-EB57-3E50-6FB0BDABFBD8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各チームの役割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F9AEA5F4-958B-CF9D-B6C3-B9AF3A55B4C9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意思決定体制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224EBE0E-7527-A224-9A3B-71C568BB1AEF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連携方法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0CD92BF-D955-0ECA-002A-227588EADAD2}"/>
              </a:ext>
            </a:extLst>
          </p:cNvPr>
          <p:cNvSpPr/>
          <p:nvPr/>
        </p:nvSpPr>
        <p:spPr>
          <a:xfrm>
            <a:off x="583274" y="1599111"/>
            <a:ext cx="4276147" cy="5428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1600" b="1" dirty="0">
                <a:solidFill>
                  <a:srgbClr val="2DA5FF"/>
                </a:solidFill>
                <a:latin typeface="+mn-ea"/>
              </a:rPr>
              <a:t>目次</a:t>
            </a:r>
          </a:p>
        </p:txBody>
      </p:sp>
    </p:spTree>
    <p:extLst>
      <p:ext uri="{BB962C8B-B14F-4D97-AF65-F5344CB8AC3E}">
        <p14:creationId xmlns:p14="http://schemas.microsoft.com/office/powerpoint/2010/main" val="399317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124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