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C2EBBEFD-1C2F-424E-8E02-348C828E8BCB}" v="1" dt="2026-02-06T00:34:22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22.105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34:22.105" v="1609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4C5CE-9E5C-2DF4-5A1F-D2B3ADE28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347C10C-5C42-E116-FD03-F3E19A51D2F0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pattFill prst="smGrid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447658-0562-9074-B707-69B4510D468C}"/>
              </a:ext>
            </a:extLst>
          </p:cNvPr>
          <p:cNvSpPr/>
          <p:nvPr/>
        </p:nvSpPr>
        <p:spPr>
          <a:xfrm>
            <a:off x="692094" y="3157589"/>
            <a:ext cx="1500773" cy="542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目次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9585668-1B88-64E8-5327-58FE6A21636E}"/>
              </a:ext>
            </a:extLst>
          </p:cNvPr>
          <p:cNvGrpSpPr/>
          <p:nvPr/>
        </p:nvGrpSpPr>
        <p:grpSpPr>
          <a:xfrm>
            <a:off x="6574576" y="1849213"/>
            <a:ext cx="5138848" cy="3159575"/>
            <a:chOff x="6570552" y="2164447"/>
            <a:chExt cx="5138848" cy="315957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A493D475-F317-0569-5EFE-69F4DCEE9863}"/>
                </a:ext>
              </a:extLst>
            </p:cNvPr>
            <p:cNvSpPr/>
            <p:nvPr/>
          </p:nvSpPr>
          <p:spPr>
            <a:xfrm>
              <a:off x="6570552" y="2164447"/>
              <a:ext cx="5138848" cy="46923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背景</a:t>
              </a:r>
              <a:r>
                <a:rPr kumimoji="1" lang="en-US" altLang="ja-JP" sz="1600" dirty="0">
                  <a:solidFill>
                    <a:schemeClr val="bg1"/>
                  </a:solidFill>
                  <a:latin typeface="+mn-ea"/>
                </a:rPr>
                <a:t>				</a:t>
              </a:r>
              <a:r>
                <a:rPr kumimoji="1" lang="ja-JP" altLang="en-US" sz="1600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sz="1600" dirty="0">
                  <a:solidFill>
                    <a:schemeClr val="bg1"/>
                  </a:solidFill>
                  <a:latin typeface="+mn-ea"/>
                </a:rPr>
                <a:t>p1</a:t>
              </a:r>
              <a:endParaRPr kumimoji="1" lang="ja-JP" altLang="en-US" sz="16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D300EBB-EA47-2C6C-431E-B99A03926E7D}"/>
                </a:ext>
              </a:extLst>
            </p:cNvPr>
            <p:cNvSpPr/>
            <p:nvPr/>
          </p:nvSpPr>
          <p:spPr>
            <a:xfrm>
              <a:off x="6570552" y="2837033"/>
              <a:ext cx="5138848" cy="46923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サービス概要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			</a:t>
              </a: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p2</a:t>
              </a:r>
              <a:endParaRPr lang="ja-JP" altLang="en-US" sz="16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DF4041C-2248-A09E-893E-ECF1BA9D7B5F}"/>
                </a:ext>
              </a:extLst>
            </p:cNvPr>
            <p:cNvSpPr/>
            <p:nvPr/>
          </p:nvSpPr>
          <p:spPr>
            <a:xfrm>
              <a:off x="6570552" y="3509618"/>
              <a:ext cx="5138848" cy="46923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導入メリット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			</a:t>
              </a: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p3</a:t>
              </a:r>
              <a:endParaRPr lang="ja-JP" altLang="en-US" sz="16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5BAC0706-9F97-852A-47C6-BDE2F42B6B02}"/>
                </a:ext>
              </a:extLst>
            </p:cNvPr>
            <p:cNvSpPr/>
            <p:nvPr/>
          </p:nvSpPr>
          <p:spPr>
            <a:xfrm>
              <a:off x="6570552" y="4182203"/>
              <a:ext cx="5138848" cy="46923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料金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				</a:t>
              </a: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p4</a:t>
              </a:r>
              <a:endParaRPr lang="ja-JP" altLang="en-US" sz="16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FE2E22A-43BA-23E7-A6EB-9C99CFF90D23}"/>
                </a:ext>
              </a:extLst>
            </p:cNvPr>
            <p:cNvSpPr/>
            <p:nvPr/>
          </p:nvSpPr>
          <p:spPr>
            <a:xfrm>
              <a:off x="6570552" y="4854789"/>
              <a:ext cx="5138848" cy="46923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次のステップ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			</a:t>
              </a:r>
              <a:r>
                <a:rPr lang="ja-JP" altLang="en-US" sz="1600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lang="en-US" altLang="ja-JP" sz="1600" dirty="0">
                  <a:solidFill>
                    <a:schemeClr val="bg1"/>
                  </a:solidFill>
                  <a:latin typeface="+mn-ea"/>
                </a:rPr>
                <a:t>p5</a:t>
              </a:r>
              <a:endParaRPr lang="ja-JP" altLang="en-US" sz="1600" dirty="0">
                <a:solidFill>
                  <a:schemeClr val="bg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8812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134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