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7735FD-8E50-4D24-B45C-4298C306DC3F}" v="1" dt="2026-02-06T00:34:31.715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4:31.712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4:31.712" v="1609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EE80B-E8C2-78C4-453E-6559032B7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3C41D81-C7FC-C338-EF07-47DD7270CAE7}"/>
              </a:ext>
            </a:extLst>
          </p:cNvPr>
          <p:cNvGrpSpPr/>
          <p:nvPr/>
        </p:nvGrpSpPr>
        <p:grpSpPr>
          <a:xfrm>
            <a:off x="1" y="0"/>
            <a:ext cx="3014132" cy="6858000"/>
            <a:chOff x="1" y="0"/>
            <a:chExt cx="3014132" cy="6858000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46388893-7899-B60C-98B7-130A94561433}"/>
                </a:ext>
              </a:extLst>
            </p:cNvPr>
            <p:cNvSpPr/>
            <p:nvPr/>
          </p:nvSpPr>
          <p:spPr>
            <a:xfrm>
              <a:off x="1" y="0"/>
              <a:ext cx="3014132" cy="6858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8D2E7D14-3D6D-2F3A-906A-1B70899C1262}"/>
                </a:ext>
              </a:extLst>
            </p:cNvPr>
            <p:cNvSpPr/>
            <p:nvPr/>
          </p:nvSpPr>
          <p:spPr>
            <a:xfrm rot="10800000">
              <a:off x="2149112" y="378685"/>
              <a:ext cx="712620" cy="61006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11500" b="1" dirty="0">
                  <a:solidFill>
                    <a:schemeClr val="bg1"/>
                  </a:solidFill>
                  <a:latin typeface="+mn-ea"/>
                </a:rPr>
                <a:t>INDEX</a:t>
              </a:r>
              <a:endParaRPr kumimoji="1" lang="ja-JP" altLang="en-US" sz="115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19BCF0B-8B3D-1920-5880-A85E67479ADE}"/>
              </a:ext>
            </a:extLst>
          </p:cNvPr>
          <p:cNvGrpSpPr/>
          <p:nvPr/>
        </p:nvGrpSpPr>
        <p:grpSpPr>
          <a:xfrm>
            <a:off x="5595844" y="1905349"/>
            <a:ext cx="3353424" cy="3047303"/>
            <a:chOff x="957654" y="2082421"/>
            <a:chExt cx="10276692" cy="4461555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0F9A1BA-0F46-F0CE-16D5-73E617473AB0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現状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E1E583C-50A9-A1E7-F6AA-DD4EA29006F9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課題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2B33E0D5-6D07-66F2-EA77-74F3AF4488A4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DX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方針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AB8C3BA-30B3-A7BF-998A-9D2A14872CDA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施策内容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C85C8B08-7B28-4AB8-4147-4D4DD1601CAF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ロードマップ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2542B9D-2490-2039-4FB1-0A85A15624A9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ご提案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3420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131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