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9F92E8-27A8-4F34-8C35-943A83AA3C9D}" v="1" dt="2026-02-06T00:34:41.656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4:41.654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4:41.654" v="1609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11136-9725-BD69-23EC-50796E2E7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7A14B538-A0AA-BC93-F09F-9C2483FAB8A7}"/>
              </a:ext>
            </a:extLst>
          </p:cNvPr>
          <p:cNvSpPr/>
          <p:nvPr/>
        </p:nvSpPr>
        <p:spPr>
          <a:xfrm rot="10800000">
            <a:off x="5300132" y="0"/>
            <a:ext cx="6891867" cy="6858000"/>
          </a:xfrm>
          <a:custGeom>
            <a:avLst/>
            <a:gdLst>
              <a:gd name="csX0" fmla="*/ 6096000 w 7027335"/>
              <a:gd name="csY0" fmla="*/ 6858000 h 6858000"/>
              <a:gd name="csX1" fmla="*/ 0 w 7027335"/>
              <a:gd name="csY1" fmla="*/ 6858000 h 6858000"/>
              <a:gd name="csX2" fmla="*/ 0 w 7027335"/>
              <a:gd name="csY2" fmla="*/ 0 h 6858000"/>
              <a:gd name="csX3" fmla="*/ 6096000 w 7027335"/>
              <a:gd name="csY3" fmla="*/ 0 h 6858000"/>
              <a:gd name="csX4" fmla="*/ 7027335 w 7027335"/>
              <a:gd name="csY4" fmla="*/ 6858000 h 6858000"/>
              <a:gd name="csX5" fmla="*/ 6096001 w 7027335"/>
              <a:gd name="csY5" fmla="*/ 6858000 h 6858000"/>
              <a:gd name="csX6" fmla="*/ 6096001 w 7027335"/>
              <a:gd name="csY6" fmla="*/ 0 h 6858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7027335" h="6858000">
                <a:moveTo>
                  <a:pt x="6096000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6096000" y="0"/>
                </a:lnTo>
                <a:close/>
                <a:moveTo>
                  <a:pt x="7027335" y="6858000"/>
                </a:moveTo>
                <a:lnTo>
                  <a:pt x="6096001" y="6858000"/>
                </a:lnTo>
                <a:lnTo>
                  <a:pt x="6096001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AFCCBF3C-CC38-DBA7-EE8E-A2298FD85523}"/>
              </a:ext>
            </a:extLst>
          </p:cNvPr>
          <p:cNvGrpSpPr/>
          <p:nvPr/>
        </p:nvGrpSpPr>
        <p:grpSpPr>
          <a:xfrm>
            <a:off x="706289" y="2684774"/>
            <a:ext cx="4326486" cy="1488452"/>
            <a:chOff x="443820" y="2356184"/>
            <a:chExt cx="5271179" cy="1488452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CB3C4591-46F8-8E0B-F665-8AC62FED064B}"/>
                </a:ext>
              </a:extLst>
            </p:cNvPr>
            <p:cNvSpPr/>
            <p:nvPr/>
          </p:nvSpPr>
          <p:spPr>
            <a:xfrm>
              <a:off x="443820" y="3013363"/>
              <a:ext cx="5271179" cy="83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4800" b="1" dirty="0">
                  <a:solidFill>
                    <a:schemeClr val="tx1"/>
                  </a:solidFill>
                  <a:latin typeface="+mn-ea"/>
                </a:rPr>
                <a:t>CONTENTS</a:t>
              </a:r>
              <a:endParaRPr kumimoji="1" lang="ja-JP" altLang="en-US" sz="48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ED7D5E96-4886-4F61-5A32-3A24CE7834CF}"/>
                </a:ext>
              </a:extLst>
            </p:cNvPr>
            <p:cNvSpPr/>
            <p:nvPr/>
          </p:nvSpPr>
          <p:spPr>
            <a:xfrm>
              <a:off x="443820" y="2356184"/>
              <a:ext cx="5271179" cy="4692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sz="2000" b="1" dirty="0">
                  <a:solidFill>
                    <a:schemeClr val="tx1"/>
                  </a:solidFill>
                  <a:latin typeface="+mn-ea"/>
                </a:rPr>
                <a:t>目次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6A83C96-777C-56B1-B5B8-DBED72FEC0F1}"/>
              </a:ext>
            </a:extLst>
          </p:cNvPr>
          <p:cNvGrpSpPr/>
          <p:nvPr/>
        </p:nvGrpSpPr>
        <p:grpSpPr>
          <a:xfrm>
            <a:off x="6616143" y="1515562"/>
            <a:ext cx="5055713" cy="3826877"/>
            <a:chOff x="5804118" y="2181097"/>
            <a:chExt cx="2561607" cy="3162708"/>
          </a:xfrm>
          <a:noFill/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2029C087-FC67-6685-9680-AAA7F30F59BD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5" name="楕円 19">
                <a:extLst>
                  <a:ext uri="{FF2B5EF4-FFF2-40B4-BE49-F238E27FC236}">
                    <a16:creationId xmlns:a16="http://schemas.microsoft.com/office/drawing/2014/main" id="{2A920A67-72E8-2EAC-3777-6F4DBE9A3B36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A68B0DA3-F4D1-47AF-45ED-D783C18FC2B5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はじめに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C4CFF4E4-3CF7-80E5-8EFA-04133447CD1A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23" name="楕円 17">
                <a:extLst>
                  <a:ext uri="{FF2B5EF4-FFF2-40B4-BE49-F238E27FC236}">
                    <a16:creationId xmlns:a16="http://schemas.microsoft.com/office/drawing/2014/main" id="{00330C4C-BF40-C784-490C-DF332020DAB7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B5F7492E-60AD-DA73-4B84-2AA0B7BB2542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背景・目的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2CB0BE7D-F951-F6C4-619E-1EBEC2A267E3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21" name="楕円 15">
                <a:extLst>
                  <a:ext uri="{FF2B5EF4-FFF2-40B4-BE49-F238E27FC236}">
                    <a16:creationId xmlns:a16="http://schemas.microsoft.com/office/drawing/2014/main" id="{10F454DA-8EDC-856C-61F5-96044A883EB9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1425CF72-50BF-E046-A778-B8C94C75D116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課題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87DB3737-6DD9-3184-E859-8FE0534F37C6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19" name="楕円 13">
                <a:extLst>
                  <a:ext uri="{FF2B5EF4-FFF2-40B4-BE49-F238E27FC236}">
                    <a16:creationId xmlns:a16="http://schemas.microsoft.com/office/drawing/2014/main" id="{B792B455-187D-7EE7-9269-9B6A61DEED40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FD2BA6BF-60AB-C248-A36D-EC901CE318E7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打ち手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FFE740FF-3E13-E55F-A275-8F2E041F8CEA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7" name="楕円 11">
                <a:extLst>
                  <a:ext uri="{FF2B5EF4-FFF2-40B4-BE49-F238E27FC236}">
                    <a16:creationId xmlns:a16="http://schemas.microsoft.com/office/drawing/2014/main" id="{406975CD-4A42-DB42-D870-149A301F9C61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758AD947-5461-D7EE-50CE-05A6B14755A4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スケジュール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06697ED0-89EA-E07F-9239-CDFAE6D1221F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5" name="楕円 9">
                <a:extLst>
                  <a:ext uri="{FF2B5EF4-FFF2-40B4-BE49-F238E27FC236}">
                    <a16:creationId xmlns:a16="http://schemas.microsoft.com/office/drawing/2014/main" id="{397721D4-6B3A-F77F-F435-68D0FB025C9E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1A1BC8C5-E5B0-79CA-E061-60121167464E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費用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348B96A-5550-447B-0EBD-4B7A6C21522F}"/>
              </a:ext>
            </a:extLst>
          </p:cNvPr>
          <p:cNvSpPr/>
          <p:nvPr/>
        </p:nvSpPr>
        <p:spPr>
          <a:xfrm>
            <a:off x="0" y="0"/>
            <a:ext cx="167503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1200"/>
              </a:spcBef>
            </a:pPr>
            <a:endParaRPr kumimoji="1" lang="ja-JP" altLang="en-US" sz="20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1737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143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