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EDCAF65-1351-4D85-9D73-4AC7E5C45D14}" v="1" dt="2026-02-06T00:35:0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5:01.713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5:01.713" v="1609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97F5E-3690-B14E-D1C4-5C18BB945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DC0901-3EE1-A4EB-BEE6-16BB0B1141B5}"/>
              </a:ext>
            </a:extLst>
          </p:cNvPr>
          <p:cNvSpPr/>
          <p:nvPr/>
        </p:nvSpPr>
        <p:spPr>
          <a:xfrm>
            <a:off x="836418" y="3012581"/>
            <a:ext cx="1527565" cy="8328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rgbClr val="1924FF"/>
                </a:solidFill>
                <a:latin typeface="+mn-ea"/>
              </a:rPr>
              <a:t>目次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89AA997-71D9-7238-C812-B5955911034F}"/>
              </a:ext>
            </a:extLst>
          </p:cNvPr>
          <p:cNvGrpSpPr/>
          <p:nvPr/>
        </p:nvGrpSpPr>
        <p:grpSpPr>
          <a:xfrm>
            <a:off x="7230087" y="882213"/>
            <a:ext cx="4125495" cy="5093574"/>
            <a:chOff x="5804118" y="2181097"/>
            <a:chExt cx="2561607" cy="3162708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469FB06E-6792-CA31-F91F-7007B46E1FBB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</p:grpSpPr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F9515F85-8059-8334-1D7C-9DBA1E3EE141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8D24B094-2674-9AC1-EF63-4BC9FC137686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課題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12C0F914-ADC6-A256-0812-BA6D6942B9E9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</p:grpSpPr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AA8CD3A6-5163-8E7A-A997-F07FB0C8C8E3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B0B52C6E-366F-9F25-7CC7-F7A0BA581E86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導入システム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C92C9BF-8EC7-ABCA-C9EC-A8EA12A4D8F4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</p:grpSpPr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94C286C4-8754-F0E1-7608-4FC76A3B9EB1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D49E1D70-CDF0-CD91-0217-694DF246C3C6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機能概要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5FE6A41B-C6F6-F5DC-4E56-548294A6B463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</p:grpSpPr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0F17AA04-6BE4-5F6D-4339-B5AFF2FB492E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28CD38BF-0A71-7312-6641-362A276ACAF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導入効果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11A34A1-5154-1E69-E7C1-42799618BCFD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</p:grpSpPr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53BF1E63-2F03-5C94-3719-F2BB3A11485E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3F6A45B-B5A0-925E-1C50-99AD12D73D25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スケジュール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6A84E794-4E9F-06C3-0F53-27D266B247E5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</p:grpSpPr>
          <p:sp>
            <p:nvSpPr>
              <p:cNvPr id="11" name="楕円 10">
                <a:extLst>
                  <a:ext uri="{FF2B5EF4-FFF2-40B4-BE49-F238E27FC236}">
                    <a16:creationId xmlns:a16="http://schemas.microsoft.com/office/drawing/2014/main" id="{AAE6B4B3-4BBE-C35E-04C7-0C3CDA20F246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6984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924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rgbClr val="1924FF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rgbClr val="1924FF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9C191807-A8F2-BD9F-9532-6745D5F1CACA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まとめ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4041943-7662-F5FF-0C28-14A3079D271D}"/>
              </a:ext>
            </a:extLst>
          </p:cNvPr>
          <p:cNvSpPr/>
          <p:nvPr/>
        </p:nvSpPr>
        <p:spPr>
          <a:xfrm>
            <a:off x="0" y="1"/>
            <a:ext cx="12192000" cy="177799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b="1" dirty="0">
              <a:solidFill>
                <a:srgbClr val="1924FF"/>
              </a:solidFill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D97B62C-1113-E204-1F6D-B994A667CFE5}"/>
              </a:ext>
            </a:extLst>
          </p:cNvPr>
          <p:cNvSpPr/>
          <p:nvPr/>
        </p:nvSpPr>
        <p:spPr>
          <a:xfrm>
            <a:off x="0" y="6680201"/>
            <a:ext cx="12192000" cy="177799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b="1" dirty="0">
              <a:solidFill>
                <a:srgbClr val="1924FF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4762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135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