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E955A807-E0CF-4229-971A-401CFC05FFB1}" v="1" dt="2026-02-06T00:35:13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5:13.173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5:13.173" v="1609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28B1-30EE-8391-ADF3-2B1F35C24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394577-EF07-6096-C19D-8DC84D68362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427F3C0-1D3A-EFE7-9956-4326B156F33E}"/>
              </a:ext>
            </a:extLst>
          </p:cNvPr>
          <p:cNvSpPr/>
          <p:nvPr/>
        </p:nvSpPr>
        <p:spPr>
          <a:xfrm>
            <a:off x="414866" y="311728"/>
            <a:ext cx="3869267" cy="6234545"/>
          </a:xfrm>
          <a:prstGeom prst="roundRect">
            <a:avLst>
              <a:gd name="adj" fmla="val 31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D17257B-FA4B-FA3C-61BD-C11DCA179C81}"/>
              </a:ext>
            </a:extLst>
          </p:cNvPr>
          <p:cNvGrpSpPr/>
          <p:nvPr/>
        </p:nvGrpSpPr>
        <p:grpSpPr>
          <a:xfrm>
            <a:off x="861103" y="2196888"/>
            <a:ext cx="2976792" cy="4055959"/>
            <a:chOff x="4764134" y="1401021"/>
            <a:chExt cx="4794153" cy="4055959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22F2B61-580C-357D-AA9D-583BA5C1C305}"/>
                </a:ext>
              </a:extLst>
            </p:cNvPr>
            <p:cNvSpPr/>
            <p:nvPr/>
          </p:nvSpPr>
          <p:spPr>
            <a:xfrm>
              <a:off x="4764134" y="1401021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ブランド背景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3C9F3A8-BEE7-E846-B359-5CDDEF564FB0}"/>
                </a:ext>
              </a:extLst>
            </p:cNvPr>
            <p:cNvSpPr/>
            <p:nvPr/>
          </p:nvSpPr>
          <p:spPr>
            <a:xfrm>
              <a:off x="4764134" y="2092792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コンセプト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3B1E691-D8E8-9541-DF33-AD4598B975F2}"/>
                </a:ext>
              </a:extLst>
            </p:cNvPr>
            <p:cNvSpPr/>
            <p:nvPr/>
          </p:nvSpPr>
          <p:spPr>
            <a:xfrm>
              <a:off x="4764134" y="2784563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提供価値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BF69EC8A-C285-A55D-96B9-8B1DF363C105}"/>
                </a:ext>
              </a:extLst>
            </p:cNvPr>
            <p:cNvSpPr/>
            <p:nvPr/>
          </p:nvSpPr>
          <p:spPr>
            <a:xfrm>
              <a:off x="4764134" y="3476334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表現方針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FCC87D0-113C-5BBC-6CE1-2B5FB7E033F4}"/>
                </a:ext>
              </a:extLst>
            </p:cNvPr>
            <p:cNvSpPr/>
            <p:nvPr/>
          </p:nvSpPr>
          <p:spPr>
            <a:xfrm>
              <a:off x="4764134" y="4168105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今後の展開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D76C212-5848-EC4D-11AA-F92B29B0C213}"/>
                </a:ext>
              </a:extLst>
            </p:cNvPr>
            <p:cNvSpPr/>
            <p:nvPr/>
          </p:nvSpPr>
          <p:spPr>
            <a:xfrm>
              <a:off x="4764134" y="4859875"/>
              <a:ext cx="4794153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注意点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5D4BEBE-44EF-DE37-177F-C5650E496671}"/>
              </a:ext>
            </a:extLst>
          </p:cNvPr>
          <p:cNvSpPr/>
          <p:nvPr/>
        </p:nvSpPr>
        <p:spPr>
          <a:xfrm>
            <a:off x="861103" y="650595"/>
            <a:ext cx="2976792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200" b="1" dirty="0">
                <a:solidFill>
                  <a:schemeClr val="tx1"/>
                </a:solidFill>
                <a:latin typeface="+mn-ea"/>
              </a:rPr>
              <a:t>目次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2C628C3-8D78-3639-E663-B63EEE1D6059}"/>
              </a:ext>
            </a:extLst>
          </p:cNvPr>
          <p:cNvSpPr/>
          <p:nvPr/>
        </p:nvSpPr>
        <p:spPr>
          <a:xfrm>
            <a:off x="861103" y="1132693"/>
            <a:ext cx="2976792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6000" b="1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60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5114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137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