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4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9AF5F5-517B-4C3B-AF12-15E0F8BB726A}" v="1" dt="2026-02-06T00:36:10.227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6:10.224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36:10.224" v="1609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FE071-48F0-F336-18CB-305516FE3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角三角形 2">
            <a:extLst>
              <a:ext uri="{FF2B5EF4-FFF2-40B4-BE49-F238E27FC236}">
                <a16:creationId xmlns:a16="http://schemas.microsoft.com/office/drawing/2014/main" id="{8AE6FC7B-B30B-B827-C930-7BCA15229867}"/>
              </a:ext>
            </a:extLst>
          </p:cNvPr>
          <p:cNvSpPr/>
          <p:nvPr/>
        </p:nvSpPr>
        <p:spPr>
          <a:xfrm rot="5400000">
            <a:off x="150030" y="-150030"/>
            <a:ext cx="588942" cy="889003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ACBFF3-6CEE-7100-CCC3-CA5D0B93EDF4}"/>
              </a:ext>
            </a:extLst>
          </p:cNvPr>
          <p:cNvSpPr/>
          <p:nvPr/>
        </p:nvSpPr>
        <p:spPr>
          <a:xfrm>
            <a:off x="706289" y="3013364"/>
            <a:ext cx="4326486" cy="8312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4800" b="1" dirty="0">
                <a:solidFill>
                  <a:srgbClr val="FF0000"/>
                </a:solidFill>
                <a:latin typeface="+mn-ea"/>
              </a:rPr>
              <a:t>CONTENTS</a:t>
            </a:r>
            <a:endParaRPr kumimoji="1" lang="ja-JP" altLang="en-US" sz="4800" b="1" dirty="0">
              <a:solidFill>
                <a:srgbClr val="FF0000"/>
              </a:solidFill>
              <a:latin typeface="+mn-ea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CC60264-A4B7-8213-F187-44FCA41D55D8}"/>
              </a:ext>
            </a:extLst>
          </p:cNvPr>
          <p:cNvGrpSpPr/>
          <p:nvPr/>
        </p:nvGrpSpPr>
        <p:grpSpPr>
          <a:xfrm>
            <a:off x="6616143" y="1515562"/>
            <a:ext cx="5055713" cy="3826877"/>
            <a:chOff x="5804118" y="2181097"/>
            <a:chExt cx="2561607" cy="3162708"/>
          </a:xfrm>
          <a:noFill/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911691E0-1FF3-2A31-B4FE-C29D8B06C7FA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  <a:grpFill/>
          </p:grpSpPr>
          <p:sp>
            <p:nvSpPr>
              <p:cNvPr id="23" name="楕円 19">
                <a:extLst>
                  <a:ext uri="{FF2B5EF4-FFF2-40B4-BE49-F238E27FC236}">
                    <a16:creationId xmlns:a16="http://schemas.microsoft.com/office/drawing/2014/main" id="{F3FC2785-4DAD-0FA1-9C6A-71E9AB8D02C6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1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811B4873-33C1-11FB-7C57-923A90B0F833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サービス概要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7DB27E50-0F6F-DF47-F681-F357F5A9AE0B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  <a:grpFill/>
          </p:grpSpPr>
          <p:sp>
            <p:nvSpPr>
              <p:cNvPr id="21" name="楕円 17">
                <a:extLst>
                  <a:ext uri="{FF2B5EF4-FFF2-40B4-BE49-F238E27FC236}">
                    <a16:creationId xmlns:a16="http://schemas.microsoft.com/office/drawing/2014/main" id="{F8668EB1-A6CA-3CCD-AA73-C9E2A13A7209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2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6DE01BEB-CEDD-EBCF-3214-07F9E91DDDA7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利用方法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1F0B1357-A2EC-590A-9B52-F2030BB9345D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  <a:grpFill/>
          </p:grpSpPr>
          <p:sp>
            <p:nvSpPr>
              <p:cNvPr id="19" name="楕円 15">
                <a:extLst>
                  <a:ext uri="{FF2B5EF4-FFF2-40B4-BE49-F238E27FC236}">
                    <a16:creationId xmlns:a16="http://schemas.microsoft.com/office/drawing/2014/main" id="{1DAB0935-5145-AC6A-3A13-D53D4CC4258E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4965FB40-3BF0-C27A-C05D-58239A4C8308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導入効果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E9616712-1909-91FC-DE06-35531C576410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  <a:grpFill/>
          </p:grpSpPr>
          <p:sp>
            <p:nvSpPr>
              <p:cNvPr id="17" name="楕円 13">
                <a:extLst>
                  <a:ext uri="{FF2B5EF4-FFF2-40B4-BE49-F238E27FC236}">
                    <a16:creationId xmlns:a16="http://schemas.microsoft.com/office/drawing/2014/main" id="{D04ED39B-3A4C-1A93-D603-617EFB3D5181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4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2E9BC59B-4D55-9955-326B-0F8706CBF751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事例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90EC9AF0-76E9-A33A-3EBD-6FA32EA4561A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  <a:grpFill/>
          </p:grpSpPr>
          <p:sp>
            <p:nvSpPr>
              <p:cNvPr id="15" name="楕円 11">
                <a:extLst>
                  <a:ext uri="{FF2B5EF4-FFF2-40B4-BE49-F238E27FC236}">
                    <a16:creationId xmlns:a16="http://schemas.microsoft.com/office/drawing/2014/main" id="{8B315032-A5EE-D37A-AB5E-F349BA10EFB7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092CF932-8902-28FA-AC16-B73597AD2084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質疑応答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98649AE8-2AEB-B062-8B36-3B4199465A7C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  <a:grpFill/>
          </p:grpSpPr>
          <p:sp>
            <p:nvSpPr>
              <p:cNvPr id="13" name="楕円 9">
                <a:extLst>
                  <a:ext uri="{FF2B5EF4-FFF2-40B4-BE49-F238E27FC236}">
                    <a16:creationId xmlns:a16="http://schemas.microsoft.com/office/drawing/2014/main" id="{52204D22-7703-5A6C-B176-1BAC24571D08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6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20B4E762-88E0-3036-295E-8A55D990EEDF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まとめ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981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142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