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371192-2088-43A3-B739-253890AD551D}" v="1" dt="2026-02-06T00:27:48.158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7:48.156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7:48.156" v="1609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EFA9C-7FD8-079F-D1BE-B73BC7BCD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C8A51C0-6F02-9CFF-3EE9-5A6EEAE3BCD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7AA3ADA1-A310-E523-FD36-144008CA3023}"/>
              </a:ext>
            </a:extLst>
          </p:cNvPr>
          <p:cNvGrpSpPr/>
          <p:nvPr/>
        </p:nvGrpSpPr>
        <p:grpSpPr>
          <a:xfrm>
            <a:off x="5618739" y="1253696"/>
            <a:ext cx="6129442" cy="5018888"/>
            <a:chOff x="5618739" y="1253696"/>
            <a:chExt cx="6129442" cy="5018888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99DF8A44-A925-3D3C-1777-080AC3F96421}"/>
                </a:ext>
              </a:extLst>
            </p:cNvPr>
            <p:cNvGrpSpPr/>
            <p:nvPr/>
          </p:nvGrpSpPr>
          <p:grpSpPr>
            <a:xfrm>
              <a:off x="5618739" y="1253696"/>
              <a:ext cx="6129442" cy="683730"/>
              <a:chOff x="676498" y="1478023"/>
              <a:chExt cx="6129442" cy="683730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9C4D3FB-E7C1-DCD0-5EE1-7DDA1E4881A4}"/>
                  </a:ext>
                </a:extLst>
              </p:cNvPr>
              <p:cNvSpPr/>
              <p:nvPr/>
            </p:nvSpPr>
            <p:spPr>
              <a:xfrm>
                <a:off x="676498" y="1564648"/>
                <a:ext cx="3212732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3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協業背景</a:t>
                </a: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DC5D568B-2870-A5C3-D466-5AB19FBE4A7F}"/>
                  </a:ext>
                </a:extLst>
              </p:cNvPr>
              <p:cNvSpPr/>
              <p:nvPr/>
            </p:nvSpPr>
            <p:spPr>
              <a:xfrm>
                <a:off x="5778325" y="1478023"/>
                <a:ext cx="1027615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p1</a:t>
                </a:r>
                <a:endParaRPr kumimoji="1"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1" name="直線矢印コネクタ 10">
                <a:extLst>
                  <a:ext uri="{FF2B5EF4-FFF2-40B4-BE49-F238E27FC236}">
                    <a16:creationId xmlns:a16="http://schemas.microsoft.com/office/drawing/2014/main" id="{42FD0B2A-A1AB-B39C-D1CB-CB03A42B71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7322" y="2075127"/>
                <a:ext cx="2813511" cy="0"/>
              </a:xfrm>
              <a:prstGeom prst="straightConnector1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69C5769F-5400-5759-F9C1-2E2BB67E615B}"/>
                </a:ext>
              </a:extLst>
            </p:cNvPr>
            <p:cNvGrpSpPr/>
            <p:nvPr/>
          </p:nvGrpSpPr>
          <p:grpSpPr>
            <a:xfrm>
              <a:off x="5618739" y="2120728"/>
              <a:ext cx="6129442" cy="683730"/>
              <a:chOff x="676498" y="1478023"/>
              <a:chExt cx="6129442" cy="683730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2ACCA6CC-A529-6F54-ED7D-05F3C3F20F05}"/>
                  </a:ext>
                </a:extLst>
              </p:cNvPr>
              <p:cNvSpPr/>
              <p:nvPr/>
            </p:nvSpPr>
            <p:spPr>
              <a:xfrm>
                <a:off x="676498" y="1564648"/>
                <a:ext cx="3212732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3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協業内容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CFA1CC5B-E08F-2B52-C5E4-746E90856AD3}"/>
                  </a:ext>
                </a:extLst>
              </p:cNvPr>
              <p:cNvSpPr/>
              <p:nvPr/>
            </p:nvSpPr>
            <p:spPr>
              <a:xfrm>
                <a:off x="5778325" y="1478023"/>
                <a:ext cx="1027615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p2</a:t>
                </a:r>
                <a:endParaRPr kumimoji="1"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19" name="直線矢印コネクタ 18">
                <a:extLst>
                  <a:ext uri="{FF2B5EF4-FFF2-40B4-BE49-F238E27FC236}">
                    <a16:creationId xmlns:a16="http://schemas.microsoft.com/office/drawing/2014/main" id="{2770F6EF-C428-92BA-8E03-9FCFA786B4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7322" y="2075127"/>
                <a:ext cx="2813511" cy="0"/>
              </a:xfrm>
              <a:prstGeom prst="straightConnector1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52B9CE0F-68EB-1836-8F25-CD01B1A0A2E9}"/>
                </a:ext>
              </a:extLst>
            </p:cNvPr>
            <p:cNvGrpSpPr/>
            <p:nvPr/>
          </p:nvGrpSpPr>
          <p:grpSpPr>
            <a:xfrm>
              <a:off x="5618739" y="2987760"/>
              <a:ext cx="6129442" cy="683730"/>
              <a:chOff x="676498" y="1478023"/>
              <a:chExt cx="6129442" cy="683730"/>
            </a:xfrm>
          </p:grpSpPr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ABCC8F5E-FE68-A121-602D-69506BFD83D0}"/>
                  </a:ext>
                </a:extLst>
              </p:cNvPr>
              <p:cNvSpPr/>
              <p:nvPr/>
            </p:nvSpPr>
            <p:spPr>
              <a:xfrm>
                <a:off x="676498" y="1564648"/>
                <a:ext cx="3212732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3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役割分担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90146A6D-25AB-E002-1514-D74A81FB2F20}"/>
                  </a:ext>
                </a:extLst>
              </p:cNvPr>
              <p:cNvSpPr/>
              <p:nvPr/>
            </p:nvSpPr>
            <p:spPr>
              <a:xfrm>
                <a:off x="5778325" y="1478023"/>
                <a:ext cx="1027615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p3</a:t>
                </a:r>
                <a:endParaRPr kumimoji="1"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23" name="直線矢印コネクタ 22">
                <a:extLst>
                  <a:ext uri="{FF2B5EF4-FFF2-40B4-BE49-F238E27FC236}">
                    <a16:creationId xmlns:a16="http://schemas.microsoft.com/office/drawing/2014/main" id="{06983B46-FD06-6B8A-162A-C3EAE85F41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7322" y="2075127"/>
                <a:ext cx="2813511" cy="0"/>
              </a:xfrm>
              <a:prstGeom prst="straightConnector1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959742D0-6C41-64F4-0CAC-D6C7F206FF97}"/>
                </a:ext>
              </a:extLst>
            </p:cNvPr>
            <p:cNvGrpSpPr/>
            <p:nvPr/>
          </p:nvGrpSpPr>
          <p:grpSpPr>
            <a:xfrm>
              <a:off x="5618739" y="4721824"/>
              <a:ext cx="6129442" cy="683730"/>
              <a:chOff x="676498" y="1478023"/>
              <a:chExt cx="6129442" cy="683730"/>
            </a:xfrm>
          </p:grpSpPr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1C74B614-C7E1-AA42-CA6B-0259B141FC4C}"/>
                  </a:ext>
                </a:extLst>
              </p:cNvPr>
              <p:cNvSpPr/>
              <p:nvPr/>
            </p:nvSpPr>
            <p:spPr>
              <a:xfrm>
                <a:off x="676498" y="1564648"/>
                <a:ext cx="3212732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3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今後の流れ</a:t>
                </a: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D81290E6-BE8F-2EE1-E700-3B3AEC0F97F9}"/>
                  </a:ext>
                </a:extLst>
              </p:cNvPr>
              <p:cNvSpPr/>
              <p:nvPr/>
            </p:nvSpPr>
            <p:spPr>
              <a:xfrm>
                <a:off x="5778325" y="1478023"/>
                <a:ext cx="1027615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p5</a:t>
                </a:r>
                <a:endParaRPr kumimoji="1"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27" name="直線矢印コネクタ 26">
                <a:extLst>
                  <a:ext uri="{FF2B5EF4-FFF2-40B4-BE49-F238E27FC236}">
                    <a16:creationId xmlns:a16="http://schemas.microsoft.com/office/drawing/2014/main" id="{C8B2752E-45A5-C0DB-5FC7-48400AD79E3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08226" y="2075127"/>
                <a:ext cx="2442607" cy="1"/>
              </a:xfrm>
              <a:prstGeom prst="straightConnector1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A0C07819-C8D4-D759-014F-7C995D9D55BF}"/>
                </a:ext>
              </a:extLst>
            </p:cNvPr>
            <p:cNvGrpSpPr/>
            <p:nvPr/>
          </p:nvGrpSpPr>
          <p:grpSpPr>
            <a:xfrm>
              <a:off x="5618739" y="3854792"/>
              <a:ext cx="6129442" cy="683730"/>
              <a:chOff x="676498" y="1478023"/>
              <a:chExt cx="6129442" cy="683730"/>
            </a:xfrm>
          </p:grpSpPr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4412CC18-994F-D616-701B-BA1950CC2CB7}"/>
                  </a:ext>
                </a:extLst>
              </p:cNvPr>
              <p:cNvSpPr/>
              <p:nvPr/>
            </p:nvSpPr>
            <p:spPr>
              <a:xfrm>
                <a:off x="676498" y="1564648"/>
                <a:ext cx="3212732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3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期待効果</a:t>
                </a:r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2DF35BF1-874F-2024-2A81-89C54E772E1E}"/>
                  </a:ext>
                </a:extLst>
              </p:cNvPr>
              <p:cNvSpPr/>
              <p:nvPr/>
            </p:nvSpPr>
            <p:spPr>
              <a:xfrm>
                <a:off x="5778325" y="1478023"/>
                <a:ext cx="1027615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p4</a:t>
                </a:r>
                <a:endParaRPr kumimoji="1"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31" name="直線矢印コネクタ 30">
                <a:extLst>
                  <a:ext uri="{FF2B5EF4-FFF2-40B4-BE49-F238E27FC236}">
                    <a16:creationId xmlns:a16="http://schemas.microsoft.com/office/drawing/2014/main" id="{FFB66C32-AD2D-4C64-4598-55E668216D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37322" y="2075127"/>
                <a:ext cx="2813511" cy="0"/>
              </a:xfrm>
              <a:prstGeom prst="straightConnector1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グループ化 31">
              <a:extLst>
                <a:ext uri="{FF2B5EF4-FFF2-40B4-BE49-F238E27FC236}">
                  <a16:creationId xmlns:a16="http://schemas.microsoft.com/office/drawing/2014/main" id="{B1599438-5784-B495-4C05-B14B34531843}"/>
                </a:ext>
              </a:extLst>
            </p:cNvPr>
            <p:cNvGrpSpPr/>
            <p:nvPr/>
          </p:nvGrpSpPr>
          <p:grpSpPr>
            <a:xfrm>
              <a:off x="5618739" y="5588854"/>
              <a:ext cx="6129442" cy="683730"/>
              <a:chOff x="676498" y="1478023"/>
              <a:chExt cx="6129442" cy="683730"/>
            </a:xfrm>
          </p:grpSpPr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5558501A-79EA-F2D2-27C5-9DFCD5D86093}"/>
                  </a:ext>
                </a:extLst>
              </p:cNvPr>
              <p:cNvSpPr/>
              <p:nvPr/>
            </p:nvSpPr>
            <p:spPr>
              <a:xfrm>
                <a:off x="676498" y="1564648"/>
                <a:ext cx="3212732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32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条件の確認</a:t>
                </a:r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DF35BDB1-44AA-96D7-1901-826852365332}"/>
                  </a:ext>
                </a:extLst>
              </p:cNvPr>
              <p:cNvSpPr/>
              <p:nvPr/>
            </p:nvSpPr>
            <p:spPr>
              <a:xfrm>
                <a:off x="5778325" y="1478023"/>
                <a:ext cx="1027615" cy="597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b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p6</a:t>
                </a:r>
                <a:endParaRPr kumimoji="1" lang="ja-JP" altLang="en-US" sz="16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cxnSp>
            <p:nvCxnSpPr>
              <p:cNvPr id="35" name="直線矢印コネクタ 34">
                <a:extLst>
                  <a:ext uri="{FF2B5EF4-FFF2-40B4-BE49-F238E27FC236}">
                    <a16:creationId xmlns:a16="http://schemas.microsoft.com/office/drawing/2014/main" id="{F9AA5FD1-6465-EECD-E5A7-826161A7E35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08226" y="2075127"/>
                <a:ext cx="2442607" cy="1"/>
              </a:xfrm>
              <a:prstGeom prst="straightConnector1">
                <a:avLst/>
              </a:prstGeom>
              <a:ln w="9525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2EF2A9B-EC3E-0D93-C171-26B4BA33DFF2}"/>
              </a:ext>
            </a:extLst>
          </p:cNvPr>
          <p:cNvSpPr/>
          <p:nvPr/>
        </p:nvSpPr>
        <p:spPr>
          <a:xfrm>
            <a:off x="1234534" y="1"/>
            <a:ext cx="1023676" cy="54055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48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本日の確認事項</a:t>
            </a:r>
          </a:p>
        </p:txBody>
      </p:sp>
    </p:spTree>
    <p:extLst>
      <p:ext uri="{BB962C8B-B14F-4D97-AF65-F5344CB8AC3E}">
        <p14:creationId xmlns:p14="http://schemas.microsoft.com/office/powerpoint/2010/main" val="147461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111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