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9906A7-18F8-4E6E-8789-A1C717E2E3F3}" v="1" dt="2026-02-06T00:36:31.232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6:31.23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6:31.230" v="1609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A6466-3709-AEBA-14A7-C5E870B78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1C2576-8CA4-9D09-3F1D-95077A983138}"/>
              </a:ext>
            </a:extLst>
          </p:cNvPr>
          <p:cNvSpPr/>
          <p:nvPr/>
        </p:nvSpPr>
        <p:spPr>
          <a:xfrm>
            <a:off x="443820" y="288156"/>
            <a:ext cx="11304361" cy="51615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目次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3032F88-7594-F75D-669D-5B60CA87BA85}"/>
              </a:ext>
            </a:extLst>
          </p:cNvPr>
          <p:cNvGrpSpPr/>
          <p:nvPr/>
        </p:nvGrpSpPr>
        <p:grpSpPr>
          <a:xfrm>
            <a:off x="3914269" y="1629312"/>
            <a:ext cx="4363461" cy="4209565"/>
            <a:chOff x="5850105" y="2181097"/>
            <a:chExt cx="3278334" cy="3162708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ED422C34-73E2-C0D2-1F2C-43CE50770A44}"/>
                </a:ext>
              </a:extLst>
            </p:cNvPr>
            <p:cNvGrpSpPr/>
            <p:nvPr/>
          </p:nvGrpSpPr>
          <p:grpSpPr>
            <a:xfrm>
              <a:off x="5850105" y="2181097"/>
              <a:ext cx="3278325" cy="370755"/>
              <a:chOff x="5850105" y="1514196"/>
              <a:chExt cx="3278325" cy="370755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02D24204-19B3-DA79-A437-F099504CF945}"/>
                  </a:ext>
                </a:extLst>
              </p:cNvPr>
              <p:cNvSpPr/>
              <p:nvPr/>
            </p:nvSpPr>
            <p:spPr>
              <a:xfrm>
                <a:off x="5850105" y="1560297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2A98A4D6-ABC3-82DD-C86B-42EFF6A33FD3}"/>
                  </a:ext>
                </a:extLst>
              </p:cNvPr>
              <p:cNvSpPr/>
              <p:nvPr/>
            </p:nvSpPr>
            <p:spPr>
              <a:xfrm>
                <a:off x="6473279" y="1514196"/>
                <a:ext cx="2655151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背景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020D6D88-59EF-4C51-9888-7C0E63932483}"/>
                </a:ext>
              </a:extLst>
            </p:cNvPr>
            <p:cNvGrpSpPr/>
            <p:nvPr/>
          </p:nvGrpSpPr>
          <p:grpSpPr>
            <a:xfrm>
              <a:off x="5850105" y="2739488"/>
              <a:ext cx="3278331" cy="370755"/>
              <a:chOff x="5850105" y="2205967"/>
              <a:chExt cx="3278331" cy="370755"/>
            </a:xfrm>
          </p:grpSpPr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8FCFED95-5687-CD28-AF90-2AFE3B9A5907}"/>
                  </a:ext>
                </a:extLst>
              </p:cNvPr>
              <p:cNvSpPr/>
              <p:nvPr/>
            </p:nvSpPr>
            <p:spPr>
              <a:xfrm>
                <a:off x="5850105" y="2252068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6BA6BEFD-5DC0-AFCE-C7E2-02C162AF0F41}"/>
                  </a:ext>
                </a:extLst>
              </p:cNvPr>
              <p:cNvSpPr/>
              <p:nvPr/>
            </p:nvSpPr>
            <p:spPr>
              <a:xfrm>
                <a:off x="6473285" y="2205967"/>
                <a:ext cx="2655151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目的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A4C5CF8-A219-EC5C-7182-16059ECB4039}"/>
                </a:ext>
              </a:extLst>
            </p:cNvPr>
            <p:cNvGrpSpPr/>
            <p:nvPr/>
          </p:nvGrpSpPr>
          <p:grpSpPr>
            <a:xfrm>
              <a:off x="5850105" y="3297879"/>
              <a:ext cx="3278334" cy="370755"/>
              <a:chOff x="5850105" y="2897738"/>
              <a:chExt cx="3278334" cy="370755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1AA1EDE6-1411-B3A2-251D-EEDA25568266}"/>
                  </a:ext>
                </a:extLst>
              </p:cNvPr>
              <p:cNvSpPr/>
              <p:nvPr/>
            </p:nvSpPr>
            <p:spPr>
              <a:xfrm>
                <a:off x="5850105" y="2943839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12900C44-0D7D-5AC5-A5E2-72E138A3918E}"/>
                  </a:ext>
                </a:extLst>
              </p:cNvPr>
              <p:cNvSpPr/>
              <p:nvPr/>
            </p:nvSpPr>
            <p:spPr>
              <a:xfrm>
                <a:off x="6473286" y="2897738"/>
                <a:ext cx="2655153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変更内容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7E98B7EC-4D15-AFD4-FCAD-1722077E7EBF}"/>
                </a:ext>
              </a:extLst>
            </p:cNvPr>
            <p:cNvGrpSpPr/>
            <p:nvPr/>
          </p:nvGrpSpPr>
          <p:grpSpPr>
            <a:xfrm>
              <a:off x="5850105" y="3856270"/>
              <a:ext cx="3278327" cy="370755"/>
              <a:chOff x="5850105" y="3589509"/>
              <a:chExt cx="3278327" cy="370755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BE4FAAC4-15DD-A88A-F3F8-3D6366699936}"/>
                  </a:ext>
                </a:extLst>
              </p:cNvPr>
              <p:cNvSpPr/>
              <p:nvPr/>
            </p:nvSpPr>
            <p:spPr>
              <a:xfrm>
                <a:off x="5850105" y="3635610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E7AC532A-B7DD-6603-D1D7-2CACD61AFA48}"/>
                  </a:ext>
                </a:extLst>
              </p:cNvPr>
              <p:cNvSpPr/>
              <p:nvPr/>
            </p:nvSpPr>
            <p:spPr>
              <a:xfrm>
                <a:off x="6473281" y="3589509"/>
                <a:ext cx="2655151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影響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39D2B5CA-C5A2-77AD-D8B9-4992F73A3B21}"/>
                </a:ext>
              </a:extLst>
            </p:cNvPr>
            <p:cNvGrpSpPr/>
            <p:nvPr/>
          </p:nvGrpSpPr>
          <p:grpSpPr>
            <a:xfrm>
              <a:off x="5850105" y="4414661"/>
              <a:ext cx="3278327" cy="370755"/>
              <a:chOff x="5850105" y="4281280"/>
              <a:chExt cx="3278327" cy="370755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1C19DC27-0886-21AA-0812-5FB388DFFF15}"/>
                  </a:ext>
                </a:extLst>
              </p:cNvPr>
              <p:cNvSpPr/>
              <p:nvPr/>
            </p:nvSpPr>
            <p:spPr>
              <a:xfrm>
                <a:off x="5850105" y="4327381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02FBA34-433B-B5E1-AA8B-3CE6373FA095}"/>
                  </a:ext>
                </a:extLst>
              </p:cNvPr>
              <p:cNvSpPr/>
              <p:nvPr/>
            </p:nvSpPr>
            <p:spPr>
              <a:xfrm>
                <a:off x="6473281" y="4281280"/>
                <a:ext cx="2655151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今後の対応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7357D50-53FA-A0FA-D891-36A15D58BC1D}"/>
                </a:ext>
              </a:extLst>
            </p:cNvPr>
            <p:cNvGrpSpPr/>
            <p:nvPr/>
          </p:nvGrpSpPr>
          <p:grpSpPr>
            <a:xfrm>
              <a:off x="5850105" y="4973050"/>
              <a:ext cx="3278327" cy="370755"/>
              <a:chOff x="5850105" y="4973050"/>
              <a:chExt cx="3278327" cy="3707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26A8B541-2E65-DDC6-8221-01F8D688DDC8}"/>
                  </a:ext>
                </a:extLst>
              </p:cNvPr>
              <p:cNvSpPr/>
              <p:nvPr/>
            </p:nvSpPr>
            <p:spPr>
              <a:xfrm>
                <a:off x="5850105" y="5019151"/>
                <a:ext cx="277869" cy="27855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B103E75-42B8-DF9F-6A05-936BC2648D6F}"/>
                  </a:ext>
                </a:extLst>
              </p:cNvPr>
              <p:cNvSpPr/>
              <p:nvPr/>
            </p:nvSpPr>
            <p:spPr>
              <a:xfrm>
                <a:off x="6473281" y="4973050"/>
                <a:ext cx="2655151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Q&amp;A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0579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139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