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5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2D4B3-3AF1-4AB9-9DFB-F17F2902E89D}" v="475" dt="2026-02-06T00:12:07.765"/>
    <p1510:client id="{D656837F-ED17-46A3-BDEA-1CE7950B768D}" v="1" dt="2026-02-06T00:36:51.2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6:51.209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36:51.209" v="1609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D545E-E563-E308-FB2F-3234125DA2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704D0C6-DCBA-6CF7-B436-25232D7947C9}"/>
              </a:ext>
            </a:extLst>
          </p:cNvPr>
          <p:cNvSpPr/>
          <p:nvPr/>
        </p:nvSpPr>
        <p:spPr>
          <a:xfrm>
            <a:off x="0" y="1388"/>
            <a:ext cx="12192000" cy="6856612"/>
          </a:xfrm>
          <a:prstGeom prst="rect">
            <a:avLst/>
          </a:prstGeom>
          <a:solidFill>
            <a:srgbClr val="FFFF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A621A1C7-47D9-8E5B-132D-44DF173258F6}"/>
              </a:ext>
            </a:extLst>
          </p:cNvPr>
          <p:cNvGrpSpPr/>
          <p:nvPr/>
        </p:nvGrpSpPr>
        <p:grpSpPr>
          <a:xfrm>
            <a:off x="338345" y="2692989"/>
            <a:ext cx="11515311" cy="1472022"/>
            <a:chOff x="211067" y="2351407"/>
            <a:chExt cx="11515311" cy="2155187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B4A207DD-94F9-8129-8968-4B8E93091284}"/>
                </a:ext>
              </a:extLst>
            </p:cNvPr>
            <p:cNvSpPr/>
            <p:nvPr/>
          </p:nvSpPr>
          <p:spPr>
            <a:xfrm rot="21593633">
              <a:off x="211067" y="2351407"/>
              <a:ext cx="1848354" cy="21551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rgbClr val="FFC000"/>
                  </a:solidFill>
                  <a:latin typeface="+mn-ea"/>
                </a:rPr>
                <a:t>01</a:t>
              </a:r>
            </a:p>
            <a:p>
              <a:pPr algn="ctr">
                <a:spcBef>
                  <a:spcPts val="1200"/>
                </a:spcBef>
              </a:pPr>
              <a:r>
                <a:rPr lang="ja-JP" altLang="en-US" sz="2800" b="1" dirty="0">
                  <a:solidFill>
                    <a:schemeClr val="tx1"/>
                  </a:solidFill>
                  <a:latin typeface="+mn-ea"/>
                </a:rPr>
                <a:t>目的</a:t>
              </a:r>
              <a:br>
                <a:rPr lang="en-US" altLang="ja-JP" sz="2800" b="1" dirty="0">
                  <a:solidFill>
                    <a:schemeClr val="tx1"/>
                  </a:solidFill>
                  <a:latin typeface="+mn-ea"/>
                </a:rPr>
              </a:br>
              <a:r>
                <a:rPr lang="en-US" altLang="ja-JP" sz="1400" b="1" u="sng" dirty="0">
                  <a:solidFill>
                    <a:schemeClr val="tx1"/>
                  </a:solidFill>
                  <a:latin typeface="+mn-ea"/>
                </a:rPr>
                <a:t>p1</a:t>
              </a:r>
              <a:endParaRPr kumimoji="1" lang="ja-JP" altLang="en-US" sz="1400" b="1" u="sng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376B07C6-B70F-6329-3DC2-139B24DD767C}"/>
                </a:ext>
              </a:extLst>
            </p:cNvPr>
            <p:cNvSpPr/>
            <p:nvPr/>
          </p:nvSpPr>
          <p:spPr>
            <a:xfrm rot="21593633">
              <a:off x="2144458" y="2351407"/>
              <a:ext cx="1848354" cy="21551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rgbClr val="FFC000"/>
                  </a:solidFill>
                  <a:latin typeface="+mn-ea"/>
                </a:rPr>
                <a:t>02</a:t>
              </a:r>
            </a:p>
            <a:p>
              <a:pPr algn="ctr">
                <a:spcBef>
                  <a:spcPts val="1200"/>
                </a:spcBef>
              </a:pPr>
              <a:r>
                <a:rPr lang="ja-JP" altLang="en-US" sz="2800" b="1" dirty="0">
                  <a:solidFill>
                    <a:schemeClr val="tx1"/>
                  </a:solidFill>
                  <a:latin typeface="+mn-ea"/>
                </a:rPr>
                <a:t>全体像</a:t>
              </a:r>
              <a:br>
                <a:rPr lang="en-US" altLang="ja-JP" sz="2800" b="1" dirty="0">
                  <a:solidFill>
                    <a:schemeClr val="tx1"/>
                  </a:solidFill>
                  <a:latin typeface="+mn-ea"/>
                </a:rPr>
              </a:br>
              <a:r>
                <a:rPr lang="en-US" altLang="ja-JP" sz="1400" b="1" u="sng" dirty="0">
                  <a:solidFill>
                    <a:schemeClr val="tx1"/>
                  </a:solidFill>
                  <a:latin typeface="+mn-ea"/>
                </a:rPr>
                <a:t>p2</a:t>
              </a:r>
              <a:endParaRPr kumimoji="1" lang="ja-JP" altLang="en-US" sz="1400" b="1" u="sng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8475E190-DCD3-7A3F-FF68-380946374D3B}"/>
                </a:ext>
              </a:extLst>
            </p:cNvPr>
            <p:cNvSpPr/>
            <p:nvPr/>
          </p:nvSpPr>
          <p:spPr>
            <a:xfrm rot="21593633">
              <a:off x="4077849" y="2351408"/>
              <a:ext cx="1848354" cy="21551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rgbClr val="FFC000"/>
                  </a:solidFill>
                  <a:latin typeface="+mn-ea"/>
                </a:rPr>
                <a:t>03</a:t>
              </a:r>
            </a:p>
            <a:p>
              <a:pPr algn="ctr">
                <a:spcBef>
                  <a:spcPts val="1200"/>
                </a:spcBef>
              </a:pPr>
              <a:r>
                <a:rPr lang="ja-JP" altLang="en-US" sz="2800" b="1" dirty="0">
                  <a:solidFill>
                    <a:schemeClr val="tx1"/>
                  </a:solidFill>
                  <a:latin typeface="+mn-ea"/>
                </a:rPr>
                <a:t>タスク</a:t>
              </a:r>
              <a:r>
                <a:rPr lang="en-US" altLang="ja-JP" sz="2800" b="1" dirty="0">
                  <a:solidFill>
                    <a:schemeClr val="tx1"/>
                  </a:solidFill>
                  <a:latin typeface="+mn-ea"/>
                </a:rPr>
                <a:t>A</a:t>
              </a:r>
              <a:br>
                <a:rPr lang="en-US" altLang="ja-JP" sz="2800" b="1" dirty="0">
                  <a:solidFill>
                    <a:schemeClr val="tx1"/>
                  </a:solidFill>
                  <a:latin typeface="+mn-ea"/>
                </a:rPr>
              </a:br>
              <a:r>
                <a:rPr lang="en-US" altLang="ja-JP" sz="1400" b="1" u="sng" dirty="0">
                  <a:solidFill>
                    <a:schemeClr val="tx1"/>
                  </a:solidFill>
                  <a:latin typeface="+mn-ea"/>
                </a:rPr>
                <a:t>p3</a:t>
              </a:r>
              <a:endParaRPr kumimoji="1" lang="ja-JP" altLang="en-US" sz="1400" b="1" u="sng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F2658A88-0E5B-2C2F-3A7A-E8AFBA7DB65F}"/>
                </a:ext>
              </a:extLst>
            </p:cNvPr>
            <p:cNvSpPr/>
            <p:nvPr/>
          </p:nvSpPr>
          <p:spPr>
            <a:xfrm rot="21593633">
              <a:off x="6011240" y="2351408"/>
              <a:ext cx="1848354" cy="21551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rgbClr val="FFC000"/>
                  </a:solidFill>
                  <a:latin typeface="+mn-ea"/>
                </a:rPr>
                <a:t>04</a:t>
              </a:r>
            </a:p>
            <a:p>
              <a:pPr algn="ctr">
                <a:spcBef>
                  <a:spcPts val="1200"/>
                </a:spcBef>
              </a:pPr>
              <a:r>
                <a:rPr lang="ja-JP" altLang="en-US" sz="2800" b="1" dirty="0">
                  <a:solidFill>
                    <a:schemeClr val="tx1"/>
                  </a:solidFill>
                  <a:latin typeface="+mn-ea"/>
                </a:rPr>
                <a:t>タスク</a:t>
              </a:r>
              <a:r>
                <a:rPr lang="en-US" altLang="ja-JP" sz="2800" b="1" dirty="0">
                  <a:solidFill>
                    <a:schemeClr val="tx1"/>
                  </a:solidFill>
                  <a:latin typeface="+mn-ea"/>
                </a:rPr>
                <a:t>B</a:t>
              </a:r>
              <a:br>
                <a:rPr lang="en-US" altLang="ja-JP" sz="2800" b="1" dirty="0">
                  <a:solidFill>
                    <a:schemeClr val="tx1"/>
                  </a:solidFill>
                  <a:latin typeface="+mn-ea"/>
                </a:rPr>
              </a:br>
              <a:r>
                <a:rPr lang="en-US" altLang="ja-JP" sz="1400" b="1" u="sng" dirty="0">
                  <a:solidFill>
                    <a:schemeClr val="tx1"/>
                  </a:solidFill>
                  <a:latin typeface="+mn-ea"/>
                </a:rPr>
                <a:t>p4</a:t>
              </a:r>
              <a:endParaRPr kumimoji="1" lang="ja-JP" altLang="en-US" sz="1400" b="1" u="sng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25BC0D42-804A-5929-8C0F-57B2AF5B98A9}"/>
                </a:ext>
              </a:extLst>
            </p:cNvPr>
            <p:cNvSpPr/>
            <p:nvPr/>
          </p:nvSpPr>
          <p:spPr>
            <a:xfrm rot="21593633">
              <a:off x="7944631" y="2351408"/>
              <a:ext cx="1848354" cy="21551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rgbClr val="FFC000"/>
                  </a:solidFill>
                  <a:latin typeface="+mn-ea"/>
                </a:rPr>
                <a:t>05</a:t>
              </a:r>
            </a:p>
            <a:p>
              <a:pPr algn="ctr">
                <a:spcBef>
                  <a:spcPts val="1200"/>
                </a:spcBef>
              </a:pPr>
              <a:r>
                <a:rPr lang="ja-JP" altLang="en-US" sz="2800" b="1" dirty="0">
                  <a:solidFill>
                    <a:schemeClr val="tx1"/>
                  </a:solidFill>
                  <a:latin typeface="+mn-ea"/>
                </a:rPr>
                <a:t>タスク</a:t>
              </a:r>
              <a:r>
                <a:rPr lang="en-US" altLang="ja-JP" sz="2800" b="1" dirty="0">
                  <a:solidFill>
                    <a:schemeClr val="tx1"/>
                  </a:solidFill>
                  <a:latin typeface="+mn-ea"/>
                </a:rPr>
                <a:t>C</a:t>
              </a:r>
              <a:br>
                <a:rPr lang="en-US" altLang="ja-JP" sz="2800" b="1" dirty="0">
                  <a:solidFill>
                    <a:schemeClr val="tx1"/>
                  </a:solidFill>
                  <a:latin typeface="+mn-ea"/>
                </a:rPr>
              </a:br>
              <a:r>
                <a:rPr lang="en-US" altLang="ja-JP" sz="1400" b="1" u="sng" dirty="0">
                  <a:solidFill>
                    <a:schemeClr val="tx1"/>
                  </a:solidFill>
                  <a:latin typeface="+mn-ea"/>
                </a:rPr>
                <a:t>p5</a:t>
              </a:r>
              <a:endParaRPr kumimoji="1" lang="ja-JP" altLang="en-US" sz="1400" b="1" u="sng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C5D8A159-F208-CD24-E119-7CAE84E714ED}"/>
                </a:ext>
              </a:extLst>
            </p:cNvPr>
            <p:cNvSpPr/>
            <p:nvPr/>
          </p:nvSpPr>
          <p:spPr>
            <a:xfrm rot="21593633">
              <a:off x="9878024" y="2351408"/>
              <a:ext cx="1848354" cy="21551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rgbClr val="FFC000"/>
                  </a:solidFill>
                  <a:latin typeface="+mn-ea"/>
                </a:rPr>
                <a:t>06</a:t>
              </a:r>
            </a:p>
            <a:p>
              <a:pPr algn="ctr">
                <a:spcBef>
                  <a:spcPts val="1200"/>
                </a:spcBef>
              </a:pPr>
              <a:r>
                <a:rPr lang="ja-JP" altLang="en-US" sz="2800" b="1" dirty="0">
                  <a:solidFill>
                    <a:schemeClr val="tx1"/>
                  </a:solidFill>
                  <a:latin typeface="+mn-ea"/>
                </a:rPr>
                <a:t>さいごに</a:t>
              </a:r>
              <a:br>
                <a:rPr lang="en-US" altLang="ja-JP" sz="2800" b="1" dirty="0">
                  <a:solidFill>
                    <a:schemeClr val="tx1"/>
                  </a:solidFill>
                  <a:latin typeface="+mn-ea"/>
                </a:rPr>
              </a:br>
              <a:r>
                <a:rPr lang="en-US" altLang="ja-JP" sz="1400" b="1" u="sng" dirty="0">
                  <a:solidFill>
                    <a:schemeClr val="tx1"/>
                  </a:solidFill>
                  <a:latin typeface="+mn-ea"/>
                </a:rPr>
                <a:t>p6</a:t>
              </a:r>
              <a:endParaRPr kumimoji="1" lang="ja-JP" altLang="en-US" sz="1400" b="1" u="sng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AE82EDE-95CB-E430-4FDC-D6FF5691D4B6}"/>
              </a:ext>
            </a:extLst>
          </p:cNvPr>
          <p:cNvSpPr/>
          <p:nvPr/>
        </p:nvSpPr>
        <p:spPr>
          <a:xfrm>
            <a:off x="4313330" y="1381048"/>
            <a:ext cx="3565340" cy="1005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en-US" altLang="ja-JP" sz="6000" b="1" dirty="0">
                <a:solidFill>
                  <a:schemeClr val="tx1"/>
                </a:solidFill>
                <a:latin typeface="+mn-ea"/>
              </a:rPr>
              <a:t>INDEX</a:t>
            </a:r>
            <a:endParaRPr kumimoji="1" lang="ja-JP" altLang="en-US" sz="6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6D80410-B8C6-4403-7346-F90D15D4C57B}"/>
              </a:ext>
            </a:extLst>
          </p:cNvPr>
          <p:cNvSpPr/>
          <p:nvPr/>
        </p:nvSpPr>
        <p:spPr>
          <a:xfrm>
            <a:off x="43" y="5863513"/>
            <a:ext cx="12192105" cy="9945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54227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116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