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B7FFA8AD-7EE4-41F1-BB2F-46EE1D2CCF8B}" v="1" dt="2026-02-06T00:37:01.7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7:01.748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37:01.748" v="1609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81EB5-8974-962E-E356-C2BBD1DB3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350364E-7498-B9ED-225D-FBE62EED82B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89B7384-77E4-16D8-F35C-CA2EA37226A7}"/>
              </a:ext>
            </a:extLst>
          </p:cNvPr>
          <p:cNvGrpSpPr/>
          <p:nvPr/>
        </p:nvGrpSpPr>
        <p:grpSpPr>
          <a:xfrm>
            <a:off x="679282" y="1898325"/>
            <a:ext cx="6117412" cy="3478979"/>
            <a:chOff x="5804118" y="2181097"/>
            <a:chExt cx="2561607" cy="3162708"/>
          </a:xfrm>
          <a:noFill/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6C61F890-7EC5-C57B-E146-E104245C642C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0" name="楕円 19">
                <a:extLst>
                  <a:ext uri="{FF2B5EF4-FFF2-40B4-BE49-F238E27FC236}">
                    <a16:creationId xmlns:a16="http://schemas.microsoft.com/office/drawing/2014/main" id="{0322A907-166D-96A0-10F5-6BA3C48996E8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9B007F7C-E75D-2C78-2E69-6F05E4271903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全体スケジュール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9DD5B5C5-02A0-6395-CA41-3049CFE10DA1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18" name="楕円 17">
                <a:extLst>
                  <a:ext uri="{FF2B5EF4-FFF2-40B4-BE49-F238E27FC236}">
                    <a16:creationId xmlns:a16="http://schemas.microsoft.com/office/drawing/2014/main" id="{4D273401-E0BF-B50B-838E-CFD9A20AA6C4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5DEC6AD7-5778-4B0C-0E84-0B2B2436B1E1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各フェース紹介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0799505-4AB5-0359-9776-F002B6A352CA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16" name="楕円 15">
                <a:extLst>
                  <a:ext uri="{FF2B5EF4-FFF2-40B4-BE49-F238E27FC236}">
                    <a16:creationId xmlns:a16="http://schemas.microsoft.com/office/drawing/2014/main" id="{D8EFEA3A-DC58-4AB2-0240-903F7264E896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BE63B319-EF01-0BC9-B97C-6BB93B9AEA1E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成果物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97A018BC-5A3A-4798-8AC5-A93578454D78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14" name="楕円 13">
                <a:extLst>
                  <a:ext uri="{FF2B5EF4-FFF2-40B4-BE49-F238E27FC236}">
                    <a16:creationId xmlns:a16="http://schemas.microsoft.com/office/drawing/2014/main" id="{1C05030D-0B6B-C7E5-6BB3-E6DA6BAD410F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D6C5DA93-E217-5384-5875-EF9377D66122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体制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DAA8184A-7FD2-FA3B-09FE-340B0B9793CA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2" name="楕円 11">
                <a:extLst>
                  <a:ext uri="{FF2B5EF4-FFF2-40B4-BE49-F238E27FC236}">
                    <a16:creationId xmlns:a16="http://schemas.microsoft.com/office/drawing/2014/main" id="{88944C3C-8E8D-F69C-8353-55956AB12BCD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64CD892-03C7-FB6F-5DF4-7586FD2D368A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費用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209A72A9-98E0-6109-8F45-4BA746942DD0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0" name="楕円 9">
                <a:extLst>
                  <a:ext uri="{FF2B5EF4-FFF2-40B4-BE49-F238E27FC236}">
                    <a16:creationId xmlns:a16="http://schemas.microsoft.com/office/drawing/2014/main" id="{551ED2A5-6695-E9E2-12A1-AB98D077A3F0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4619C151-B67C-AF1A-3190-5D2A7C50334E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すり合わせ事項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2CFD0E7-50CD-8FD9-9693-34F49D2B9C64}"/>
              </a:ext>
            </a:extLst>
          </p:cNvPr>
          <p:cNvSpPr/>
          <p:nvPr/>
        </p:nvSpPr>
        <p:spPr>
          <a:xfrm>
            <a:off x="169143" y="541331"/>
            <a:ext cx="703055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8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Connection</a:t>
            </a:r>
            <a:endParaRPr kumimoji="1" lang="ja-JP" altLang="en-US" sz="80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84328F4-5CAC-B12E-DF50-D5223E035AE5}"/>
              </a:ext>
            </a:extLst>
          </p:cNvPr>
          <p:cNvSpPr/>
          <p:nvPr/>
        </p:nvSpPr>
        <p:spPr>
          <a:xfrm>
            <a:off x="4789269" y="6067741"/>
            <a:ext cx="7030554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r">
              <a:spcBef>
                <a:spcPts val="1200"/>
              </a:spcBef>
            </a:pPr>
            <a:r>
              <a:rPr kumimoji="1" lang="en-US" altLang="ja-JP" sz="8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Creation</a:t>
            </a:r>
            <a:endParaRPr kumimoji="1" lang="ja-JP" altLang="en-US" sz="80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0980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142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