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348C87-A9C7-4E1E-A0D7-CD80C1CEE83B}" v="1" dt="2026-02-06T00:37:11.516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7:11.514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37:11.514" v="1609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8CD58E-8BFB-6C13-8445-4E4D12DA23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B9C8E753-F4E7-7B9B-CD90-F730FC43E9CA}"/>
              </a:ext>
            </a:extLst>
          </p:cNvPr>
          <p:cNvGrpSpPr/>
          <p:nvPr/>
        </p:nvGrpSpPr>
        <p:grpSpPr>
          <a:xfrm>
            <a:off x="747562" y="1401649"/>
            <a:ext cx="10696877" cy="4363883"/>
            <a:chOff x="1111717" y="1401649"/>
            <a:chExt cx="10696877" cy="4363883"/>
          </a:xfrm>
        </p:grpSpPr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AD9D1D86-8C5C-EA7D-5686-70116D7596C2}"/>
                </a:ext>
              </a:extLst>
            </p:cNvPr>
            <p:cNvSpPr/>
            <p:nvPr/>
          </p:nvSpPr>
          <p:spPr>
            <a:xfrm>
              <a:off x="1111717" y="1401649"/>
              <a:ext cx="10696869" cy="90182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ja-JP" altLang="en-US" sz="5400" b="1" dirty="0">
                  <a:solidFill>
                    <a:schemeClr val="tx1"/>
                  </a:solidFill>
                  <a:latin typeface="+mn-ea"/>
                </a:rPr>
                <a:t>目次</a:t>
              </a:r>
            </a:p>
          </p:txBody>
        </p:sp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EA9F05FD-2484-01B4-4229-B2886606F5C3}"/>
                </a:ext>
              </a:extLst>
            </p:cNvPr>
            <p:cNvGrpSpPr/>
            <p:nvPr/>
          </p:nvGrpSpPr>
          <p:grpSpPr>
            <a:xfrm>
              <a:off x="1111718" y="3691467"/>
              <a:ext cx="2390275" cy="2074065"/>
              <a:chOff x="1179094" y="3643341"/>
              <a:chExt cx="2390275" cy="2074065"/>
            </a:xfrm>
          </p:grpSpPr>
          <p:cxnSp>
            <p:nvCxnSpPr>
              <p:cNvPr id="2" name="直線矢印コネクタ 1">
                <a:extLst>
                  <a:ext uri="{FF2B5EF4-FFF2-40B4-BE49-F238E27FC236}">
                    <a16:creationId xmlns:a16="http://schemas.microsoft.com/office/drawing/2014/main" id="{F7550182-1ED5-6D3C-C429-753A552B735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79094" y="3643341"/>
                <a:ext cx="0" cy="2074065"/>
              </a:xfrm>
              <a:prstGeom prst="straightConnector1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" name="正方形/長方形 4">
                <a:extLst>
                  <a:ext uri="{FF2B5EF4-FFF2-40B4-BE49-F238E27FC236}">
                    <a16:creationId xmlns:a16="http://schemas.microsoft.com/office/drawing/2014/main" id="{27E1F520-898C-D28B-E47F-B59B480C0B84}"/>
                  </a:ext>
                </a:extLst>
              </p:cNvPr>
              <p:cNvSpPr/>
              <p:nvPr/>
            </p:nvSpPr>
            <p:spPr>
              <a:xfrm>
                <a:off x="1421330" y="3643341"/>
                <a:ext cx="2148039" cy="90182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en-US" altLang="ja-JP" sz="5400" b="1" dirty="0">
                    <a:solidFill>
                      <a:schemeClr val="tx1"/>
                    </a:solidFill>
                    <a:latin typeface="+mn-ea"/>
                  </a:rPr>
                  <a:t>01</a:t>
                </a:r>
                <a:endParaRPr kumimoji="1" lang="ja-JP" altLang="en-US" sz="5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7360189C-B5BA-14FF-D4F9-74FEFDB7525A}"/>
                  </a:ext>
                </a:extLst>
              </p:cNvPr>
              <p:cNvSpPr/>
              <p:nvPr/>
            </p:nvSpPr>
            <p:spPr>
              <a:xfrm>
                <a:off x="1421330" y="4811665"/>
                <a:ext cx="2148039" cy="65359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b="1" dirty="0">
                    <a:solidFill>
                      <a:schemeClr val="tx1"/>
                    </a:solidFill>
                    <a:latin typeface="+mn-ea"/>
                  </a:rPr>
                  <a:t>想定質問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D79EFB87-A888-2707-AEB0-F2E9F38C50E0}"/>
                </a:ext>
              </a:extLst>
            </p:cNvPr>
            <p:cNvGrpSpPr/>
            <p:nvPr/>
          </p:nvGrpSpPr>
          <p:grpSpPr>
            <a:xfrm>
              <a:off x="3880585" y="3691467"/>
              <a:ext cx="2390275" cy="2074065"/>
              <a:chOff x="1179094" y="3643341"/>
              <a:chExt cx="2390275" cy="2074065"/>
            </a:xfrm>
          </p:grpSpPr>
          <p:cxnSp>
            <p:nvCxnSpPr>
              <p:cNvPr id="10" name="直線矢印コネクタ 9">
                <a:extLst>
                  <a:ext uri="{FF2B5EF4-FFF2-40B4-BE49-F238E27FC236}">
                    <a16:creationId xmlns:a16="http://schemas.microsoft.com/office/drawing/2014/main" id="{8DB5FD34-D2C7-ACF9-6080-BFFB8D12499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79094" y="3643341"/>
                <a:ext cx="0" cy="2074065"/>
              </a:xfrm>
              <a:prstGeom prst="straightConnector1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228116EB-44B3-8E9E-60D4-20BBAE56EBEB}"/>
                  </a:ext>
                </a:extLst>
              </p:cNvPr>
              <p:cNvSpPr/>
              <p:nvPr/>
            </p:nvSpPr>
            <p:spPr>
              <a:xfrm>
                <a:off x="1421330" y="3643341"/>
                <a:ext cx="2148039" cy="90182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en-US" altLang="ja-JP" sz="5400" b="1" dirty="0">
                    <a:solidFill>
                      <a:schemeClr val="tx1"/>
                    </a:solidFill>
                    <a:latin typeface="+mn-ea"/>
                  </a:rPr>
                  <a:t>02</a:t>
                </a:r>
                <a:endParaRPr kumimoji="1" lang="ja-JP" altLang="en-US" sz="5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2E4FBF1D-3F4F-CF70-B71E-0BA731E29705}"/>
                  </a:ext>
                </a:extLst>
              </p:cNvPr>
              <p:cNvSpPr/>
              <p:nvPr/>
            </p:nvSpPr>
            <p:spPr>
              <a:xfrm>
                <a:off x="1421330" y="4811665"/>
                <a:ext cx="2148039" cy="65359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b="1" dirty="0">
                    <a:solidFill>
                      <a:schemeClr val="tx1"/>
                    </a:solidFill>
                    <a:latin typeface="+mn-ea"/>
                  </a:rPr>
                  <a:t>回答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162595E8-9A9D-F8BA-51E3-81BC10212DD9}"/>
                </a:ext>
              </a:extLst>
            </p:cNvPr>
            <p:cNvGrpSpPr/>
            <p:nvPr/>
          </p:nvGrpSpPr>
          <p:grpSpPr>
            <a:xfrm>
              <a:off x="6649452" y="3691467"/>
              <a:ext cx="2390275" cy="2074065"/>
              <a:chOff x="1179094" y="3643341"/>
              <a:chExt cx="2390275" cy="2074065"/>
            </a:xfrm>
          </p:grpSpPr>
          <p:cxnSp>
            <p:nvCxnSpPr>
              <p:cNvPr id="14" name="直線矢印コネクタ 13">
                <a:extLst>
                  <a:ext uri="{FF2B5EF4-FFF2-40B4-BE49-F238E27FC236}">
                    <a16:creationId xmlns:a16="http://schemas.microsoft.com/office/drawing/2014/main" id="{8554A33E-E828-19C6-281D-D3547E51ADB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79094" y="3643341"/>
                <a:ext cx="0" cy="2074065"/>
              </a:xfrm>
              <a:prstGeom prst="straightConnector1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C003113C-9290-2EF5-A71C-0BA7955F1E59}"/>
                  </a:ext>
                </a:extLst>
              </p:cNvPr>
              <p:cNvSpPr/>
              <p:nvPr/>
            </p:nvSpPr>
            <p:spPr>
              <a:xfrm>
                <a:off x="1421330" y="3643341"/>
                <a:ext cx="2148039" cy="90182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en-US" altLang="ja-JP" sz="5400" b="1" dirty="0">
                    <a:solidFill>
                      <a:schemeClr val="tx1"/>
                    </a:solidFill>
                    <a:latin typeface="+mn-ea"/>
                  </a:rPr>
                  <a:t>03</a:t>
                </a:r>
                <a:endParaRPr kumimoji="1" lang="ja-JP" altLang="en-US" sz="5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42EBB1F2-BEF2-DBF4-6B05-200044733080}"/>
                  </a:ext>
                </a:extLst>
              </p:cNvPr>
              <p:cNvSpPr/>
              <p:nvPr/>
            </p:nvSpPr>
            <p:spPr>
              <a:xfrm>
                <a:off x="1421330" y="4811665"/>
                <a:ext cx="2148039" cy="65359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注意点</a:t>
                </a:r>
              </a:p>
            </p:txBody>
          </p:sp>
        </p:grpSp>
        <p:grpSp>
          <p:nvGrpSpPr>
            <p:cNvPr id="17" name="グループ化 16">
              <a:extLst>
                <a:ext uri="{FF2B5EF4-FFF2-40B4-BE49-F238E27FC236}">
                  <a16:creationId xmlns:a16="http://schemas.microsoft.com/office/drawing/2014/main" id="{2E6733B1-5E4B-B6BF-DDFD-58F53A29F276}"/>
                </a:ext>
              </a:extLst>
            </p:cNvPr>
            <p:cNvGrpSpPr/>
            <p:nvPr/>
          </p:nvGrpSpPr>
          <p:grpSpPr>
            <a:xfrm>
              <a:off x="9418319" y="3691467"/>
              <a:ext cx="2390275" cy="2074065"/>
              <a:chOff x="1179094" y="3643341"/>
              <a:chExt cx="2390275" cy="2074065"/>
            </a:xfrm>
          </p:grpSpPr>
          <p:cxnSp>
            <p:nvCxnSpPr>
              <p:cNvPr id="18" name="直線矢印コネクタ 17">
                <a:extLst>
                  <a:ext uri="{FF2B5EF4-FFF2-40B4-BE49-F238E27FC236}">
                    <a16:creationId xmlns:a16="http://schemas.microsoft.com/office/drawing/2014/main" id="{5A51AF99-4BD4-7E81-2341-AB3C5D0A38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79094" y="3643341"/>
                <a:ext cx="0" cy="2074065"/>
              </a:xfrm>
              <a:prstGeom prst="straightConnector1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B12A0348-422F-A1DD-EE00-75F00A7D9572}"/>
                  </a:ext>
                </a:extLst>
              </p:cNvPr>
              <p:cNvSpPr/>
              <p:nvPr/>
            </p:nvSpPr>
            <p:spPr>
              <a:xfrm>
                <a:off x="1421330" y="3643341"/>
                <a:ext cx="2148039" cy="90182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en-US" altLang="ja-JP" sz="5400" b="1" dirty="0">
                    <a:solidFill>
                      <a:schemeClr val="tx1"/>
                    </a:solidFill>
                    <a:latin typeface="+mn-ea"/>
                  </a:rPr>
                  <a:t>04</a:t>
                </a:r>
                <a:endParaRPr kumimoji="1" lang="ja-JP" altLang="en-US" sz="5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6BDCC3F6-5422-8DB7-F390-B689E50DFD0A}"/>
                  </a:ext>
                </a:extLst>
              </p:cNvPr>
              <p:cNvSpPr/>
              <p:nvPr/>
            </p:nvSpPr>
            <p:spPr>
              <a:xfrm>
                <a:off x="1421330" y="4811665"/>
                <a:ext cx="2148039" cy="65359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b="1" dirty="0">
                    <a:solidFill>
                      <a:schemeClr val="tx1"/>
                    </a:solidFill>
                    <a:latin typeface="+mn-ea"/>
                  </a:rPr>
                  <a:t>補足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83262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97</Words>
  <Application>Microsoft Office PowerPoint</Application>
  <PresentationFormat>ワイド画面</PresentationFormat>
  <Paragraphs>20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