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BF9412C2-5600-41F4-9AD1-D91B2CE79C2F}" v="1" dt="2026-02-06T00:37:38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7:38.555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7:38.555" v="1609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9AAE0-ADF9-0065-E8FE-0A4F93009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9CF6C02-6C42-7CA5-759F-C1F8382B0E9F}"/>
              </a:ext>
            </a:extLst>
          </p:cNvPr>
          <p:cNvGrpSpPr/>
          <p:nvPr/>
        </p:nvGrpSpPr>
        <p:grpSpPr>
          <a:xfrm>
            <a:off x="0" y="0"/>
            <a:ext cx="8128000" cy="6858000"/>
            <a:chOff x="0" y="0"/>
            <a:chExt cx="5547002" cy="6858000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93BCDF4C-A6EF-1B2E-C8C8-54AC2972FD60}"/>
                </a:ext>
              </a:extLst>
            </p:cNvPr>
            <p:cNvSpPr/>
            <p:nvPr/>
          </p:nvSpPr>
          <p:spPr>
            <a:xfrm>
              <a:off x="0" y="0"/>
              <a:ext cx="2773501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37CC0779-12D1-22E6-B89B-5B5B1C99E936}"/>
                </a:ext>
              </a:extLst>
            </p:cNvPr>
            <p:cNvSpPr/>
            <p:nvPr/>
          </p:nvSpPr>
          <p:spPr>
            <a:xfrm>
              <a:off x="2773501" y="0"/>
              <a:ext cx="2773501" cy="685800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D0779A48-57BB-7B83-5AFD-F6F9EA38910E}"/>
              </a:ext>
            </a:extLst>
          </p:cNvPr>
          <p:cNvGrpSpPr/>
          <p:nvPr/>
        </p:nvGrpSpPr>
        <p:grpSpPr>
          <a:xfrm>
            <a:off x="769139" y="1515562"/>
            <a:ext cx="5804047" cy="3826877"/>
            <a:chOff x="6156282" y="2181097"/>
            <a:chExt cx="2209443" cy="3162708"/>
          </a:xfrm>
          <a:noFill/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2B8DA6E9-1D13-DC29-B93A-EEC0C427C0BB}"/>
                </a:ext>
              </a:extLst>
            </p:cNvPr>
            <p:cNvGrpSpPr/>
            <p:nvPr/>
          </p:nvGrpSpPr>
          <p:grpSpPr>
            <a:xfrm>
              <a:off x="6156282" y="2181097"/>
              <a:ext cx="2209443" cy="370755"/>
              <a:chOff x="6156282" y="1514196"/>
              <a:chExt cx="2209443" cy="370755"/>
            </a:xfrm>
            <a:grpFill/>
          </p:grpSpPr>
          <p:sp>
            <p:nvSpPr>
              <p:cNvPr id="24" name="楕円 19">
                <a:extLst>
                  <a:ext uri="{FF2B5EF4-FFF2-40B4-BE49-F238E27FC236}">
                    <a16:creationId xmlns:a16="http://schemas.microsoft.com/office/drawing/2014/main" id="{F80D785E-B138-10BF-DC39-416DA289C520}"/>
                  </a:ext>
                </a:extLst>
              </p:cNvPr>
              <p:cNvSpPr/>
              <p:nvPr/>
            </p:nvSpPr>
            <p:spPr>
              <a:xfrm>
                <a:off x="6156282" y="1514196"/>
                <a:ext cx="143062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A573BBE3-5A3D-17BC-E183-ADE74C0BBAE0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全体スケジュール</a:t>
                </a:r>
                <a:r>
                  <a:rPr lang="en-US" altLang="ja-JP" b="1" dirty="0">
                    <a:solidFill>
                      <a:schemeClr val="bg1"/>
                    </a:solidFill>
                    <a:latin typeface="+mn-ea"/>
                  </a:rPr>
                  <a:t>			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EDB7AF27-1BE8-77E9-FE58-97B1F5848169}"/>
                </a:ext>
              </a:extLst>
            </p:cNvPr>
            <p:cNvGrpSpPr/>
            <p:nvPr/>
          </p:nvGrpSpPr>
          <p:grpSpPr>
            <a:xfrm>
              <a:off x="6156282" y="2739488"/>
              <a:ext cx="2209443" cy="370755"/>
              <a:chOff x="6156282" y="2205967"/>
              <a:chExt cx="2209443" cy="370755"/>
            </a:xfrm>
            <a:grpFill/>
          </p:grpSpPr>
          <p:sp>
            <p:nvSpPr>
              <p:cNvPr id="22" name="楕円 17">
                <a:extLst>
                  <a:ext uri="{FF2B5EF4-FFF2-40B4-BE49-F238E27FC236}">
                    <a16:creationId xmlns:a16="http://schemas.microsoft.com/office/drawing/2014/main" id="{76532735-2D1C-70CD-7598-4D9718C51FC3}"/>
                  </a:ext>
                </a:extLst>
              </p:cNvPr>
              <p:cNvSpPr/>
              <p:nvPr/>
            </p:nvSpPr>
            <p:spPr>
              <a:xfrm>
                <a:off x="6156282" y="2205967"/>
                <a:ext cx="143062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9C2FDEA9-F4BF-030F-760B-6113208FC9CA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各フェース紹介</a:t>
                </a:r>
                <a:r>
                  <a:rPr lang="en-US" altLang="ja-JP" b="1" dirty="0">
                    <a:solidFill>
                      <a:schemeClr val="bg1"/>
                    </a:solidFill>
                    <a:latin typeface="+mn-ea"/>
                  </a:rPr>
                  <a:t>				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C903A76F-04BB-C6E2-FAD9-ED9E44D695A8}"/>
                </a:ext>
              </a:extLst>
            </p:cNvPr>
            <p:cNvGrpSpPr/>
            <p:nvPr/>
          </p:nvGrpSpPr>
          <p:grpSpPr>
            <a:xfrm>
              <a:off x="6156282" y="3297879"/>
              <a:ext cx="2209443" cy="370755"/>
              <a:chOff x="6156282" y="2897738"/>
              <a:chExt cx="2209443" cy="370755"/>
            </a:xfrm>
            <a:grpFill/>
          </p:grpSpPr>
          <p:sp>
            <p:nvSpPr>
              <p:cNvPr id="20" name="楕円 15">
                <a:extLst>
                  <a:ext uri="{FF2B5EF4-FFF2-40B4-BE49-F238E27FC236}">
                    <a16:creationId xmlns:a16="http://schemas.microsoft.com/office/drawing/2014/main" id="{B62850D7-1537-A112-BE6F-84DA776C1814}"/>
                  </a:ext>
                </a:extLst>
              </p:cNvPr>
              <p:cNvSpPr/>
              <p:nvPr/>
            </p:nvSpPr>
            <p:spPr>
              <a:xfrm>
                <a:off x="6156282" y="2897738"/>
                <a:ext cx="143062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A4EB0259-F48F-9F34-6A6A-4D8D90E2BFE8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成果物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				p3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A9971C51-EECB-482F-9C39-25D9587B6016}"/>
                </a:ext>
              </a:extLst>
            </p:cNvPr>
            <p:cNvGrpSpPr/>
            <p:nvPr/>
          </p:nvGrpSpPr>
          <p:grpSpPr>
            <a:xfrm>
              <a:off x="6156282" y="3856270"/>
              <a:ext cx="2209443" cy="370755"/>
              <a:chOff x="6156282" y="3589509"/>
              <a:chExt cx="2209443" cy="370755"/>
            </a:xfrm>
            <a:grpFill/>
          </p:grpSpPr>
          <p:sp>
            <p:nvSpPr>
              <p:cNvPr id="18" name="楕円 13">
                <a:extLst>
                  <a:ext uri="{FF2B5EF4-FFF2-40B4-BE49-F238E27FC236}">
                    <a16:creationId xmlns:a16="http://schemas.microsoft.com/office/drawing/2014/main" id="{C42EDD63-0E81-6DB9-C85D-67A92BD01713}"/>
                  </a:ext>
                </a:extLst>
              </p:cNvPr>
              <p:cNvSpPr/>
              <p:nvPr/>
            </p:nvSpPr>
            <p:spPr>
              <a:xfrm>
                <a:off x="6156282" y="3589509"/>
                <a:ext cx="143062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004864B3-C848-57C8-E11E-8C523A2947CE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体制</a:t>
                </a:r>
                <a:r>
                  <a:rPr lang="en-US" altLang="ja-JP" b="1" dirty="0">
                    <a:solidFill>
                      <a:schemeClr val="bg1"/>
                    </a:solidFill>
                    <a:latin typeface="+mn-ea"/>
                  </a:rPr>
                  <a:t>					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D98724E6-C15C-F049-114E-B3845143904E}"/>
                </a:ext>
              </a:extLst>
            </p:cNvPr>
            <p:cNvGrpSpPr/>
            <p:nvPr/>
          </p:nvGrpSpPr>
          <p:grpSpPr>
            <a:xfrm>
              <a:off x="6156282" y="4414661"/>
              <a:ext cx="2209443" cy="370755"/>
              <a:chOff x="6156282" y="4281280"/>
              <a:chExt cx="2209443" cy="370755"/>
            </a:xfrm>
            <a:grpFill/>
          </p:grpSpPr>
          <p:sp>
            <p:nvSpPr>
              <p:cNvPr id="16" name="楕円 11">
                <a:extLst>
                  <a:ext uri="{FF2B5EF4-FFF2-40B4-BE49-F238E27FC236}">
                    <a16:creationId xmlns:a16="http://schemas.microsoft.com/office/drawing/2014/main" id="{708FB0B7-606D-54F7-C6A2-AB194D6A7FFF}"/>
                  </a:ext>
                </a:extLst>
              </p:cNvPr>
              <p:cNvSpPr/>
              <p:nvPr/>
            </p:nvSpPr>
            <p:spPr>
              <a:xfrm>
                <a:off x="6156282" y="4281280"/>
                <a:ext cx="143062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49151B7E-4293-4C90-F48B-184B22249462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費用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				p5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19A57231-4F8D-671D-76E0-36A2022D7CCA}"/>
                </a:ext>
              </a:extLst>
            </p:cNvPr>
            <p:cNvGrpSpPr/>
            <p:nvPr/>
          </p:nvGrpSpPr>
          <p:grpSpPr>
            <a:xfrm>
              <a:off x="6156282" y="4973050"/>
              <a:ext cx="2209443" cy="370755"/>
              <a:chOff x="6156282" y="4973050"/>
              <a:chExt cx="2209443" cy="370755"/>
            </a:xfrm>
            <a:grpFill/>
          </p:grpSpPr>
          <p:sp>
            <p:nvSpPr>
              <p:cNvPr id="14" name="楕円 9">
                <a:extLst>
                  <a:ext uri="{FF2B5EF4-FFF2-40B4-BE49-F238E27FC236}">
                    <a16:creationId xmlns:a16="http://schemas.microsoft.com/office/drawing/2014/main" id="{8D3B80DB-15FB-2960-474E-086171BBF28E}"/>
                  </a:ext>
                </a:extLst>
              </p:cNvPr>
              <p:cNvSpPr/>
              <p:nvPr/>
            </p:nvSpPr>
            <p:spPr>
              <a:xfrm>
                <a:off x="6156282" y="4973050"/>
                <a:ext cx="143062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51E681E1-6B97-7CF7-B621-DA502BAA2321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すり合わせ事項</a:t>
                </a:r>
                <a:r>
                  <a:rPr lang="en-US" altLang="ja-JP" b="1" dirty="0">
                    <a:solidFill>
                      <a:schemeClr val="bg1"/>
                    </a:solidFill>
                    <a:latin typeface="+mn-ea"/>
                  </a:rPr>
                  <a:t>				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1D359E9-D81D-EDEA-A4C3-02B30593A3A8}"/>
              </a:ext>
            </a:extLst>
          </p:cNvPr>
          <p:cNvSpPr/>
          <p:nvPr/>
        </p:nvSpPr>
        <p:spPr>
          <a:xfrm>
            <a:off x="8128000" y="2577193"/>
            <a:ext cx="4063999" cy="1703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3248886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135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