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BC9B35-597B-484D-BC97-5A870D29381C}" v="1" dt="2026-02-06T00:37:54.803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7:54.801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37:54.801" v="1609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54D29-68AA-8D7F-62F4-D77C09A34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AEDCAD0-2867-3500-7FF6-AA1D1059226B}"/>
              </a:ext>
            </a:extLst>
          </p:cNvPr>
          <p:cNvSpPr/>
          <p:nvPr/>
        </p:nvSpPr>
        <p:spPr>
          <a:xfrm>
            <a:off x="279132" y="0"/>
            <a:ext cx="11912867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2A64880-2069-D210-214F-4C1A90738C2B}"/>
              </a:ext>
            </a:extLst>
          </p:cNvPr>
          <p:cNvSpPr/>
          <p:nvPr/>
        </p:nvSpPr>
        <p:spPr>
          <a:xfrm>
            <a:off x="779000" y="2187040"/>
            <a:ext cx="4358321" cy="24839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9600" b="1" dirty="0">
                <a:solidFill>
                  <a:schemeClr val="bg1"/>
                </a:solidFill>
                <a:latin typeface="+mn-ea"/>
              </a:rPr>
              <a:t>INDEX</a:t>
            </a:r>
            <a:endParaRPr kumimoji="1" lang="ja-JP" altLang="en-US" sz="9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626E76A-2EC7-C721-F1AB-015E968A7562}"/>
              </a:ext>
            </a:extLst>
          </p:cNvPr>
          <p:cNvSpPr/>
          <p:nvPr/>
        </p:nvSpPr>
        <p:spPr>
          <a:xfrm>
            <a:off x="5938787" y="852742"/>
            <a:ext cx="6253212" cy="5152516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38A447BB-0374-ADAD-A394-055CDFC5F800}"/>
              </a:ext>
            </a:extLst>
          </p:cNvPr>
          <p:cNvGrpSpPr/>
          <p:nvPr/>
        </p:nvGrpSpPr>
        <p:grpSpPr>
          <a:xfrm>
            <a:off x="6284751" y="1324218"/>
            <a:ext cx="5561284" cy="4209565"/>
            <a:chOff x="5804118" y="2181097"/>
            <a:chExt cx="2561607" cy="3162708"/>
          </a:xfrm>
          <a:noFill/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26AD702C-3423-76F1-A3A8-0ED244B5F032}"/>
                </a:ext>
              </a:extLst>
            </p:cNvPr>
            <p:cNvGrpSpPr/>
            <p:nvPr/>
          </p:nvGrpSpPr>
          <p:grpSpPr>
            <a:xfrm>
              <a:off x="5804118" y="2181097"/>
              <a:ext cx="2561607" cy="370755"/>
              <a:chOff x="5804118" y="1514196"/>
              <a:chExt cx="2561607" cy="370755"/>
            </a:xfrm>
            <a:grpFill/>
          </p:grpSpPr>
          <p:sp>
            <p:nvSpPr>
              <p:cNvPr id="22" name="楕円 19">
                <a:extLst>
                  <a:ext uri="{FF2B5EF4-FFF2-40B4-BE49-F238E27FC236}">
                    <a16:creationId xmlns:a16="http://schemas.microsoft.com/office/drawing/2014/main" id="{18D60672-9B9D-CBD1-E724-62404E33398D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/>
                    </a:solidFill>
                    <a:latin typeface="+mn-ea"/>
                  </a:rPr>
                  <a:t>1</a:t>
                </a:r>
                <a:endParaRPr kumimoji="1" lang="ja-JP" altLang="en-US" sz="2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8C3CDB84-8DEE-F22D-869A-F037DDFB67AA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本日の目的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p1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10FC48F8-E53B-077D-20C2-338D66688E4A}"/>
                </a:ext>
              </a:extLst>
            </p:cNvPr>
            <p:cNvGrpSpPr/>
            <p:nvPr/>
          </p:nvGrpSpPr>
          <p:grpSpPr>
            <a:xfrm>
              <a:off x="5804118" y="2739488"/>
              <a:ext cx="2561607" cy="370755"/>
              <a:chOff x="5804118" y="2205967"/>
              <a:chExt cx="2561607" cy="370755"/>
            </a:xfrm>
            <a:grpFill/>
          </p:grpSpPr>
          <p:sp>
            <p:nvSpPr>
              <p:cNvPr id="20" name="楕円 17">
                <a:extLst>
                  <a:ext uri="{FF2B5EF4-FFF2-40B4-BE49-F238E27FC236}">
                    <a16:creationId xmlns:a16="http://schemas.microsoft.com/office/drawing/2014/main" id="{C216CD45-843C-ED22-5FC4-8AC79BDA991B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/>
                    </a:solidFill>
                    <a:latin typeface="+mn-ea"/>
                  </a:rPr>
                  <a:t>2</a:t>
                </a:r>
                <a:endParaRPr kumimoji="1" lang="ja-JP" altLang="en-US" sz="2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70CA29EB-2066-0F0D-A1D6-1A8085AC5B5F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会社・事業の概要確認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	</a:t>
                </a: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p2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C849EC26-B440-957B-B834-FCE0CCD5E62E}"/>
                </a:ext>
              </a:extLst>
            </p:cNvPr>
            <p:cNvGrpSpPr/>
            <p:nvPr/>
          </p:nvGrpSpPr>
          <p:grpSpPr>
            <a:xfrm>
              <a:off x="5804118" y="3297879"/>
              <a:ext cx="2561607" cy="370755"/>
              <a:chOff x="5804118" y="2897738"/>
              <a:chExt cx="2561607" cy="370755"/>
            </a:xfrm>
            <a:grpFill/>
          </p:grpSpPr>
          <p:sp>
            <p:nvSpPr>
              <p:cNvPr id="18" name="楕円 15">
                <a:extLst>
                  <a:ext uri="{FF2B5EF4-FFF2-40B4-BE49-F238E27FC236}">
                    <a16:creationId xmlns:a16="http://schemas.microsoft.com/office/drawing/2014/main" id="{8EF52D31-3D47-AEE7-0220-8300CF367278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/>
                    </a:solidFill>
                    <a:latin typeface="+mn-ea"/>
                  </a:rPr>
                  <a:t>3</a:t>
                </a:r>
                <a:endParaRPr kumimoji="1" lang="ja-JP" altLang="en-US" sz="2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04E85E49-7E9A-8612-A2E2-E80484C2BF87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bg1"/>
                    </a:solidFill>
                    <a:latin typeface="+mn-ea"/>
                  </a:rPr>
                  <a:t>現在の状況</a:t>
                </a:r>
                <a:r>
                  <a:rPr lang="en-US" altLang="ja-JP" b="1" dirty="0">
                    <a:solidFill>
                      <a:schemeClr val="bg1"/>
                    </a:solidFill>
                    <a:latin typeface="+mn-ea"/>
                  </a:rPr>
                  <a:t>	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	</a:t>
                </a: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p3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7AD873E-7B0A-1DE7-EC57-35D039C52783}"/>
                </a:ext>
              </a:extLst>
            </p:cNvPr>
            <p:cNvGrpSpPr/>
            <p:nvPr/>
          </p:nvGrpSpPr>
          <p:grpSpPr>
            <a:xfrm>
              <a:off x="5804118" y="3856270"/>
              <a:ext cx="2561607" cy="370755"/>
              <a:chOff x="5804118" y="3589509"/>
              <a:chExt cx="2561607" cy="370755"/>
            </a:xfrm>
            <a:grpFill/>
          </p:grpSpPr>
          <p:sp>
            <p:nvSpPr>
              <p:cNvPr id="16" name="楕円 13">
                <a:extLst>
                  <a:ext uri="{FF2B5EF4-FFF2-40B4-BE49-F238E27FC236}">
                    <a16:creationId xmlns:a16="http://schemas.microsoft.com/office/drawing/2014/main" id="{49499DE2-2D51-4A42-7FDE-17D6B8C338B3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/>
                    </a:solidFill>
                    <a:latin typeface="+mn-ea"/>
                  </a:rPr>
                  <a:t>4</a:t>
                </a:r>
                <a:endParaRPr kumimoji="1" lang="ja-JP" altLang="en-US" sz="2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866427B0-F2C8-05A3-168C-987B6289EBFA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課題の整理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p4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F0DE94AD-82CF-2AC2-EB38-1AF260C74044}"/>
                </a:ext>
              </a:extLst>
            </p:cNvPr>
            <p:cNvGrpSpPr/>
            <p:nvPr/>
          </p:nvGrpSpPr>
          <p:grpSpPr>
            <a:xfrm>
              <a:off x="5804118" y="4414661"/>
              <a:ext cx="2561607" cy="370755"/>
              <a:chOff x="5804118" y="4281280"/>
              <a:chExt cx="2561607" cy="370755"/>
            </a:xfrm>
            <a:grpFill/>
          </p:grpSpPr>
          <p:sp>
            <p:nvSpPr>
              <p:cNvPr id="14" name="楕円 11">
                <a:extLst>
                  <a:ext uri="{FF2B5EF4-FFF2-40B4-BE49-F238E27FC236}">
                    <a16:creationId xmlns:a16="http://schemas.microsoft.com/office/drawing/2014/main" id="{C3FF1F16-241C-4EED-ABAD-C7EFC02406A0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/>
                    </a:solidFill>
                    <a:latin typeface="+mn-ea"/>
                  </a:rPr>
                  <a:t>5</a:t>
                </a:r>
                <a:endParaRPr kumimoji="1" lang="ja-JP" altLang="en-US" sz="2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1E3ADB89-D67C-82F1-970B-F5AE2F8811F7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bg1"/>
                    </a:solidFill>
                    <a:latin typeface="+mn-ea"/>
                  </a:rPr>
                  <a:t>検討中の方向性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p5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65BDAC56-D37D-268F-2DC7-4EB8F1D99D71}"/>
                </a:ext>
              </a:extLst>
            </p:cNvPr>
            <p:cNvGrpSpPr/>
            <p:nvPr/>
          </p:nvGrpSpPr>
          <p:grpSpPr>
            <a:xfrm>
              <a:off x="5804118" y="4973050"/>
              <a:ext cx="2561607" cy="370755"/>
              <a:chOff x="5804118" y="4973050"/>
              <a:chExt cx="2561607" cy="370755"/>
            </a:xfrm>
            <a:grpFill/>
          </p:grpSpPr>
          <p:sp>
            <p:nvSpPr>
              <p:cNvPr id="12" name="楕円 9">
                <a:extLst>
                  <a:ext uri="{FF2B5EF4-FFF2-40B4-BE49-F238E27FC236}">
                    <a16:creationId xmlns:a16="http://schemas.microsoft.com/office/drawing/2014/main" id="{30D819AE-C56E-042A-01B3-FDD58D272A64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bg1"/>
                    </a:solidFill>
                    <a:latin typeface="+mn-ea"/>
                  </a:rPr>
                  <a:t>6</a:t>
                </a:r>
                <a:endParaRPr kumimoji="1" lang="ja-JP" altLang="en-US" sz="2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E90165E3-7CA0-1F1A-D5C1-B0D055AF0884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次回までの進め方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	</a:t>
                </a:r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bg1"/>
                    </a:solidFill>
                    <a:latin typeface="+mn-ea"/>
                  </a:rPr>
                  <a:t>p6</a:t>
                </a:r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51828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150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