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E9F8E8-3A99-4E28-B92C-E4F3C280CAFB}" v="1" dt="2026-02-06T00:38:04.107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8:04.106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38:04.106" v="1609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6D3C5-D65D-94CC-9048-FD8F1A469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1882597-9DCE-C241-F108-4B6612197DCC}"/>
              </a:ext>
            </a:extLst>
          </p:cNvPr>
          <p:cNvSpPr/>
          <p:nvPr/>
        </p:nvSpPr>
        <p:spPr>
          <a:xfrm rot="21593633">
            <a:off x="6346" y="1659"/>
            <a:ext cx="1800000" cy="685606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7A170C5-61AC-9161-32BA-BCFD198F3AE9}"/>
              </a:ext>
            </a:extLst>
          </p:cNvPr>
          <p:cNvSpPr/>
          <p:nvPr/>
        </p:nvSpPr>
        <p:spPr>
          <a:xfrm>
            <a:off x="324547" y="288156"/>
            <a:ext cx="1163599" cy="516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2000" b="1" dirty="0">
                <a:solidFill>
                  <a:schemeClr val="bg1"/>
                </a:solidFill>
                <a:latin typeface="+mn-ea"/>
              </a:rPr>
              <a:t>INDEX</a:t>
            </a: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E551207-816E-51C3-4F66-3FF451014640}"/>
              </a:ext>
            </a:extLst>
          </p:cNvPr>
          <p:cNvGrpSpPr/>
          <p:nvPr/>
        </p:nvGrpSpPr>
        <p:grpSpPr>
          <a:xfrm>
            <a:off x="2532768" y="1324218"/>
            <a:ext cx="3927653" cy="4209565"/>
            <a:chOff x="5804118" y="2181097"/>
            <a:chExt cx="2561607" cy="3162708"/>
          </a:xfrm>
          <a:noFill/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C500D6C9-4517-EA7B-B8BE-8861FCE988F4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  <a:grpFill/>
          </p:grpSpPr>
          <p:sp>
            <p:nvSpPr>
              <p:cNvPr id="21" name="楕円 19">
                <a:extLst>
                  <a:ext uri="{FF2B5EF4-FFF2-40B4-BE49-F238E27FC236}">
                    <a16:creationId xmlns:a16="http://schemas.microsoft.com/office/drawing/2014/main" id="{C70A6A62-4678-8950-19AF-F71CAA751978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1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0543052E-C7EF-3CBA-64F4-29C7ACE659F3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プロジェクト背景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sz="1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AAE3776D-9C3C-5E32-1696-F7D3EA517DF1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  <a:grpFill/>
          </p:grpSpPr>
          <p:sp>
            <p:nvSpPr>
              <p:cNvPr id="19" name="楕円 17">
                <a:extLst>
                  <a:ext uri="{FF2B5EF4-FFF2-40B4-BE49-F238E27FC236}">
                    <a16:creationId xmlns:a16="http://schemas.microsoft.com/office/drawing/2014/main" id="{559ECAC8-7D4E-D257-9BC0-CDBF3202FA65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2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A7F27A07-9DEE-BB76-2B86-FDE86EE6269F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目的とゴール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sz="1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65B7D876-10E4-41D7-C4C4-28E57BDE44D3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  <a:grpFill/>
          </p:grpSpPr>
          <p:sp>
            <p:nvSpPr>
              <p:cNvPr id="17" name="楕円 15">
                <a:extLst>
                  <a:ext uri="{FF2B5EF4-FFF2-40B4-BE49-F238E27FC236}">
                    <a16:creationId xmlns:a16="http://schemas.microsoft.com/office/drawing/2014/main" id="{55348997-0364-03C7-6574-FB202B534957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85006A0A-6BCC-A654-0180-CFD29EC7B2E7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全体スケジュール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sz="1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138FB5CF-B725-51E9-0686-AB5FA95868C8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  <a:grpFill/>
          </p:grpSpPr>
          <p:sp>
            <p:nvSpPr>
              <p:cNvPr id="15" name="楕円 13">
                <a:extLst>
                  <a:ext uri="{FF2B5EF4-FFF2-40B4-BE49-F238E27FC236}">
                    <a16:creationId xmlns:a16="http://schemas.microsoft.com/office/drawing/2014/main" id="{57C9FB92-4AD5-9158-2AFB-6D11426D00D2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4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49FDC628-E791-0AA8-B013-00EADBDF7319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役割分担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sz="1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46E7883-92FF-AD5B-44A1-0064A4D649B2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  <a:grpFill/>
          </p:grpSpPr>
          <p:sp>
            <p:nvSpPr>
              <p:cNvPr id="13" name="楕円 11">
                <a:extLst>
                  <a:ext uri="{FF2B5EF4-FFF2-40B4-BE49-F238E27FC236}">
                    <a16:creationId xmlns:a16="http://schemas.microsoft.com/office/drawing/2014/main" id="{756EAAE8-0266-60A6-EAD3-EAF1DC80247D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E3A10CE6-BCDF-5F8D-9304-38DF8DA2BCE0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進行ルール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sz="1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2F931E59-BDA7-046D-0E22-FBA1125724FB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  <a:grpFill/>
          </p:grpSpPr>
          <p:sp>
            <p:nvSpPr>
              <p:cNvPr id="11" name="楕円 9">
                <a:extLst>
                  <a:ext uri="{FF2B5EF4-FFF2-40B4-BE49-F238E27FC236}">
                    <a16:creationId xmlns:a16="http://schemas.microsoft.com/office/drawing/2014/main" id="{CDA276C6-80FF-04F1-7C08-9B505F5C60AE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7C5C72E8-0B84-48B5-CA4C-E68F80E3DB27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成功の定義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sz="1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886A364E-B11F-721B-1E9D-0CA96C846475}"/>
              </a:ext>
            </a:extLst>
          </p:cNvPr>
          <p:cNvGrpSpPr/>
          <p:nvPr/>
        </p:nvGrpSpPr>
        <p:grpSpPr>
          <a:xfrm>
            <a:off x="7977769" y="-1863248"/>
            <a:ext cx="3272727" cy="10584497"/>
            <a:chOff x="7838069" y="-1868739"/>
            <a:chExt cx="3272727" cy="10584497"/>
          </a:xfrm>
        </p:grpSpPr>
        <p:sp>
          <p:nvSpPr>
            <p:cNvPr id="23" name="楕円 22">
              <a:extLst>
                <a:ext uri="{FF2B5EF4-FFF2-40B4-BE49-F238E27FC236}">
                  <a16:creationId xmlns:a16="http://schemas.microsoft.com/office/drawing/2014/main" id="{18F0BC4E-EEA5-2DE0-4D87-5B2D7C45FC61}"/>
                </a:ext>
              </a:extLst>
            </p:cNvPr>
            <p:cNvSpPr/>
            <p:nvPr/>
          </p:nvSpPr>
          <p:spPr>
            <a:xfrm rot="21593633">
              <a:off x="7838069" y="1787146"/>
              <a:ext cx="3272727" cy="327272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4" name="楕円 23">
              <a:extLst>
                <a:ext uri="{FF2B5EF4-FFF2-40B4-BE49-F238E27FC236}">
                  <a16:creationId xmlns:a16="http://schemas.microsoft.com/office/drawing/2014/main" id="{4ED210E2-A502-5D16-9BA8-BA073392475B}"/>
                </a:ext>
              </a:extLst>
            </p:cNvPr>
            <p:cNvSpPr/>
            <p:nvPr/>
          </p:nvSpPr>
          <p:spPr>
            <a:xfrm rot="21593633">
              <a:off x="7838069" y="-1868739"/>
              <a:ext cx="3272727" cy="327272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5" name="楕円 24">
              <a:extLst>
                <a:ext uri="{FF2B5EF4-FFF2-40B4-BE49-F238E27FC236}">
                  <a16:creationId xmlns:a16="http://schemas.microsoft.com/office/drawing/2014/main" id="{B423BA0B-6CD7-BBEC-F242-0574952A0F9A}"/>
                </a:ext>
              </a:extLst>
            </p:cNvPr>
            <p:cNvSpPr/>
            <p:nvPr/>
          </p:nvSpPr>
          <p:spPr>
            <a:xfrm rot="21593633">
              <a:off x="7838069" y="5443031"/>
              <a:ext cx="3272727" cy="327272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2000" b="1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335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141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