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34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A0000"/>
    <a:srgbClr val="FFFFD5"/>
    <a:srgbClr val="FF66CC"/>
    <a:srgbClr val="1924FF"/>
    <a:srgbClr val="FDF8ED"/>
    <a:srgbClr val="FFFFF3"/>
    <a:srgbClr val="2DA5FF"/>
    <a:srgbClr val="FFFFEF"/>
    <a:srgbClr val="0009C0"/>
    <a:srgbClr val="ECF9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2D1E2F-2C36-43FD-8F2C-0CF7C1B7EE81}" v="1" dt="2026-02-06T00:27:57.672"/>
    <p1510:client id="{AA82D4B3-3AF1-4AB9-9DFB-F17F2902E89D}" v="475" dt="2026-02-06T00:12:07.7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-889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06T00:27:57.670" v="16097"/>
      <pc:docMkLst>
        <pc:docMk/>
      </pc:docMkLst>
      <pc:sldChg chg="delSp modSp add del mod ord">
        <pc:chgData name="松浦英宗" userId="9b03fd3a-662f-49ff-9af1-1b93cf7aab22" providerId="ADAL" clId="{56E9DFAE-DDAD-4FCA-8AED-56B2D15DB479}" dt="2026-02-06T00:12:04.424" v="16094" actId="2696"/>
        <pc:sldMkLst>
          <pc:docMk/>
          <pc:sldMk cId="511301130" sldId="261"/>
        </pc:sldMkLst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2" creationId="{CBD99026-45CF-24F2-0CCF-2D1605D727F8}"/>
          </ac:spMkLst>
        </pc:spChg>
        <pc:spChg chg="del">
          <ac:chgData name="松浦英宗" userId="9b03fd3a-662f-49ff-9af1-1b93cf7aab22" providerId="ADAL" clId="{56E9DFAE-DDAD-4FCA-8AED-56B2D15DB479}" dt="2026-02-05T10:38:40.936" v="7287" actId="478"/>
          <ac:spMkLst>
            <pc:docMk/>
            <pc:sldMk cId="511301130" sldId="261"/>
            <ac:spMk id="4" creationId="{72D10091-D527-ED20-6AAD-D1F121E0BAE9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5" creationId="{561492F4-E5F6-5DFB-778F-63AB930276F9}"/>
          </ac:spMkLst>
        </pc:spChg>
        <pc:spChg chg="mod">
          <ac:chgData name="松浦英宗" userId="9b03fd3a-662f-49ff-9af1-1b93cf7aab22" providerId="ADAL" clId="{56E9DFAE-DDAD-4FCA-8AED-56B2D15DB479}" dt="2026-02-05T10:39:03.918" v="7293" actId="20577"/>
          <ac:spMkLst>
            <pc:docMk/>
            <pc:sldMk cId="511301130" sldId="261"/>
            <ac:spMk id="6" creationId="{A7720996-DCE1-33C1-F0CA-66B9E075E6A0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7" creationId="{DA9384AA-6976-4EBE-BE59-2A622DCDDED0}"/>
          </ac:spMkLst>
        </pc:s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463378025" sldId="26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619785936" sldId="262"/>
        </pc:sldMkLst>
        <pc:picChg chg="add mod ord">
          <ac:chgData name="松浦英宗" userId="9b03fd3a-662f-49ff-9af1-1b93cf7aab22" providerId="ADAL" clId="{56E9DFAE-DDAD-4FCA-8AED-56B2D15DB479}" dt="2026-02-05T09:54:00.422" v="4639" actId="14100"/>
          <ac:picMkLst>
            <pc:docMk/>
            <pc:sldMk cId="1619785936" sldId="262"/>
            <ac:picMk id="34" creationId="{36619706-42EE-C59F-EDCF-D7D9CE1E907B}"/>
          </ac:picMkLst>
        </pc:picChg>
      </pc:sldChg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741060691" sldId="264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2816066111" sldId="598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256440783" sldId="5987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165704431" sldId="5991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3196577933" sldId="6006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273006272" sldId="6016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520426730" sldId="6017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92069636" sldId="6018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636239609" sldId="6019"/>
        </pc:sldMkLst>
        <pc:spChg chg="del mod">
          <ac:chgData name="松浦英宗" userId="9b03fd3a-662f-49ff-9af1-1b93cf7aab22" providerId="ADAL" clId="{56E9DFAE-DDAD-4FCA-8AED-56B2D15DB479}" dt="2026-02-05T09:56:28.425" v="4647" actId="478"/>
          <ac:spMkLst>
            <pc:docMk/>
            <pc:sldMk cId="2636239609" sldId="6019"/>
            <ac:spMk id="2" creationId="{3535856C-786B-797E-35D5-0FFCA4ECC14F}"/>
          </ac:spMkLst>
        </pc:spChg>
        <pc:spChg chg="add mod">
          <ac:chgData name="松浦英宗" userId="9b03fd3a-662f-49ff-9af1-1b93cf7aab22" providerId="ADAL" clId="{56E9DFAE-DDAD-4FCA-8AED-56B2D15DB479}" dt="2026-02-05T09:57:25.866" v="4760" actId="207"/>
          <ac:spMkLst>
            <pc:docMk/>
            <pc:sldMk cId="2636239609" sldId="6019"/>
            <ac:spMk id="3" creationId="{4D8A63E4-A4CE-2957-E319-700307832784}"/>
          </ac:spMkLst>
        </pc:spChg>
        <pc:spChg chg="add del mod">
          <ac:chgData name="松浦英宗" userId="9b03fd3a-662f-49ff-9af1-1b93cf7aab22" providerId="ADAL" clId="{56E9DFAE-DDAD-4FCA-8AED-56B2D15DB479}" dt="2026-02-05T09:56:44.593" v="4660" actId="478"/>
          <ac:spMkLst>
            <pc:docMk/>
            <pc:sldMk cId="2636239609" sldId="6019"/>
            <ac:spMk id="4" creationId="{8E69F151-007B-CD14-0B05-965C25768A68}"/>
          </ac:spMkLst>
        </pc:spChg>
        <pc:spChg chg="add mod">
          <ac:chgData name="松浦英宗" userId="9b03fd3a-662f-49ff-9af1-1b93cf7aab22" providerId="ADAL" clId="{56E9DFAE-DDAD-4FCA-8AED-56B2D15DB479}" dt="2026-02-05T10:03:05.928" v="4857" actId="20577"/>
          <ac:spMkLst>
            <pc:docMk/>
            <pc:sldMk cId="2636239609" sldId="6019"/>
            <ac:spMk id="5" creationId="{398217AC-0431-CA1B-350E-1D9DDF9348A9}"/>
          </ac:spMkLst>
        </pc:spChg>
        <pc:spChg chg="add mod">
          <ac:chgData name="松浦英宗" userId="9b03fd3a-662f-49ff-9af1-1b93cf7aab22" providerId="ADAL" clId="{56E9DFAE-DDAD-4FCA-8AED-56B2D15DB479}" dt="2026-02-05T10:03:10.997" v="4876" actId="20577"/>
          <ac:spMkLst>
            <pc:docMk/>
            <pc:sldMk cId="2636239609" sldId="6019"/>
            <ac:spMk id="6" creationId="{97DDA0A0-7526-ABD7-BA86-1D265305EF3A}"/>
          </ac:spMkLst>
        </pc:spChg>
        <pc:spChg chg="add mod">
          <ac:chgData name="松浦英宗" userId="9b03fd3a-662f-49ff-9af1-1b93cf7aab22" providerId="ADAL" clId="{56E9DFAE-DDAD-4FCA-8AED-56B2D15DB479}" dt="2026-02-05T10:03:16.882" v="4897" actId="20577"/>
          <ac:spMkLst>
            <pc:docMk/>
            <pc:sldMk cId="2636239609" sldId="6019"/>
            <ac:spMk id="7" creationId="{C003D09A-2270-D082-898D-BCD260D72073}"/>
          </ac:spMkLst>
        </pc:spChg>
        <pc:spChg chg="add mod">
          <ac:chgData name="松浦英宗" userId="9b03fd3a-662f-49ff-9af1-1b93cf7aab22" providerId="ADAL" clId="{56E9DFAE-DDAD-4FCA-8AED-56B2D15DB479}" dt="2026-02-05T10:03:31.808" v="4947" actId="20577"/>
          <ac:spMkLst>
            <pc:docMk/>
            <pc:sldMk cId="2636239609" sldId="6019"/>
            <ac:spMk id="8" creationId="{395F414E-394A-2A07-E36F-727CF733E271}"/>
          </ac:spMkLst>
        </pc:spChg>
        <pc:spChg chg="add mod">
          <ac:chgData name="松浦英宗" userId="9b03fd3a-662f-49ff-9af1-1b93cf7aab22" providerId="ADAL" clId="{56E9DFAE-DDAD-4FCA-8AED-56B2D15DB479}" dt="2026-02-05T10:03:24.845" v="4926" actId="20577"/>
          <ac:spMkLst>
            <pc:docMk/>
            <pc:sldMk cId="2636239609" sldId="6019"/>
            <ac:spMk id="9" creationId="{C6DF77C6-4739-A916-B88E-0363697C8C72}"/>
          </ac:spMkLst>
        </pc:spChg>
        <pc:spChg chg="add mod">
          <ac:chgData name="松浦英宗" userId="9b03fd3a-662f-49ff-9af1-1b93cf7aab22" providerId="ADAL" clId="{56E9DFAE-DDAD-4FCA-8AED-56B2D15DB479}" dt="2026-02-05T10:03:29.105" v="4946" actId="20577"/>
          <ac:spMkLst>
            <pc:docMk/>
            <pc:sldMk cId="2636239609" sldId="6019"/>
            <ac:spMk id="10" creationId="{85676CB0-4620-A957-9A35-D381D9490FD5}"/>
          </ac:spMkLst>
        </pc:spChg>
        <pc:grpChg chg="add mod">
          <ac:chgData name="松浦英宗" userId="9b03fd3a-662f-49ff-9af1-1b93cf7aab22" providerId="ADAL" clId="{56E9DFAE-DDAD-4FCA-8AED-56B2D15DB479}" dt="2026-02-05T10:03:41.413" v="4955" actId="1035"/>
          <ac:grpSpMkLst>
            <pc:docMk/>
            <pc:sldMk cId="2636239609" sldId="6019"/>
            <ac:grpSpMk id="11" creationId="{BD6362A5-A62D-A13C-2580-8508EFD634E5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830974770" sldId="6020"/>
        </pc:sldMkLst>
        <pc:spChg chg="mod">
          <ac:chgData name="松浦英宗" userId="9b03fd3a-662f-49ff-9af1-1b93cf7aab22" providerId="ADAL" clId="{56E9DFAE-DDAD-4FCA-8AED-56B2D15DB479}" dt="2026-02-05T14:34:26.676" v="13743" actId="207"/>
          <ac:spMkLst>
            <pc:docMk/>
            <pc:sldMk cId="830974770" sldId="6020"/>
            <ac:spMk id="3" creationId="{4746744F-926B-AC8B-DA30-33847C31D22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4" creationId="{7888C830-1E64-D8E0-3B69-543BDD275C85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5" creationId="{9DCF9400-29D3-9EAB-FDC0-DF35CC49810D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6" creationId="{2B03FCFA-ACAE-31DE-F69C-9B90970E2BC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7" creationId="{3698A50E-618A-524C-988C-FC4E5A3C90B7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8" creationId="{277D4782-7702-0C0E-F4DE-01E5735BFC34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9" creationId="{70B3DC1A-8D93-BD64-3B90-4D42330064BD}"/>
          </ac:spMkLst>
        </pc:spChg>
        <pc:grpChg chg="add mod">
          <ac:chgData name="松浦英宗" userId="9b03fd3a-662f-49ff-9af1-1b93cf7aab22" providerId="ADAL" clId="{56E9DFAE-DDAD-4FCA-8AED-56B2D15DB479}" dt="2026-02-05T10:05:46.882" v="5139" actId="14100"/>
          <ac:grpSpMkLst>
            <pc:docMk/>
            <pc:sldMk cId="830974770" sldId="6020"/>
            <ac:grpSpMk id="2" creationId="{A83C077B-649F-A1F3-446C-754C97817271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654241098" sldId="602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14508844" sldId="6021"/>
        </pc:sldMkLst>
        <pc:spChg chg="add mod">
          <ac:chgData name="松浦英宗" userId="9b03fd3a-662f-49ff-9af1-1b93cf7aab22" providerId="ADAL" clId="{56E9DFAE-DDAD-4FCA-8AED-56B2D15DB479}" dt="2026-02-05T10:06:55" v="5202" actId="207"/>
          <ac:spMkLst>
            <pc:docMk/>
            <pc:sldMk cId="2914508844" sldId="6021"/>
            <ac:spMk id="2" creationId="{35B0F8D6-D8A8-017D-B6C7-D1843F42C35E}"/>
          </ac:spMkLst>
        </pc:spChg>
        <pc:spChg chg="del">
          <ac:chgData name="松浦英宗" userId="9b03fd3a-662f-49ff-9af1-1b93cf7aab22" providerId="ADAL" clId="{56E9DFAE-DDAD-4FCA-8AED-56B2D15DB479}" dt="2026-02-05T10:06:06.744" v="5141" actId="478"/>
          <ac:spMkLst>
            <pc:docMk/>
            <pc:sldMk cId="2914508844" sldId="6021"/>
            <ac:spMk id="3" creationId="{2285429A-459C-B19B-742B-3EDA920B0A0A}"/>
          </ac:spMkLst>
        </pc:spChg>
        <pc:spChg chg="add mod ord">
          <ac:chgData name="松浦英宗" userId="9b03fd3a-662f-49ff-9af1-1b93cf7aab22" providerId="ADAL" clId="{56E9DFAE-DDAD-4FCA-8AED-56B2D15DB479}" dt="2026-02-05T10:06:51.164" v="5201" actId="1037"/>
          <ac:spMkLst>
            <pc:docMk/>
            <pc:sldMk cId="2914508844" sldId="6021"/>
            <ac:spMk id="4" creationId="{9918D2AC-EBDB-420A-F3C1-A4A234A27D6D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6" creationId="{472835EC-01A8-1AF2-A57E-70E6D295B8A2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7" creationId="{01E8AE41-77FA-B7BA-A912-88116583CA96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8" creationId="{33F193F9-4FA0-60E6-F0B3-EA9498744CF4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9" creationId="{17A27AF9-AA5E-6772-0171-E84D556116F1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0" creationId="{597BC402-509A-9C30-55DA-30D5844D3CDA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1" creationId="{8211FE04-8848-E20C-8C0A-A68E927736A0}"/>
          </ac:spMkLst>
        </pc:spChg>
        <pc:grpChg chg="add mod">
          <ac:chgData name="松浦英宗" userId="9b03fd3a-662f-49ff-9af1-1b93cf7aab22" providerId="ADAL" clId="{56E9DFAE-DDAD-4FCA-8AED-56B2D15DB479}" dt="2026-02-05T10:08:49.718" v="5399" actId="12789"/>
          <ac:grpSpMkLst>
            <pc:docMk/>
            <pc:sldMk cId="2914508844" sldId="6021"/>
            <ac:grpSpMk id="5" creationId="{4D83B9EF-F272-4FAB-F932-D7AF46DC3DC4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3865868164" sldId="6021"/>
        </pc:sldMkLst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480197928" sldId="602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586845549" sldId="6022"/>
        </pc:sldMkLst>
        <pc:spChg chg="add mod">
          <ac:chgData name="松浦英宗" userId="9b03fd3a-662f-49ff-9af1-1b93cf7aab22" providerId="ADAL" clId="{56E9DFAE-DDAD-4FCA-8AED-56B2D15DB479}" dt="2026-02-05T10:12:42.610" v="5612" actId="207"/>
          <ac:spMkLst>
            <pc:docMk/>
            <pc:sldMk cId="1586845549" sldId="6022"/>
            <ac:spMk id="2" creationId="{D218EAC3-1BCF-BD28-5F41-B99D178C14C1}"/>
          </ac:spMkLst>
        </pc:spChg>
        <pc:spChg chg="del">
          <ac:chgData name="松浦英宗" userId="9b03fd3a-662f-49ff-9af1-1b93cf7aab22" providerId="ADAL" clId="{56E9DFAE-DDAD-4FCA-8AED-56B2D15DB479}" dt="2026-02-05T10:09:48.624" v="5400" actId="478"/>
          <ac:spMkLst>
            <pc:docMk/>
            <pc:sldMk cId="1586845549" sldId="6022"/>
            <ac:spMk id="3" creationId="{19D6AFEB-F6A0-5CC9-2236-81DD2DE714FE}"/>
          </ac:spMkLst>
        </pc:spChg>
        <pc:spChg chg="add 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4" creationId="{48D17FBB-9218-949C-AE98-474EA3FA4ABD}"/>
          </ac:spMkLst>
        </pc:spChg>
        <pc:spChg chg="add mod">
          <ac:chgData name="松浦英宗" userId="9b03fd3a-662f-49ff-9af1-1b93cf7aab22" providerId="ADAL" clId="{56E9DFAE-DDAD-4FCA-8AED-56B2D15DB479}" dt="2026-02-05T10:11:31.428" v="5509" actId="164"/>
          <ac:spMkLst>
            <pc:docMk/>
            <pc:sldMk cId="1586845549" sldId="6022"/>
            <ac:spMk id="5" creationId="{B33AB706-FD0D-D2CC-8BED-49960FB63551}"/>
          </ac:spMkLst>
        </pc:spChg>
        <pc:spChg chg="add mod">
          <ac:chgData name="松浦英宗" userId="9b03fd3a-662f-49ff-9af1-1b93cf7aab22" providerId="ADAL" clId="{56E9DFAE-DDAD-4FCA-8AED-56B2D15DB479}" dt="2026-02-05T10:11:08.788" v="5494" actId="552"/>
          <ac:spMkLst>
            <pc:docMk/>
            <pc:sldMk cId="1586845549" sldId="6022"/>
            <ac:spMk id="6" creationId="{BB3B61AB-92CC-C893-F0EB-0C3EBDC94C12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9" creationId="{008F3C80-4BDD-5656-001F-3FD81A78B160}"/>
          </ac:spMkLst>
        </pc:spChg>
        <pc:spChg chg="mod">
          <ac:chgData name="松浦英宗" userId="9b03fd3a-662f-49ff-9af1-1b93cf7aab22" providerId="ADAL" clId="{56E9DFAE-DDAD-4FCA-8AED-56B2D15DB479}" dt="2026-02-05T10:11:59.064" v="5538" actId="20577"/>
          <ac:spMkLst>
            <pc:docMk/>
            <pc:sldMk cId="1586845549" sldId="6022"/>
            <ac:spMk id="10" creationId="{F53AB30A-AE1F-4801-A768-401AA541FE2E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5" creationId="{124B7B52-EDA0-B5EC-1E31-E6B83DD7ED03}"/>
          </ac:spMkLst>
        </pc:spChg>
        <pc:spChg chg="mod">
          <ac:chgData name="松浦英宗" userId="9b03fd3a-662f-49ff-9af1-1b93cf7aab22" providerId="ADAL" clId="{56E9DFAE-DDAD-4FCA-8AED-56B2D15DB479}" dt="2026-02-05T10:12:02.547" v="5542" actId="20577"/>
          <ac:spMkLst>
            <pc:docMk/>
            <pc:sldMk cId="1586845549" sldId="6022"/>
            <ac:spMk id="16" creationId="{C186AA64-CA7B-D52C-10FC-584D1921659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7" creationId="{841D7F5E-D627-BF6C-4740-1CC9C78E8603}"/>
          </ac:spMkLst>
        </pc:spChg>
        <pc:spChg chg="mod">
          <ac:chgData name="松浦英宗" userId="9b03fd3a-662f-49ff-9af1-1b93cf7aab22" providerId="ADAL" clId="{56E9DFAE-DDAD-4FCA-8AED-56B2D15DB479}" dt="2026-02-05T10:12:00.775" v="5540" actId="20577"/>
          <ac:spMkLst>
            <pc:docMk/>
            <pc:sldMk cId="1586845549" sldId="6022"/>
            <ac:spMk id="18" creationId="{CC892E10-88FF-DA23-ACC6-5366F17BEB49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2" creationId="{34BDAA45-9673-3CE0-5BAE-C92AD2E9475B}"/>
          </ac:spMkLst>
        </pc:spChg>
        <pc:spChg chg="mod">
          <ac:chgData name="松浦英宗" userId="9b03fd3a-662f-49ff-9af1-1b93cf7aab22" providerId="ADAL" clId="{56E9DFAE-DDAD-4FCA-8AED-56B2D15DB479}" dt="2026-02-05T10:12:06.826" v="5546" actId="20577"/>
          <ac:spMkLst>
            <pc:docMk/>
            <pc:sldMk cId="1586845549" sldId="6022"/>
            <ac:spMk id="23" creationId="{CC948B4A-0A89-73A8-AB29-C2625EB62CC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4" creationId="{54B93CCF-F138-9B60-CCAA-62DACB24BE34}"/>
          </ac:spMkLst>
        </pc:spChg>
        <pc:spChg chg="mod">
          <ac:chgData name="松浦英宗" userId="9b03fd3a-662f-49ff-9af1-1b93cf7aab22" providerId="ADAL" clId="{56E9DFAE-DDAD-4FCA-8AED-56B2D15DB479}" dt="2026-02-05T10:12:04.437" v="5544" actId="20577"/>
          <ac:spMkLst>
            <pc:docMk/>
            <pc:sldMk cId="1586845549" sldId="6022"/>
            <ac:spMk id="25" creationId="{79E71300-BAA0-3419-3C2A-41373AC365F8}"/>
          </ac:spMkLst>
        </pc:spChg>
        <pc:spChg chg="add mod">
          <ac:chgData name="松浦英宗" userId="9b03fd3a-662f-49ff-9af1-1b93cf7aab22" providerId="ADAL" clId="{56E9DFAE-DDAD-4FCA-8AED-56B2D15DB479}" dt="2026-02-05T10:13:04.444" v="5619" actId="6549"/>
          <ac:spMkLst>
            <pc:docMk/>
            <pc:sldMk cId="1586845549" sldId="6022"/>
            <ac:spMk id="27" creationId="{B4B2A12C-FF31-B655-9E3C-31927A5CDA44}"/>
          </ac:spMkLst>
        </pc:s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7" creationId="{C2BA75E5-E693-7CAA-F4D0-725B3D1AC0FF}"/>
          </ac:grpSpMkLst>
        </pc:gr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8" creationId="{D8714289-4588-0B57-4905-1F5D504A0B17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1" creationId="{8CE44CAB-63DE-A651-348D-D68E79DF82AC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2" creationId="{E7B7EBE5-3EA4-97DE-6EFE-6B54FD882BA2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3" creationId="{0EA911EB-DF16-CAFC-F694-1CFF6F4A1C5D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4" creationId="{0291A250-A4A0-0183-3680-C4DFA10BCE71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9" creationId="{EBD76203-8F46-566F-FAA2-583ED35BBDBA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0" creationId="{6966F9B6-04AF-D20B-A74D-464F7F3C0264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1" creationId="{951720D8-5DE1-66B8-A36E-249D5274F394}"/>
          </ac:grpSpMkLst>
        </pc:grpChg>
        <pc:grpChg chg="add mod">
          <ac:chgData name="松浦英宗" userId="9b03fd3a-662f-49ff-9af1-1b93cf7aab22" providerId="ADAL" clId="{56E9DFAE-DDAD-4FCA-8AED-56B2D15DB479}" dt="2026-02-05T10:13:26.303" v="5676" actId="12789"/>
          <ac:grpSpMkLst>
            <pc:docMk/>
            <pc:sldMk cId="1586845549" sldId="6022"/>
            <ac:grpSpMk id="26" creationId="{2A70C707-AE15-35B6-4F99-D01AD8B76FA0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134995306" sldId="602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546525640" sldId="6023"/>
        </pc:sldMkLst>
        <pc:spChg chg="add mod">
          <ac:chgData name="松浦英宗" userId="9b03fd3a-662f-49ff-9af1-1b93cf7aab22" providerId="ADAL" clId="{56E9DFAE-DDAD-4FCA-8AED-56B2D15DB479}" dt="2026-02-05T10:14:05.893" v="5701" actId="12789"/>
          <ac:spMkLst>
            <pc:docMk/>
            <pc:sldMk cId="2546525640" sldId="6023"/>
            <ac:spMk id="2" creationId="{C0F73486-AF89-A75D-8C83-8B27E4D6763D}"/>
          </ac:spMkLst>
        </pc:spChg>
        <pc:spChg chg="del">
          <ac:chgData name="松浦英宗" userId="9b03fd3a-662f-49ff-9af1-1b93cf7aab22" providerId="ADAL" clId="{56E9DFAE-DDAD-4FCA-8AED-56B2D15DB479}" dt="2026-02-05T10:13:46.357" v="5677" actId="478"/>
          <ac:spMkLst>
            <pc:docMk/>
            <pc:sldMk cId="2546525640" sldId="6023"/>
            <ac:spMk id="3" creationId="{432019DE-BF18-A0AB-EB95-A27DA89DD7ED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5" creationId="{C1F94768-68C1-9DB4-DB70-9ACA93C8AB84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6" creationId="{1A100CCA-FE4C-3D21-A9FE-D51BB7F6D492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7" creationId="{FD474670-C2F2-B054-D669-E37C4F980F55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8" creationId="{1B63932C-FE2A-E091-18DD-788CDFF3CB60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9" creationId="{64AA66F3-77F7-E9A0-6274-2CE0A746D32E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10" creationId="{3921E566-1571-0165-608A-EF34E67A432A}"/>
          </ac:spMkLst>
        </pc:spChg>
        <pc:grpChg chg="add mod">
          <ac:chgData name="松浦英宗" userId="9b03fd3a-662f-49ff-9af1-1b93cf7aab22" providerId="ADAL" clId="{56E9DFAE-DDAD-4FCA-8AED-56B2D15DB479}" dt="2026-02-05T10:15:55.486" v="5867" actId="1076"/>
          <ac:grpSpMkLst>
            <pc:docMk/>
            <pc:sldMk cId="2546525640" sldId="6023"/>
            <ac:grpSpMk id="4" creationId="{E3C99724-556C-3AF1-2B96-802E493AFBBC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2610992179" sldId="6024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829069156" sldId="6024"/>
        </pc:sldMkLst>
        <pc:spChg chg="add mod">
          <ac:chgData name="松浦英宗" userId="9b03fd3a-662f-49ff-9af1-1b93cf7aab22" providerId="ADAL" clId="{56E9DFAE-DDAD-4FCA-8AED-56B2D15DB479}" dt="2026-02-05T10:16:22.894" v="5870" actId="207"/>
          <ac:spMkLst>
            <pc:docMk/>
            <pc:sldMk cId="2829069156" sldId="6024"/>
            <ac:spMk id="2" creationId="{89C9DD28-723D-36CD-D1DA-8D33CAF08479}"/>
          </ac:spMkLst>
        </pc:spChg>
        <pc:spChg chg="del">
          <ac:chgData name="松浦英宗" userId="9b03fd3a-662f-49ff-9af1-1b93cf7aab22" providerId="ADAL" clId="{56E9DFAE-DDAD-4FCA-8AED-56B2D15DB479}" dt="2026-02-05T10:16:15.260" v="5868" actId="478"/>
          <ac:spMkLst>
            <pc:docMk/>
            <pc:sldMk cId="2829069156" sldId="6024"/>
            <ac:spMk id="3" creationId="{E8AFE480-7187-0A13-2D1F-4ACDCDCB1244}"/>
          </ac:spMkLst>
        </pc:spChg>
        <pc:spChg chg="mod">
          <ac:chgData name="松浦英宗" userId="9b03fd3a-662f-49ff-9af1-1b93cf7aab22" providerId="ADAL" clId="{56E9DFAE-DDAD-4FCA-8AED-56B2D15DB479}" dt="2026-02-05T10:17:29.179" v="5890" actId="404"/>
          <ac:spMkLst>
            <pc:docMk/>
            <pc:sldMk cId="2829069156" sldId="6024"/>
            <ac:spMk id="5" creationId="{3A8C2E1C-B973-5A8E-D946-62B81FEF4898}"/>
          </ac:spMkLst>
        </pc:spChg>
        <pc:spChg chg="mod">
          <ac:chgData name="松浦英宗" userId="9b03fd3a-662f-49ff-9af1-1b93cf7aab22" providerId="ADAL" clId="{56E9DFAE-DDAD-4FCA-8AED-56B2D15DB479}" dt="2026-02-05T10:17:46.271" v="5923" actId="20577"/>
          <ac:spMkLst>
            <pc:docMk/>
            <pc:sldMk cId="2829069156" sldId="6024"/>
            <ac:spMk id="6" creationId="{93DBFF62-5B62-CFF3-EDED-AE6F8F988D1D}"/>
          </ac:spMkLst>
        </pc:spChg>
        <pc:spChg chg="mod">
          <ac:chgData name="松浦英宗" userId="9b03fd3a-662f-49ff-9af1-1b93cf7aab22" providerId="ADAL" clId="{56E9DFAE-DDAD-4FCA-8AED-56B2D15DB479}" dt="2026-02-05T10:17:51.060" v="5944" actId="20577"/>
          <ac:spMkLst>
            <pc:docMk/>
            <pc:sldMk cId="2829069156" sldId="6024"/>
            <ac:spMk id="7" creationId="{497B3493-58FF-E33D-BBCD-B7B307E247E3}"/>
          </ac:spMkLst>
        </pc:spChg>
        <pc:spChg chg="mod">
          <ac:chgData name="松浦英宗" userId="9b03fd3a-662f-49ff-9af1-1b93cf7aab22" providerId="ADAL" clId="{56E9DFAE-DDAD-4FCA-8AED-56B2D15DB479}" dt="2026-02-05T10:18:03.743" v="5979" actId="20577"/>
          <ac:spMkLst>
            <pc:docMk/>
            <pc:sldMk cId="2829069156" sldId="6024"/>
            <ac:spMk id="8" creationId="{D844B10C-E67E-E466-325B-307D324E16B8}"/>
          </ac:spMkLst>
        </pc:spChg>
        <pc:spChg chg="mod">
          <ac:chgData name="松浦英宗" userId="9b03fd3a-662f-49ff-9af1-1b93cf7aab22" providerId="ADAL" clId="{56E9DFAE-DDAD-4FCA-8AED-56B2D15DB479}" dt="2026-02-05T10:18:07.085" v="5991" actId="20577"/>
          <ac:spMkLst>
            <pc:docMk/>
            <pc:sldMk cId="2829069156" sldId="6024"/>
            <ac:spMk id="9" creationId="{06E8A0C2-D2CB-3AC3-A10F-F1D4D8DE5899}"/>
          </ac:spMkLst>
        </pc:spChg>
        <pc:spChg chg="mod">
          <ac:chgData name="松浦英宗" userId="9b03fd3a-662f-49ff-9af1-1b93cf7aab22" providerId="ADAL" clId="{56E9DFAE-DDAD-4FCA-8AED-56B2D15DB479}" dt="2026-02-05T10:18:11.931" v="6014" actId="20577"/>
          <ac:spMkLst>
            <pc:docMk/>
            <pc:sldMk cId="2829069156" sldId="6024"/>
            <ac:spMk id="10" creationId="{4EE0AA4B-4B1D-CDA6-96BB-E487AADD40EF}"/>
          </ac:spMkLst>
        </pc:spChg>
        <pc:spChg chg="add mod">
          <ac:chgData name="松浦英宗" userId="9b03fd3a-662f-49ff-9af1-1b93cf7aab22" providerId="ADAL" clId="{56E9DFAE-DDAD-4FCA-8AED-56B2D15DB479}" dt="2026-02-05T10:18:58.784" v="6121" actId="1038"/>
          <ac:spMkLst>
            <pc:docMk/>
            <pc:sldMk cId="2829069156" sldId="6024"/>
            <ac:spMk id="11" creationId="{B29D97EC-D1A6-B2A7-69FD-632BB5475B69}"/>
          </ac:spMkLst>
        </pc:spChg>
        <pc:grpChg chg="add mod">
          <ac:chgData name="松浦英宗" userId="9b03fd3a-662f-49ff-9af1-1b93cf7aab22" providerId="ADAL" clId="{56E9DFAE-DDAD-4FCA-8AED-56B2D15DB479}" dt="2026-02-05T10:17:33.234" v="5912" actId="1037"/>
          <ac:grpSpMkLst>
            <pc:docMk/>
            <pc:sldMk cId="2829069156" sldId="6024"/>
            <ac:grpSpMk id="4" creationId="{51241FD9-E33D-21B1-E799-251897DB42BC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3132689584" sldId="6025"/>
        </pc:sldMkLst>
        <pc:spChg chg="add mod ord">
          <ac:chgData name="松浦英宗" userId="9b03fd3a-662f-49ff-9af1-1b93cf7aab22" providerId="ADAL" clId="{56E9DFAE-DDAD-4FCA-8AED-56B2D15DB479}" dt="2026-02-05T10:22:03.607" v="6337" actId="207"/>
          <ac:spMkLst>
            <pc:docMk/>
            <pc:sldMk cId="3132689584" sldId="6025"/>
            <ac:spMk id="2" creationId="{98F5E28C-BCE0-813D-0E63-3A98D834E6FE}"/>
          </ac:spMkLst>
        </pc:spChg>
        <pc:spChg chg="mod">
          <ac:chgData name="松浦英宗" userId="9b03fd3a-662f-49ff-9af1-1b93cf7aab22" providerId="ADAL" clId="{56E9DFAE-DDAD-4FCA-8AED-56B2D15DB479}" dt="2026-02-05T10:22:52.787" v="6422" actId="404"/>
          <ac:spMkLst>
            <pc:docMk/>
            <pc:sldMk cId="3132689584" sldId="6025"/>
            <ac:spMk id="3" creationId="{87D83ADC-5067-0EBC-F315-098835449A71}"/>
          </ac:spMkLst>
        </pc:spChg>
        <pc:spChg chg="add mod">
          <ac:chgData name="松浦英宗" userId="9b03fd3a-662f-49ff-9af1-1b93cf7aab22" providerId="ADAL" clId="{56E9DFAE-DDAD-4FCA-8AED-56B2D15DB479}" dt="2026-02-05T10:23:24.143" v="6451" actId="20577"/>
          <ac:spMkLst>
            <pc:docMk/>
            <pc:sldMk cId="3132689584" sldId="6025"/>
            <ac:spMk id="4" creationId="{EF510C63-268F-FBD6-4E6E-7419D44DF24F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5" creationId="{78BB0B90-3BFB-18B3-8A14-FA74795169BE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6" creationId="{E88A6C51-F3B5-79E5-18B5-85DAEBF51ADF}"/>
          </ac:spMkLst>
        </pc:spChg>
        <pc:spChg chg="add mod">
          <ac:chgData name="松浦英宗" userId="9b03fd3a-662f-49ff-9af1-1b93cf7aab22" providerId="ADAL" clId="{56E9DFAE-DDAD-4FCA-8AED-56B2D15DB479}" dt="2026-02-05T10:23:28.021" v="6469" actId="20577"/>
          <ac:spMkLst>
            <pc:docMk/>
            <pc:sldMk cId="3132689584" sldId="6025"/>
            <ac:spMk id="7" creationId="{ADF9726E-C10E-8A10-1D1D-0787581C1321}"/>
          </ac:spMkLst>
        </pc:spChg>
        <pc:spChg chg="add mod">
          <ac:chgData name="松浦英宗" userId="9b03fd3a-662f-49ff-9af1-1b93cf7aab22" providerId="ADAL" clId="{56E9DFAE-DDAD-4FCA-8AED-56B2D15DB479}" dt="2026-02-05T10:23:33.432" v="6490" actId="20577"/>
          <ac:spMkLst>
            <pc:docMk/>
            <pc:sldMk cId="3132689584" sldId="6025"/>
            <ac:spMk id="8" creationId="{574164E7-079F-F9E1-EEAA-814D94CD7CE0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9" creationId="{35B9F3F6-075B-3863-FD9F-EAAB87F3CFAD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0" creationId="{6101E2C6-E652-20A7-C38C-5A1E209B7E25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1" creationId="{56888E44-4497-179C-9CF1-5A72502421D4}"/>
          </ac:spMkLst>
        </pc:spChg>
        <pc:spChg chg="add mod">
          <ac:chgData name="松浦英宗" userId="9b03fd3a-662f-49ff-9af1-1b93cf7aab22" providerId="ADAL" clId="{56E9DFAE-DDAD-4FCA-8AED-56B2D15DB479}" dt="2026-02-05T10:23:42.681" v="6522" actId="20577"/>
          <ac:spMkLst>
            <pc:docMk/>
            <pc:sldMk cId="3132689584" sldId="6025"/>
            <ac:spMk id="12" creationId="{7D79E1CB-D998-20EC-BBAA-DEBE1700A0AF}"/>
          </ac:spMkLst>
        </pc:spChg>
        <pc:spChg chg="add mod">
          <ac:chgData name="松浦英宗" userId="9b03fd3a-662f-49ff-9af1-1b93cf7aab22" providerId="ADAL" clId="{56E9DFAE-DDAD-4FCA-8AED-56B2D15DB479}" dt="2026-02-05T10:23:45.424" v="6534" actId="20577"/>
          <ac:spMkLst>
            <pc:docMk/>
            <pc:sldMk cId="3132689584" sldId="6025"/>
            <ac:spMk id="13" creationId="{F651E7D4-8A11-18FE-1E81-26DEEC587733}"/>
          </ac:spMkLst>
        </pc:spChg>
        <pc:grpChg chg="add mod">
          <ac:chgData name="松浦英宗" userId="9b03fd3a-662f-49ff-9af1-1b93cf7aab22" providerId="ADAL" clId="{56E9DFAE-DDAD-4FCA-8AED-56B2D15DB479}" dt="2026-02-05T10:23:00.225" v="6423" actId="1076"/>
          <ac:grpSpMkLst>
            <pc:docMk/>
            <pc:sldMk cId="3132689584" sldId="6025"/>
            <ac:grpSpMk id="14" creationId="{B35F2F4F-2B1F-C118-EC71-715F47B9ADF2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4035885097" sldId="6025"/>
        </pc:sldMkLst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261005788" sldId="6026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434754099" sldId="6026"/>
        </pc:sldMkLst>
        <pc:spChg chg="del">
          <ac:chgData name="松浦英宗" userId="9b03fd3a-662f-49ff-9af1-1b93cf7aab22" providerId="ADAL" clId="{56E9DFAE-DDAD-4FCA-8AED-56B2D15DB479}" dt="2026-02-05T10:25:25.530" v="6655" actId="478"/>
          <ac:spMkLst>
            <pc:docMk/>
            <pc:sldMk cId="2434754099" sldId="6026"/>
            <ac:spMk id="3" creationId="{0E8D604F-4876-D0EE-389F-AAC3A2BCDCF6}"/>
          </ac:spMkLst>
        </pc:spChg>
        <pc:spChg chg="mod topLvl">
          <ac:chgData name="松浦英宗" userId="9b03fd3a-662f-49ff-9af1-1b93cf7aab22" providerId="ADAL" clId="{56E9DFAE-DDAD-4FCA-8AED-56B2D15DB479}" dt="2026-02-05T10:26:30.227" v="6756" actId="552"/>
          <ac:spMkLst>
            <pc:docMk/>
            <pc:sldMk cId="2434754099" sldId="6026"/>
            <ac:spMk id="4" creationId="{30FCF8B5-1AD6-201D-4677-B946B2868AA7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5" creationId="{029B831C-850A-9B2E-CE0A-67E2980F1B8D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6" creationId="{A3C8714B-57C3-EEE6-3B83-C029F0C5DCA9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7" creationId="{F45ABE6A-E1F0-CB6E-93A8-705E539E4CD2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8" creationId="{A59F9809-7B9E-3B4D-DE79-07691CF78C2A}"/>
          </ac:spMkLst>
        </pc:spChg>
        <pc:spChg chg="mod topLvl">
          <ac:chgData name="松浦英宗" userId="9b03fd3a-662f-49ff-9af1-1b93cf7aab22" providerId="ADAL" clId="{56E9DFAE-DDAD-4FCA-8AED-56B2D15DB479}" dt="2026-02-05T10:26:39.074" v="6778" actId="1036"/>
          <ac:spMkLst>
            <pc:docMk/>
            <pc:sldMk cId="2434754099" sldId="6026"/>
            <ac:spMk id="9" creationId="{CD7EDCF9-1D73-214E-4923-90CE6ADB3B42}"/>
          </ac:spMkLst>
        </pc:spChg>
        <pc:spChg chg="add mod">
          <ac:chgData name="松浦英宗" userId="9b03fd3a-662f-49ff-9af1-1b93cf7aab22" providerId="ADAL" clId="{56E9DFAE-DDAD-4FCA-8AED-56B2D15DB479}" dt="2026-02-05T10:25:55.306" v="6716" actId="255"/>
          <ac:spMkLst>
            <pc:docMk/>
            <pc:sldMk cId="2434754099" sldId="6026"/>
            <ac:spMk id="10" creationId="{D8C846A1-96AE-6430-E460-E0E5A73C6175}"/>
          </ac:spMkLst>
        </pc:spChg>
        <pc:spChg chg="add mod">
          <ac:chgData name="松浦英宗" userId="9b03fd3a-662f-49ff-9af1-1b93cf7aab22" providerId="ADAL" clId="{56E9DFAE-DDAD-4FCA-8AED-56B2D15DB479}" dt="2026-02-05T10:26:09.158" v="6747" actId="1035"/>
          <ac:spMkLst>
            <pc:docMk/>
            <pc:sldMk cId="2434754099" sldId="6026"/>
            <ac:spMk id="11" creationId="{DAF2DBB0-3CC1-9EAB-8704-502CD7136C30}"/>
          </ac:spMkLst>
        </pc:spChg>
        <pc:grpChg chg="add del mod">
          <ac:chgData name="松浦英宗" userId="9b03fd3a-662f-49ff-9af1-1b93cf7aab22" providerId="ADAL" clId="{56E9DFAE-DDAD-4FCA-8AED-56B2D15DB479}" dt="2026-02-05T10:25:23.589" v="6654" actId="165"/>
          <ac:grpSpMkLst>
            <pc:docMk/>
            <pc:sldMk cId="2434754099" sldId="6026"/>
            <ac:grpSpMk id="2" creationId="{10952FD5-7451-E0EF-39E3-2EA68F271C76}"/>
          </ac:grpSpMkLst>
        </pc:grp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2" creationId="{721DC751-026E-3231-BE3D-39D47F1894D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4" creationId="{B736953F-1DD2-7AB1-0654-749DDEB8049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5" creationId="{D2F398FD-780A-AEC3-3BBA-2F6871EA7269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6" creationId="{E56A889A-2207-56E0-AF08-6D62F1B8EE74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7" creationId="{51236394-1082-4F76-3444-C7EEBABAFDF1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411293922" sldId="6027"/>
        </pc:sldMkLst>
        <pc:spChg chg="add mod">
          <ac:chgData name="松浦英宗" userId="9b03fd3a-662f-49ff-9af1-1b93cf7aab22" providerId="ADAL" clId="{56E9DFAE-DDAD-4FCA-8AED-56B2D15DB479}" dt="2026-02-05T10:30:14.096" v="6810" actId="20577"/>
          <ac:spMkLst>
            <pc:docMk/>
            <pc:sldMk cId="3411293922" sldId="6027"/>
            <ac:spMk id="2" creationId="{7DAD7A78-43BB-7AD9-A048-8EF488356528}"/>
          </ac:spMkLst>
        </pc:spChg>
        <pc:spChg chg="del">
          <ac:chgData name="松浦英宗" userId="9b03fd3a-662f-49ff-9af1-1b93cf7aab22" providerId="ADAL" clId="{56E9DFAE-DDAD-4FCA-8AED-56B2D15DB479}" dt="2026-02-05T10:29:46.078" v="6780" actId="478"/>
          <ac:spMkLst>
            <pc:docMk/>
            <pc:sldMk cId="3411293922" sldId="6027"/>
            <ac:spMk id="3" creationId="{D102340A-F435-16E2-7C4B-BEE73499120E}"/>
          </ac:spMkLst>
        </pc:spChg>
        <pc:spChg chg="add mod">
          <ac:chgData name="松浦英宗" userId="9b03fd3a-662f-49ff-9af1-1b93cf7aab22" providerId="ADAL" clId="{56E9DFAE-DDAD-4FCA-8AED-56B2D15DB479}" dt="2026-02-05T10:30:56.937" v="6831" actId="12789"/>
          <ac:spMkLst>
            <pc:docMk/>
            <pc:sldMk cId="3411293922" sldId="6027"/>
            <ac:spMk id="4" creationId="{803CD7E6-05D3-ED47-6494-9C1F1DCF012D}"/>
          </ac:spMkLst>
        </pc:spChg>
        <pc:spChg chg="mod">
          <ac:chgData name="松浦英宗" userId="9b03fd3a-662f-49ff-9af1-1b93cf7aab22" providerId="ADAL" clId="{56E9DFAE-DDAD-4FCA-8AED-56B2D15DB479}" dt="2026-02-05T10:31:33.440" v="6857" actId="20577"/>
          <ac:spMkLst>
            <pc:docMk/>
            <pc:sldMk cId="3411293922" sldId="6027"/>
            <ac:spMk id="6" creationId="{C044DCFD-5BD6-B865-2695-37A14856AC76}"/>
          </ac:spMkLst>
        </pc:spChg>
        <pc:spChg chg="mod">
          <ac:chgData name="松浦英宗" userId="9b03fd3a-662f-49ff-9af1-1b93cf7aab22" providerId="ADAL" clId="{56E9DFAE-DDAD-4FCA-8AED-56B2D15DB479}" dt="2026-02-05T10:31:40.653" v="6876" actId="20577"/>
          <ac:spMkLst>
            <pc:docMk/>
            <pc:sldMk cId="3411293922" sldId="6027"/>
            <ac:spMk id="7" creationId="{72FA645E-A1CD-8AC1-4BA9-88A402730B56}"/>
          </ac:spMkLst>
        </pc:spChg>
        <pc:spChg chg="mod">
          <ac:chgData name="松浦英宗" userId="9b03fd3a-662f-49ff-9af1-1b93cf7aab22" providerId="ADAL" clId="{56E9DFAE-DDAD-4FCA-8AED-56B2D15DB479}" dt="2026-02-05T10:31:45.013" v="6894" actId="20577"/>
          <ac:spMkLst>
            <pc:docMk/>
            <pc:sldMk cId="3411293922" sldId="6027"/>
            <ac:spMk id="8" creationId="{18EEDA9C-DC1E-DD47-4C62-1744B2F13955}"/>
          </ac:spMkLst>
        </pc:spChg>
        <pc:spChg chg="mod">
          <ac:chgData name="松浦英宗" userId="9b03fd3a-662f-49ff-9af1-1b93cf7aab22" providerId="ADAL" clId="{56E9DFAE-DDAD-4FCA-8AED-56B2D15DB479}" dt="2026-02-05T10:31:50.669" v="6912" actId="20577"/>
          <ac:spMkLst>
            <pc:docMk/>
            <pc:sldMk cId="3411293922" sldId="6027"/>
            <ac:spMk id="9" creationId="{D6001689-5C04-086C-B9AA-6D5A13CEA236}"/>
          </ac:spMkLst>
        </pc:spChg>
        <pc:spChg chg="mod">
          <ac:chgData name="松浦英宗" userId="9b03fd3a-662f-49ff-9af1-1b93cf7aab22" providerId="ADAL" clId="{56E9DFAE-DDAD-4FCA-8AED-56B2D15DB479}" dt="2026-02-05T10:31:53.762" v="6924" actId="20577"/>
          <ac:spMkLst>
            <pc:docMk/>
            <pc:sldMk cId="3411293922" sldId="6027"/>
            <ac:spMk id="10" creationId="{29296388-1DE2-E390-2E3C-A8B8007EC71D}"/>
          </ac:spMkLst>
        </pc:spChg>
        <pc:spChg chg="mod">
          <ac:chgData name="松浦英宗" userId="9b03fd3a-662f-49ff-9af1-1b93cf7aab22" providerId="ADAL" clId="{56E9DFAE-DDAD-4FCA-8AED-56B2D15DB479}" dt="2026-02-05T10:31:56.590" v="6934" actId="20577"/>
          <ac:spMkLst>
            <pc:docMk/>
            <pc:sldMk cId="3411293922" sldId="6027"/>
            <ac:spMk id="11" creationId="{BF8B2D57-DB1F-857D-4FE1-6D132334BC5C}"/>
          </ac:spMkLst>
        </pc:spChg>
        <pc:grpChg chg="add mod">
          <ac:chgData name="松浦英宗" userId="9b03fd3a-662f-49ff-9af1-1b93cf7aab22" providerId="ADAL" clId="{56E9DFAE-DDAD-4FCA-8AED-56B2D15DB479}" dt="2026-02-05T10:32:24.056" v="6988" actId="14100"/>
          <ac:grpSpMkLst>
            <pc:docMk/>
            <pc:sldMk cId="3411293922" sldId="6027"/>
            <ac:grpSpMk id="5" creationId="{2D8BCABE-F79B-EA03-C6F3-95243887B3B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605888714" sldId="6027"/>
        </pc:sldMkLst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390629198" sldId="6028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000953785" sldId="6028"/>
        </pc:sldMkLst>
        <pc:spChg chg="add del mod">
          <ac:chgData name="松浦英宗" userId="9b03fd3a-662f-49ff-9af1-1b93cf7aab22" providerId="ADAL" clId="{56E9DFAE-DDAD-4FCA-8AED-56B2D15DB479}" dt="2026-02-05T10:33:02.327" v="7015" actId="478"/>
          <ac:spMkLst>
            <pc:docMk/>
            <pc:sldMk cId="2000953785" sldId="6028"/>
            <ac:spMk id="2" creationId="{08EB1A41-E24F-9A99-1BDF-C2E3B37C22EA}"/>
          </ac:spMkLst>
        </pc:spChg>
        <pc:spChg chg="mod">
          <ac:chgData name="松浦英宗" userId="9b03fd3a-662f-49ff-9af1-1b93cf7aab22" providerId="ADAL" clId="{56E9DFAE-DDAD-4FCA-8AED-56B2D15DB479}" dt="2026-02-05T12:46:59.820" v="9928" actId="404"/>
          <ac:spMkLst>
            <pc:docMk/>
            <pc:sldMk cId="2000953785" sldId="6028"/>
            <ac:spMk id="3" creationId="{6017B1BF-89CC-6027-9E92-A922CC1FB6BA}"/>
          </ac:spMkLst>
        </pc:spChg>
        <pc:spChg chg="mod">
          <ac:chgData name="松浦英宗" userId="9b03fd3a-662f-49ff-9af1-1b93cf7aab22" providerId="ADAL" clId="{56E9DFAE-DDAD-4FCA-8AED-56B2D15DB479}" dt="2026-02-05T10:33:43.309" v="7087" actId="20577"/>
          <ac:spMkLst>
            <pc:docMk/>
            <pc:sldMk cId="2000953785" sldId="6028"/>
            <ac:spMk id="5" creationId="{BFBF2484-8B95-10DD-295A-710D6C5768A6}"/>
          </ac:spMkLst>
        </pc:spChg>
        <pc:spChg chg="mod">
          <ac:chgData name="松浦英宗" userId="9b03fd3a-662f-49ff-9af1-1b93cf7aab22" providerId="ADAL" clId="{56E9DFAE-DDAD-4FCA-8AED-56B2D15DB479}" dt="2026-02-05T10:33:47.512" v="7106" actId="20577"/>
          <ac:spMkLst>
            <pc:docMk/>
            <pc:sldMk cId="2000953785" sldId="6028"/>
            <ac:spMk id="6" creationId="{D0673878-DA09-ADD2-FCDD-B29A8CE83EBA}"/>
          </ac:spMkLst>
        </pc:spChg>
        <pc:spChg chg="mod">
          <ac:chgData name="松浦英宗" userId="9b03fd3a-662f-49ff-9af1-1b93cf7aab22" providerId="ADAL" clId="{56E9DFAE-DDAD-4FCA-8AED-56B2D15DB479}" dt="2026-02-05T10:33:53.898" v="7124" actId="20577"/>
          <ac:spMkLst>
            <pc:docMk/>
            <pc:sldMk cId="2000953785" sldId="6028"/>
            <ac:spMk id="7" creationId="{C4065459-77E5-E7F6-8F82-73FC8C0C4731}"/>
          </ac:spMkLst>
        </pc:spChg>
        <pc:spChg chg="mod">
          <ac:chgData name="松浦英宗" userId="9b03fd3a-662f-49ff-9af1-1b93cf7aab22" providerId="ADAL" clId="{56E9DFAE-DDAD-4FCA-8AED-56B2D15DB479}" dt="2026-02-05T10:33:58.814" v="7146" actId="20577"/>
          <ac:spMkLst>
            <pc:docMk/>
            <pc:sldMk cId="2000953785" sldId="6028"/>
            <ac:spMk id="8" creationId="{51D77C2A-5521-92FE-C396-7F20637BDAED}"/>
          </ac:spMkLst>
        </pc:spChg>
        <pc:spChg chg="mod">
          <ac:chgData name="松浦英宗" userId="9b03fd3a-662f-49ff-9af1-1b93cf7aab22" providerId="ADAL" clId="{56E9DFAE-DDAD-4FCA-8AED-56B2D15DB479}" dt="2026-02-05T10:34:01.625" v="7156" actId="20577"/>
          <ac:spMkLst>
            <pc:docMk/>
            <pc:sldMk cId="2000953785" sldId="6028"/>
            <ac:spMk id="9" creationId="{0EC4153A-6BBF-9B32-A4D8-497EBB52D4BA}"/>
          </ac:spMkLst>
        </pc:spChg>
        <pc:spChg chg="mod">
          <ac:chgData name="松浦英宗" userId="9b03fd3a-662f-49ff-9af1-1b93cf7aab22" providerId="ADAL" clId="{56E9DFAE-DDAD-4FCA-8AED-56B2D15DB479}" dt="2026-02-05T10:34:04.979" v="7172" actId="20577"/>
          <ac:spMkLst>
            <pc:docMk/>
            <pc:sldMk cId="2000953785" sldId="6028"/>
            <ac:spMk id="10" creationId="{50A13B86-E33D-C50A-49EB-92AC705B4502}"/>
          </ac:spMkLst>
        </pc:spChg>
        <pc:spChg chg="add mod">
          <ac:chgData name="松浦英宗" userId="9b03fd3a-662f-49ff-9af1-1b93cf7aab22" providerId="ADAL" clId="{56E9DFAE-DDAD-4FCA-8AED-56B2D15DB479}" dt="2026-02-05T10:34:58.552" v="7176" actId="14100"/>
          <ac:spMkLst>
            <pc:docMk/>
            <pc:sldMk cId="2000953785" sldId="6028"/>
            <ac:spMk id="11" creationId="{4249F080-88A2-0365-A3F6-3ECAD53D9705}"/>
          </ac:spMkLst>
        </pc:spChg>
        <pc:grpChg chg="add mod">
          <ac:chgData name="松浦英宗" userId="9b03fd3a-662f-49ff-9af1-1b93cf7aab22" providerId="ADAL" clId="{56E9DFAE-DDAD-4FCA-8AED-56B2D15DB479}" dt="2026-02-05T12:47:04.604" v="9929" actId="1076"/>
          <ac:grpSpMkLst>
            <pc:docMk/>
            <pc:sldMk cId="2000953785" sldId="6028"/>
            <ac:grpSpMk id="4" creationId="{546009AC-2571-EE45-8E61-90E98F86556B}"/>
          </ac:grpSpMkLst>
        </pc:grpChg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154185424" sldId="6029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71266881" sldId="6029"/>
        </pc:sldMkLst>
        <pc:spChg chg="add mod">
          <ac:chgData name="松浦英宗" userId="9b03fd3a-662f-49ff-9af1-1b93cf7aab22" providerId="ADAL" clId="{56E9DFAE-DDAD-4FCA-8AED-56B2D15DB479}" dt="2026-02-05T10:37:56.074" v="7271" actId="207"/>
          <ac:spMkLst>
            <pc:docMk/>
            <pc:sldMk cId="871266881" sldId="6029"/>
            <ac:spMk id="2" creationId="{63A9CC20-2E19-E4F1-22D5-B15E01120426}"/>
          </ac:spMkLst>
        </pc:spChg>
        <pc:spChg chg="del">
          <ac:chgData name="松浦英宗" userId="9b03fd3a-662f-49ff-9af1-1b93cf7aab22" providerId="ADAL" clId="{56E9DFAE-DDAD-4FCA-8AED-56B2D15DB479}" dt="2026-02-05T10:37:48.702" v="7268" actId="478"/>
          <ac:spMkLst>
            <pc:docMk/>
            <pc:sldMk cId="871266881" sldId="6029"/>
            <ac:spMk id="3" creationId="{2AB73A03-2AE3-6FBB-0831-CB7153A25B64}"/>
          </ac:spMkLst>
        </pc:spChg>
        <pc:spChg chg="add mod">
          <ac:chgData name="松浦英宗" userId="9b03fd3a-662f-49ff-9af1-1b93cf7aab22" providerId="ADAL" clId="{56E9DFAE-DDAD-4FCA-8AED-56B2D15DB479}" dt="2026-02-05T10:38:01.774" v="7272" actId="14100"/>
          <ac:spMkLst>
            <pc:docMk/>
            <pc:sldMk cId="871266881" sldId="6029"/>
            <ac:spMk id="4" creationId="{8B4BAAB5-A9EA-F477-41ED-51BC65E2A0F0}"/>
          </ac:spMkLst>
        </pc:spChg>
        <pc:spChg chg="mod">
          <ac:chgData name="松浦英宗" userId="9b03fd3a-662f-49ff-9af1-1b93cf7aab22" providerId="ADAL" clId="{56E9DFAE-DDAD-4FCA-8AED-56B2D15DB479}" dt="2026-02-05T10:41:05.797" v="7409" actId="207"/>
          <ac:spMkLst>
            <pc:docMk/>
            <pc:sldMk cId="871266881" sldId="6029"/>
            <ac:spMk id="6" creationId="{082241BD-3B60-5B0C-4BF5-F1F0E524BAA4}"/>
          </ac:spMkLst>
        </pc:spChg>
        <pc:spChg chg="mod">
          <ac:chgData name="松浦英宗" userId="9b03fd3a-662f-49ff-9af1-1b93cf7aab22" providerId="ADAL" clId="{56E9DFAE-DDAD-4FCA-8AED-56B2D15DB479}" dt="2026-02-05T10:41:08" v="7410" actId="207"/>
          <ac:spMkLst>
            <pc:docMk/>
            <pc:sldMk cId="871266881" sldId="6029"/>
            <ac:spMk id="7" creationId="{64609867-49DB-F69B-513A-77EA9C76C831}"/>
          </ac:spMkLst>
        </pc:spChg>
        <pc:spChg chg="mod">
          <ac:chgData name="松浦英宗" userId="9b03fd3a-662f-49ff-9af1-1b93cf7aab22" providerId="ADAL" clId="{56E9DFAE-DDAD-4FCA-8AED-56B2D15DB479}" dt="2026-02-05T10:41:09.528" v="7411" actId="207"/>
          <ac:spMkLst>
            <pc:docMk/>
            <pc:sldMk cId="871266881" sldId="6029"/>
            <ac:spMk id="8" creationId="{6A37B15F-3426-EC8F-C01C-AB7A1608831D}"/>
          </ac:spMkLst>
        </pc:spChg>
        <pc:spChg chg="mod">
          <ac:chgData name="松浦英宗" userId="9b03fd3a-662f-49ff-9af1-1b93cf7aab22" providerId="ADAL" clId="{56E9DFAE-DDAD-4FCA-8AED-56B2D15DB479}" dt="2026-02-05T10:41:12.086" v="7412" actId="207"/>
          <ac:spMkLst>
            <pc:docMk/>
            <pc:sldMk cId="871266881" sldId="6029"/>
            <ac:spMk id="9" creationId="{BFB8B346-F17F-47D1-A343-978E8BEC3425}"/>
          </ac:spMkLst>
        </pc:spChg>
        <pc:spChg chg="mod">
          <ac:chgData name="松浦英宗" userId="9b03fd3a-662f-49ff-9af1-1b93cf7aab22" providerId="ADAL" clId="{56E9DFAE-DDAD-4FCA-8AED-56B2D15DB479}" dt="2026-02-05T10:41:14" v="7413" actId="207"/>
          <ac:spMkLst>
            <pc:docMk/>
            <pc:sldMk cId="871266881" sldId="6029"/>
            <ac:spMk id="10" creationId="{A4736822-2102-211D-2EC9-7926126830B7}"/>
          </ac:spMkLst>
        </pc:spChg>
        <pc:spChg chg="del mod">
          <ac:chgData name="松浦英宗" userId="9b03fd3a-662f-49ff-9af1-1b93cf7aab22" providerId="ADAL" clId="{56E9DFAE-DDAD-4FCA-8AED-56B2D15DB479}" dt="2026-02-05T10:40:45.401" v="7401" actId="478"/>
          <ac:spMkLst>
            <pc:docMk/>
            <pc:sldMk cId="871266881" sldId="6029"/>
            <ac:spMk id="11" creationId="{F84CABD4-928E-3761-CBEC-1C806B6F4318}"/>
          </ac:spMkLst>
        </pc:spChg>
        <pc:spChg chg="add mod">
          <ac:chgData name="松浦英宗" userId="9b03fd3a-662f-49ff-9af1-1b93cf7aab22" providerId="ADAL" clId="{56E9DFAE-DDAD-4FCA-8AED-56B2D15DB479}" dt="2026-02-05T10:40:06.280" v="7306" actId="1076"/>
          <ac:spMkLst>
            <pc:docMk/>
            <pc:sldMk cId="871266881" sldId="6029"/>
            <ac:spMk id="12" creationId="{0DF2A082-965E-3F2F-770E-385E98F769E1}"/>
          </ac:spMkLst>
        </pc:spChg>
        <pc:grpChg chg="add mod">
          <ac:chgData name="松浦英宗" userId="9b03fd3a-662f-49ff-9af1-1b93cf7aab22" providerId="ADAL" clId="{56E9DFAE-DDAD-4FCA-8AED-56B2D15DB479}" dt="2026-02-05T10:40:59.097" v="7408" actId="1076"/>
          <ac:grpSpMkLst>
            <pc:docMk/>
            <pc:sldMk cId="871266881" sldId="6029"/>
            <ac:grpSpMk id="5" creationId="{ABD3BF47-B137-5ADF-6337-C186D8BC52C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146209307" sldId="6029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165398364" sldId="6030"/>
        </pc:sldMkLst>
        <pc:spChg chg="add mod ord">
          <ac:chgData name="松浦英宗" userId="9b03fd3a-662f-49ff-9af1-1b93cf7aab22" providerId="ADAL" clId="{56E9DFAE-DDAD-4FCA-8AED-56B2D15DB479}" dt="2026-02-05T12:04:04.602" v="7742" actId="1076"/>
          <ac:spMkLst>
            <pc:docMk/>
            <pc:sldMk cId="1165398364" sldId="6030"/>
            <ac:spMk id="2" creationId="{2D168304-0ABD-3DA1-8932-FBBE1535326C}"/>
          </ac:spMkLst>
        </pc:spChg>
        <pc:spChg chg="del">
          <ac:chgData name="松浦英宗" userId="9b03fd3a-662f-49ff-9af1-1b93cf7aab22" providerId="ADAL" clId="{56E9DFAE-DDAD-4FCA-8AED-56B2D15DB479}" dt="2026-02-05T10:41:56.516" v="7418" actId="478"/>
          <ac:spMkLst>
            <pc:docMk/>
            <pc:sldMk cId="1165398364" sldId="6030"/>
            <ac:spMk id="3" creationId="{5341DA0A-4CB4-75D1-01F0-10EF7488B1D8}"/>
          </ac:spMkLst>
        </pc:spChg>
        <pc:spChg chg="mod">
          <ac:chgData name="松浦英宗" userId="9b03fd3a-662f-49ff-9af1-1b93cf7aab22" providerId="ADAL" clId="{56E9DFAE-DDAD-4FCA-8AED-56B2D15DB479}" dt="2026-02-05T10:43:12.330" v="7532" actId="20577"/>
          <ac:spMkLst>
            <pc:docMk/>
            <pc:sldMk cId="1165398364" sldId="6030"/>
            <ac:spMk id="5" creationId="{213B4E77-6962-FACC-7144-77EDBD0DE031}"/>
          </ac:spMkLst>
        </pc:spChg>
        <pc:spChg chg="mod">
          <ac:chgData name="松浦英宗" userId="9b03fd3a-662f-49ff-9af1-1b93cf7aab22" providerId="ADAL" clId="{56E9DFAE-DDAD-4FCA-8AED-56B2D15DB479}" dt="2026-02-05T10:43:13.442" v="7533" actId="20577"/>
          <ac:spMkLst>
            <pc:docMk/>
            <pc:sldMk cId="1165398364" sldId="6030"/>
            <ac:spMk id="6" creationId="{BD113DC3-C7B3-D1C1-5817-FEA79A988B49}"/>
          </ac:spMkLst>
        </pc:spChg>
        <pc:spChg chg="mod">
          <ac:chgData name="松浦英宗" userId="9b03fd3a-662f-49ff-9af1-1b93cf7aab22" providerId="ADAL" clId="{56E9DFAE-DDAD-4FCA-8AED-56B2D15DB479}" dt="2026-02-05T10:43:14.960" v="7534" actId="20577"/>
          <ac:spMkLst>
            <pc:docMk/>
            <pc:sldMk cId="1165398364" sldId="6030"/>
            <ac:spMk id="7" creationId="{459D5245-59BD-B626-D72C-0BC77050FDD2}"/>
          </ac:spMkLst>
        </pc:spChg>
        <pc:spChg chg="mod">
          <ac:chgData name="松浦英宗" userId="9b03fd3a-662f-49ff-9af1-1b93cf7aab22" providerId="ADAL" clId="{56E9DFAE-DDAD-4FCA-8AED-56B2D15DB479}" dt="2026-02-05T10:43:16.698" v="7535" actId="20577"/>
          <ac:spMkLst>
            <pc:docMk/>
            <pc:sldMk cId="1165398364" sldId="6030"/>
            <ac:spMk id="8" creationId="{AA9E18BC-ABE7-F499-AC23-7A85757B1DD3}"/>
          </ac:spMkLst>
        </pc:spChg>
        <pc:spChg chg="mod">
          <ac:chgData name="松浦英宗" userId="9b03fd3a-662f-49ff-9af1-1b93cf7aab22" providerId="ADAL" clId="{56E9DFAE-DDAD-4FCA-8AED-56B2D15DB479}" dt="2026-02-05T10:43:17.845" v="7536" actId="20577"/>
          <ac:spMkLst>
            <pc:docMk/>
            <pc:sldMk cId="1165398364" sldId="6030"/>
            <ac:spMk id="9" creationId="{5513D9B3-22E2-8694-2648-C4D92C08F33C}"/>
          </ac:spMkLst>
        </pc:spChg>
        <pc:spChg chg="mod">
          <ac:chgData name="松浦英宗" userId="9b03fd3a-662f-49ff-9af1-1b93cf7aab22" providerId="ADAL" clId="{56E9DFAE-DDAD-4FCA-8AED-56B2D15DB479}" dt="2026-02-05T10:43:19.108" v="7537" actId="20577"/>
          <ac:spMkLst>
            <pc:docMk/>
            <pc:sldMk cId="1165398364" sldId="6030"/>
            <ac:spMk id="10" creationId="{1B50A612-0FE0-E7ED-44DB-402AEB306F5E}"/>
          </ac:spMkLst>
        </pc:spChg>
        <pc:grpChg chg="add mod">
          <ac:chgData name="松浦英宗" userId="9b03fd3a-662f-49ff-9af1-1b93cf7aab22" providerId="ADAL" clId="{56E9DFAE-DDAD-4FCA-8AED-56B2D15DB479}" dt="2026-02-05T10:43:25.345" v="7539" actId="14100"/>
          <ac:grpSpMkLst>
            <pc:docMk/>
            <pc:sldMk cId="1165398364" sldId="6030"/>
            <ac:grpSpMk id="4" creationId="{ED1EA84F-696C-35A6-CBFC-5D4F675ED40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740720863" sldId="603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30274256" sldId="6031"/>
        </pc:sldMkLst>
        <pc:spChg chg="mod">
          <ac:chgData name="松浦英宗" userId="9b03fd3a-662f-49ff-9af1-1b93cf7aab22" providerId="ADAL" clId="{56E9DFAE-DDAD-4FCA-8AED-56B2D15DB479}" dt="2026-02-05T10:49:14.566" v="7722" actId="242"/>
          <ac:spMkLst>
            <pc:docMk/>
            <pc:sldMk cId="4130274256" sldId="6031"/>
            <ac:spMk id="3" creationId="{95F45E5C-A6F1-75B4-A192-CFAA5A38E6B3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4" creationId="{AAE6747F-261E-221B-377B-5FA710DDC06D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5" creationId="{03A7B244-5697-BBCF-ADDD-4165F07F8A8F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6" creationId="{858F1352-97A1-EF82-01D2-C3A48459963E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7" creationId="{EBB2AA66-D16E-B564-A852-0DB0DE62B4A1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8" creationId="{AF1850DA-FEE8-A45F-2CC7-24079CEA7B39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9" creationId="{32187DD5-CF1F-E5A0-B8FD-10BF0C6FB638}"/>
          </ac:spMkLst>
        </pc:spChg>
        <pc:spChg chg="mod topLvl">
          <ac:chgData name="松浦英宗" userId="9b03fd3a-662f-49ff-9af1-1b93cf7aab22" providerId="ADAL" clId="{56E9DFAE-DDAD-4FCA-8AED-56B2D15DB479}" dt="2026-02-05T10:47:59.424" v="7634" actId="164"/>
          <ac:spMkLst>
            <pc:docMk/>
            <pc:sldMk cId="4130274256" sldId="6031"/>
            <ac:spMk id="11" creationId="{F96C5083-2A6D-A8F6-0CBC-B953173CDFEA}"/>
          </ac:spMkLst>
        </pc:spChg>
        <pc:spChg chg="mod topLvl">
          <ac:chgData name="松浦英宗" userId="9b03fd3a-662f-49ff-9af1-1b93cf7aab22" providerId="ADAL" clId="{56E9DFAE-DDAD-4FCA-8AED-56B2D15DB479}" dt="2026-02-05T10:48:02.228" v="7635" actId="164"/>
          <ac:spMkLst>
            <pc:docMk/>
            <pc:sldMk cId="4130274256" sldId="6031"/>
            <ac:spMk id="12" creationId="{F31C4387-0D9F-5D6C-4A9C-72BC80B3A85F}"/>
          </ac:spMkLst>
        </pc:spChg>
        <pc:spChg chg="mod topLvl">
          <ac:chgData name="松浦英宗" userId="9b03fd3a-662f-49ff-9af1-1b93cf7aab22" providerId="ADAL" clId="{56E9DFAE-DDAD-4FCA-8AED-56B2D15DB479}" dt="2026-02-05T10:48:03.796" v="7636" actId="164"/>
          <ac:spMkLst>
            <pc:docMk/>
            <pc:sldMk cId="4130274256" sldId="6031"/>
            <ac:spMk id="13" creationId="{17EE14DB-46EA-63D9-CA8C-FD58DC2C15DE}"/>
          </ac:spMkLst>
        </pc:spChg>
        <pc:spChg chg="mod topLvl">
          <ac:chgData name="松浦英宗" userId="9b03fd3a-662f-49ff-9af1-1b93cf7aab22" providerId="ADAL" clId="{56E9DFAE-DDAD-4FCA-8AED-56B2D15DB479}" dt="2026-02-05T10:48:07.077" v="7637" actId="164"/>
          <ac:spMkLst>
            <pc:docMk/>
            <pc:sldMk cId="4130274256" sldId="6031"/>
            <ac:spMk id="14" creationId="{E7675D28-C354-EE84-AC4B-81AE0082694F}"/>
          </ac:spMkLst>
        </pc:spChg>
        <pc:spChg chg="mod topLvl">
          <ac:chgData name="松浦英宗" userId="9b03fd3a-662f-49ff-9af1-1b93cf7aab22" providerId="ADAL" clId="{56E9DFAE-DDAD-4FCA-8AED-56B2D15DB479}" dt="2026-02-05T10:48:09.183" v="7638" actId="164"/>
          <ac:spMkLst>
            <pc:docMk/>
            <pc:sldMk cId="4130274256" sldId="6031"/>
            <ac:spMk id="15" creationId="{E02A84E1-B1A4-969E-1FC3-ECC2A590067F}"/>
          </ac:spMkLst>
        </pc:spChg>
        <pc:spChg chg="mod topLvl">
          <ac:chgData name="松浦英宗" userId="9b03fd3a-662f-49ff-9af1-1b93cf7aab22" providerId="ADAL" clId="{56E9DFAE-DDAD-4FCA-8AED-56B2D15DB479}" dt="2026-02-05T10:48:10.890" v="7639" actId="164"/>
          <ac:spMkLst>
            <pc:docMk/>
            <pc:sldMk cId="4130274256" sldId="6031"/>
            <ac:spMk id="16" creationId="{53864F09-C204-F955-2A7E-AD2A2FF6F2BB}"/>
          </ac:spMkLst>
        </pc:spChg>
        <pc:spChg chg="add mod ord">
          <ac:chgData name="松浦英宗" userId="9b03fd3a-662f-49ff-9af1-1b93cf7aab22" providerId="ADAL" clId="{56E9DFAE-DDAD-4FCA-8AED-56B2D15DB479}" dt="2026-02-05T10:49:39.092" v="7737" actId="207"/>
          <ac:spMkLst>
            <pc:docMk/>
            <pc:sldMk cId="4130274256" sldId="6031"/>
            <ac:spMk id="27" creationId="{8136984A-07D8-3CBF-3495-EF5E8948E24B}"/>
          </ac:spMkLst>
        </pc:spChg>
        <pc:grpChg chg="add del mod">
          <ac:chgData name="松浦英宗" userId="9b03fd3a-662f-49ff-9af1-1b93cf7aab22" providerId="ADAL" clId="{56E9DFAE-DDAD-4FCA-8AED-56B2D15DB479}" dt="2026-02-05T10:46:27.072" v="7567" actId="165"/>
          <ac:grpSpMkLst>
            <pc:docMk/>
            <pc:sldMk cId="4130274256" sldId="6031"/>
            <ac:grpSpMk id="2" creationId="{53E22480-B443-89A2-970B-9A1BCA485301}"/>
          </ac:grpSpMkLst>
        </pc:grpChg>
        <pc:grpChg chg="add del mod">
          <ac:chgData name="松浦英宗" userId="9b03fd3a-662f-49ff-9af1-1b93cf7aab22" providerId="ADAL" clId="{56E9DFAE-DDAD-4FCA-8AED-56B2D15DB479}" dt="2026-02-05T10:46:48.243" v="7571" actId="165"/>
          <ac:grpSpMkLst>
            <pc:docMk/>
            <pc:sldMk cId="4130274256" sldId="6031"/>
            <ac:grpSpMk id="10" creationId="{288911A9-646C-1634-14E9-F2CAFD29042B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7" creationId="{992FC531-CF5B-1A24-418C-521808918B30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8" creationId="{B6D3BC37-7A7F-03CE-31F0-A3BC5A8A7E2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9" creationId="{A8E70FB2-549C-77D1-A710-B16E2572FEE6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0" creationId="{21CC3401-25ED-18D0-4546-A763C7A44499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1" creationId="{6CBFF323-A84D-04A1-85E4-DC4A57EBC94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2" creationId="{0F53EE30-104C-650D-EE18-6ACC11C71902}"/>
          </ac:grpSpMkLst>
        </pc:grpChg>
        <pc:grpChg chg="add mod">
          <ac:chgData name="松浦英宗" userId="9b03fd3a-662f-49ff-9af1-1b93cf7aab22" providerId="ADAL" clId="{56E9DFAE-DDAD-4FCA-8AED-56B2D15DB479}" dt="2026-02-05T10:48:48.600" v="7682" actId="1035"/>
          <ac:grpSpMkLst>
            <pc:docMk/>
            <pc:sldMk cId="4130274256" sldId="6031"/>
            <ac:grpSpMk id="23" creationId="{BE55B761-5E40-EB31-CA5B-95FA0A22C080}"/>
          </ac:grpSpMkLst>
        </pc:grpChg>
        <pc:cxnChg chg="add mod">
          <ac:chgData name="松浦英宗" userId="9b03fd3a-662f-49ff-9af1-1b93cf7aab22" providerId="ADAL" clId="{56E9DFAE-DDAD-4FCA-8AED-56B2D15DB479}" dt="2026-02-05T10:48:46.157" v="7678" actId="1035"/>
          <ac:cxnSpMkLst>
            <pc:docMk/>
            <pc:sldMk cId="4130274256" sldId="6031"/>
            <ac:cxnSpMk id="24" creationId="{99BD55E0-F401-9D29-0FD7-EF47051940E4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5T14:17:23.442" v="13259" actId="2696"/>
        <pc:sldMkLst>
          <pc:docMk/>
          <pc:sldMk cId="1035288517" sldId="6032"/>
        </pc:sldMkLst>
        <pc:spChg chg="del">
          <ac:chgData name="松浦英宗" userId="9b03fd3a-662f-49ff-9af1-1b93cf7aab22" providerId="ADAL" clId="{56E9DFAE-DDAD-4FCA-8AED-56B2D15DB479}" dt="2026-02-05T12:09:14.894" v="8033" actId="478"/>
          <ac:spMkLst>
            <pc:docMk/>
            <pc:sldMk cId="1035288517" sldId="6032"/>
            <ac:spMk id="3" creationId="{45214332-9EEB-E288-B250-4C0047AA8D60}"/>
          </ac:spMkLst>
        </pc:spChg>
        <pc:spChg chg="mod topLvl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4" creationId="{09C4D3FB-E7C1-DCD0-5EE1-7DDA1E4881A4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5" creationId="{746B0B26-427B-DB04-6F81-09A0EAA050B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6" creationId="{1661CE87-44B2-1DF6-743E-F101BB8E8DE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7" creationId="{F88DD8E2-7DDC-9DDC-D846-7DEF556F649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8" creationId="{F46454D8-54BF-7E03-6D97-1AF23D93A56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9" creationId="{D2F14582-65BE-39AD-ECA9-D49F17B3A0C1}"/>
          </ac:spMkLst>
        </pc:spChg>
        <pc:spChg chg="add mod">
          <ac:chgData name="松浦英宗" userId="9b03fd3a-662f-49ff-9af1-1b93cf7aab22" providerId="ADAL" clId="{56E9DFAE-DDAD-4FCA-8AED-56B2D15DB479}" dt="2026-02-05T12:06:11.317" v="7808" actId="164"/>
          <ac:spMkLst>
            <pc:docMk/>
            <pc:sldMk cId="1035288517" sldId="6032"/>
            <ac:spMk id="10" creationId="{DC5D568B-2870-A5C3-D466-5AB19FBE4A7F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17" creationId="{2ACCA6CC-A529-6F54-ED7D-05F3C3F20F05}"/>
          </ac:spMkLst>
        </pc:spChg>
        <pc:spChg chg="mod">
          <ac:chgData name="松浦英宗" userId="9b03fd3a-662f-49ff-9af1-1b93cf7aab22" providerId="ADAL" clId="{56E9DFAE-DDAD-4FCA-8AED-56B2D15DB479}" dt="2026-02-05T12:08:42.946" v="8021" actId="20577"/>
          <ac:spMkLst>
            <pc:docMk/>
            <pc:sldMk cId="1035288517" sldId="6032"/>
            <ac:spMk id="18" creationId="{CFA1CC5B-E08F-2B52-C5E4-746E90856AD3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1" creationId="{ABCC8F5E-FE68-A121-602D-69506BFD83D0}"/>
          </ac:spMkLst>
        </pc:spChg>
        <pc:spChg chg="mod">
          <ac:chgData name="松浦英宗" userId="9b03fd3a-662f-49ff-9af1-1b93cf7aab22" providerId="ADAL" clId="{56E9DFAE-DDAD-4FCA-8AED-56B2D15DB479}" dt="2026-02-05T12:08:45.006" v="8023" actId="20577"/>
          <ac:spMkLst>
            <pc:docMk/>
            <pc:sldMk cId="1035288517" sldId="6032"/>
            <ac:spMk id="22" creationId="{90146A6D-25AB-E002-1514-D74A81FB2F20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5" creationId="{1C74B614-C7E1-AA42-CA6B-0259B141FC4C}"/>
          </ac:spMkLst>
        </pc:spChg>
        <pc:spChg chg="mod">
          <ac:chgData name="松浦英宗" userId="9b03fd3a-662f-49ff-9af1-1b93cf7aab22" providerId="ADAL" clId="{56E9DFAE-DDAD-4FCA-8AED-56B2D15DB479}" dt="2026-02-05T12:08:50.819" v="8027" actId="20577"/>
          <ac:spMkLst>
            <pc:docMk/>
            <pc:sldMk cId="1035288517" sldId="6032"/>
            <ac:spMk id="26" creationId="{D81290E6-BE8F-2EE1-E700-3B3AEC0F97F9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9" creationId="{4412CC18-994F-D616-701B-BA1950CC2CB7}"/>
          </ac:spMkLst>
        </pc:spChg>
        <pc:spChg chg="mod">
          <ac:chgData name="松浦英宗" userId="9b03fd3a-662f-49ff-9af1-1b93cf7aab22" providerId="ADAL" clId="{56E9DFAE-DDAD-4FCA-8AED-56B2D15DB479}" dt="2026-02-05T12:08:48.552" v="8025" actId="20577"/>
          <ac:spMkLst>
            <pc:docMk/>
            <pc:sldMk cId="1035288517" sldId="6032"/>
            <ac:spMk id="30" creationId="{2DF35BF1-874F-2024-2A81-89C54E772E1E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33" creationId="{5558501A-79EA-F2D2-27C5-9DFCD5D86093}"/>
          </ac:spMkLst>
        </pc:spChg>
        <pc:spChg chg="mod">
          <ac:chgData name="松浦英宗" userId="9b03fd3a-662f-49ff-9af1-1b93cf7aab22" providerId="ADAL" clId="{56E9DFAE-DDAD-4FCA-8AED-56B2D15DB479}" dt="2026-02-05T12:08:53.522" v="8029" actId="20577"/>
          <ac:spMkLst>
            <pc:docMk/>
            <pc:sldMk cId="1035288517" sldId="6032"/>
            <ac:spMk id="34" creationId="{DF35BDB1-44AA-96D7-1901-826852365332}"/>
          </ac:spMkLst>
        </pc:spChg>
        <pc:spChg chg="add mod ord">
          <ac:chgData name="松浦英宗" userId="9b03fd3a-662f-49ff-9af1-1b93cf7aab22" providerId="ADAL" clId="{56E9DFAE-DDAD-4FCA-8AED-56B2D15DB479}" dt="2026-02-05T12:09:11.836" v="8032" actId="207"/>
          <ac:spMkLst>
            <pc:docMk/>
            <pc:sldMk cId="1035288517" sldId="6032"/>
            <ac:spMk id="41" creationId="{1C8A51C0-6F02-9CFF-3EE9-5A6EEAE3BCDA}"/>
          </ac:spMkLst>
        </pc:spChg>
        <pc:spChg chg="add mod">
          <ac:chgData name="松浦英宗" userId="9b03fd3a-662f-49ff-9af1-1b93cf7aab22" providerId="ADAL" clId="{56E9DFAE-DDAD-4FCA-8AED-56B2D15DB479}" dt="2026-02-05T12:10:09.898" v="8141" actId="14100"/>
          <ac:spMkLst>
            <pc:docMk/>
            <pc:sldMk cId="1035288517" sldId="6032"/>
            <ac:spMk id="42" creationId="{42EF2A9B-EC3E-0D93-C171-26B4BA33DFF2}"/>
          </ac:spMkLst>
        </pc:spChg>
        <pc:grpChg chg="add del mod">
          <ac:chgData name="松浦英宗" userId="9b03fd3a-662f-49ff-9af1-1b93cf7aab22" providerId="ADAL" clId="{56E9DFAE-DDAD-4FCA-8AED-56B2D15DB479}" dt="2026-02-05T12:04:40.207" v="7744" actId="165"/>
          <ac:grpSpMkLst>
            <pc:docMk/>
            <pc:sldMk cId="1035288517" sldId="6032"/>
            <ac:grpSpMk id="2" creationId="{FDAF3A05-105B-B646-C77A-FB1F0686A31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5" creationId="{99DF8A44-A925-3D3C-1777-080AC3F96421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6" creationId="{69C5769F-5400-5759-F9C1-2E2BB67E615B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0" creationId="{52B9CE0F-68EB-1836-8F25-CD01B1A0A2E9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4" creationId="{959742D0-6C41-64F4-0CAC-D6C7F206FF9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8" creationId="{A0C07819-C8D4-D759-014F-7C995D9D55BF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32" creationId="{B1599438-5784-B495-4C05-B14B34531843}"/>
          </ac:grpSpMkLst>
        </pc:grpChg>
        <pc:grpChg chg="add mod">
          <ac:chgData name="松浦英宗" userId="9b03fd3a-662f-49ff-9af1-1b93cf7aab22" providerId="ADAL" clId="{56E9DFAE-DDAD-4FCA-8AED-56B2D15DB479}" dt="2026-02-05T12:08:28.778" v="8016" actId="1036"/>
          <ac:grpSpMkLst>
            <pc:docMk/>
            <pc:sldMk cId="1035288517" sldId="6032"/>
            <ac:grpSpMk id="36" creationId="{7AA3ADA1-A310-E523-FD36-144008CA3023}"/>
          </ac:grpSpMkLst>
        </pc:grpChg>
        <pc:cxnChg chg="add 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1" creationId="{42FD0B2A-A1AB-B39C-D1CB-CB03A42B7133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9" creationId="{2770F6EF-C428-92BA-8E03-9FCFA786B491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3" creationId="{06983B46-FD06-6B8A-162A-C3EAE85F4186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7" creationId="{C8B2752E-45A5-C0DB-5FC7-48400AD79E3F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1" creationId="{FFB66C32-AD2D-4C64-4598-55E668216D14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5" creationId="{F9AA5FD1-6465-EECD-E5A7-826161A7E358}"/>
          </ac:cxnSpMkLst>
        </pc:cxn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474618355" sldId="603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58685464" sldId="6033"/>
        </pc:sldMkLst>
        <pc:spChg chg="del">
          <ac:chgData name="松浦英宗" userId="9b03fd3a-662f-49ff-9af1-1b93cf7aab22" providerId="ADAL" clId="{56E9DFAE-DDAD-4FCA-8AED-56B2D15DB479}" dt="2026-02-05T12:11:47.983" v="8269" actId="478"/>
          <ac:spMkLst>
            <pc:docMk/>
            <pc:sldMk cId="4158685464" sldId="6033"/>
            <ac:spMk id="3" creationId="{D600A846-E9EC-6B95-80D9-DA60C480848B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0" creationId="{998194B9-7A20-3E57-F1A7-E2B2E2ACDD2D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1" creationId="{ADBF5EE2-0E78-E7E7-8961-BF7CF59BA47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2" creationId="{B8ED7958-FB0C-ECCF-AACD-004D0DF5138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3" creationId="{E74AFA60-CBF0-1161-9B70-7FBC01D395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4" creationId="{CD951DB3-FB94-BEE6-D072-78EC25C719B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5" creationId="{1463B769-DD26-E62C-A77C-CE863858731C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6" creationId="{A38DD703-A9D0-6A74-176E-3945603A6ACF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7" creationId="{31B6F543-D98D-0E52-F606-5393C4A6C2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8" creationId="{D63A34D2-D18C-01C6-0D6F-15072265E8B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9" creationId="{9F8C7692-AC34-08FD-EA37-45AD2DA6BEB3}"/>
          </ac:spMkLst>
        </pc:spChg>
        <pc:spChg chg="mod">
          <ac:chgData name="松浦英宗" userId="9b03fd3a-662f-49ff-9af1-1b93cf7aab22" providerId="ADAL" clId="{56E9DFAE-DDAD-4FCA-8AED-56B2D15DB479}" dt="2026-02-05T12:10:56.420" v="8146" actId="207"/>
          <ac:spMkLst>
            <pc:docMk/>
            <pc:sldMk cId="4158685464" sldId="6033"/>
            <ac:spMk id="20" creationId="{5AAF34CD-0805-5B00-63BF-45164CD4E504}"/>
          </ac:spMkLst>
        </pc:spChg>
        <pc:spChg chg="mod">
          <ac:chgData name="松浦英宗" userId="9b03fd3a-662f-49ff-9af1-1b93cf7aab22" providerId="ADAL" clId="{56E9DFAE-DDAD-4FCA-8AED-56B2D15DB479}" dt="2026-02-05T12:11:08.725" v="8165" actId="20577"/>
          <ac:spMkLst>
            <pc:docMk/>
            <pc:sldMk cId="4158685464" sldId="6033"/>
            <ac:spMk id="21" creationId="{A54F6988-D165-F2EA-CA60-5E3A3D99012A}"/>
          </ac:spMkLst>
        </pc:spChg>
        <pc:spChg chg="add mod">
          <ac:chgData name="松浦英宗" userId="9b03fd3a-662f-49ff-9af1-1b93cf7aab22" providerId="ADAL" clId="{56E9DFAE-DDAD-4FCA-8AED-56B2D15DB479}" dt="2026-02-05T12:12:17.958" v="8301" actId="1035"/>
          <ac:spMkLst>
            <pc:docMk/>
            <pc:sldMk cId="4158685464" sldId="6033"/>
            <ac:spMk id="22" creationId="{1B868608-3B8D-EFAE-65DA-723630BEA432}"/>
          </ac:spMkLst>
        </pc:spChg>
        <pc:grpChg chg="mod">
          <ac:chgData name="松浦英宗" userId="9b03fd3a-662f-49ff-9af1-1b93cf7aab22" providerId="ADAL" clId="{56E9DFAE-DDAD-4FCA-8AED-56B2D15DB479}" dt="2026-02-05T12:11:41.720" v="8267" actId="1038"/>
          <ac:grpSpMkLst>
            <pc:docMk/>
            <pc:sldMk cId="4158685464" sldId="6033"/>
            <ac:grpSpMk id="2" creationId="{A1B26FB5-954C-0BB0-60D3-57400E2FD704}"/>
          </ac:grpSpMkLst>
        </pc:grpChg>
      </pc:sldChg>
      <pc:sldChg chg="add del">
        <pc:chgData name="松浦英宗" userId="9b03fd3a-662f-49ff-9af1-1b93cf7aab22" providerId="ADAL" clId="{56E9DFAE-DDAD-4FCA-8AED-56B2D15DB479}" dt="2026-02-06T00:27:57.670" v="16097"/>
        <pc:sldMkLst>
          <pc:docMk/>
          <pc:sldMk cId="1338059345" sldId="6034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895653072" sldId="6034"/>
        </pc:sldMkLst>
        <pc:spChg chg="add mod">
          <ac:chgData name="松浦英宗" userId="9b03fd3a-662f-49ff-9af1-1b93cf7aab22" providerId="ADAL" clId="{56E9DFAE-DDAD-4FCA-8AED-56B2D15DB479}" dt="2026-02-05T12:13:50.781" v="8311" actId="12788"/>
          <ac:spMkLst>
            <pc:docMk/>
            <pc:sldMk cId="1895653072" sldId="6034"/>
            <ac:spMk id="2" creationId="{4B41ABE9-3AFE-C9DC-31D2-AD3C584800B9}"/>
          </ac:spMkLst>
        </pc:spChg>
        <pc:spChg chg="del">
          <ac:chgData name="松浦英宗" userId="9b03fd3a-662f-49ff-9af1-1b93cf7aab22" providerId="ADAL" clId="{56E9DFAE-DDAD-4FCA-8AED-56B2D15DB479}" dt="2026-02-05T12:13:32.056" v="8302" actId="478"/>
          <ac:spMkLst>
            <pc:docMk/>
            <pc:sldMk cId="1895653072" sldId="6034"/>
            <ac:spMk id="3" creationId="{3CAF261E-37B3-B86E-1F04-3B17CC072A8E}"/>
          </ac:spMkLst>
        </pc:spChg>
        <pc:spChg chg="add mod">
          <ac:chgData name="松浦英宗" userId="9b03fd3a-662f-49ff-9af1-1b93cf7aab22" providerId="ADAL" clId="{56E9DFAE-DDAD-4FCA-8AED-56B2D15DB479}" dt="2026-02-05T12:16:57.738" v="8565" actId="1076"/>
          <ac:spMkLst>
            <pc:docMk/>
            <pc:sldMk cId="1895653072" sldId="6034"/>
            <ac:spMk id="4" creationId="{7E9395D9-2778-8A97-AB2C-F7C426EA60C7}"/>
          </ac:spMkLst>
        </pc:spChg>
        <pc:spChg chg="add mod">
          <ac:chgData name="松浦英宗" userId="9b03fd3a-662f-49ff-9af1-1b93cf7aab22" providerId="ADAL" clId="{56E9DFAE-DDAD-4FCA-8AED-56B2D15DB479}" dt="2026-02-05T12:17:09.479" v="8569" actId="207"/>
          <ac:spMkLst>
            <pc:docMk/>
            <pc:sldMk cId="1895653072" sldId="6034"/>
            <ac:spMk id="5" creationId="{58487896-8544-C6D1-C896-A026467445C8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4" creationId="{AB08D01A-AD62-2915-8C01-387866BE9E94}"/>
          </ac:spMkLst>
        </pc:spChg>
        <pc:spChg chg="mod">
          <ac:chgData name="松浦英宗" userId="9b03fd3a-662f-49ff-9af1-1b93cf7aab22" providerId="ADAL" clId="{56E9DFAE-DDAD-4FCA-8AED-56B2D15DB479}" dt="2026-02-05T12:16:32.561" v="8557" actId="20577"/>
          <ac:spMkLst>
            <pc:docMk/>
            <pc:sldMk cId="1895653072" sldId="6034"/>
            <ac:spMk id="15" creationId="{E1147401-D45F-D999-5F78-A7593FB2E30A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6" creationId="{3B05CF08-B707-4501-61DA-3A01056B6D63}"/>
          </ac:spMkLst>
        </pc:spChg>
        <pc:spChg chg="mod">
          <ac:chgData name="松浦英宗" userId="9b03fd3a-662f-49ff-9af1-1b93cf7aab22" providerId="ADAL" clId="{56E9DFAE-DDAD-4FCA-8AED-56B2D15DB479}" dt="2026-02-05T12:16:34.199" v="8558" actId="20577"/>
          <ac:spMkLst>
            <pc:docMk/>
            <pc:sldMk cId="1895653072" sldId="6034"/>
            <ac:spMk id="17" creationId="{A77F8D92-D5A2-DEB5-E0EA-A4ED804FF21F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8" creationId="{2EB7EEBA-C658-239A-195A-CD161DCFA0D4}"/>
          </ac:spMkLst>
        </pc:spChg>
        <pc:spChg chg="mod">
          <ac:chgData name="松浦英宗" userId="9b03fd3a-662f-49ff-9af1-1b93cf7aab22" providerId="ADAL" clId="{56E9DFAE-DDAD-4FCA-8AED-56B2D15DB479}" dt="2026-02-05T12:16:22.738" v="8525" actId="20577"/>
          <ac:spMkLst>
            <pc:docMk/>
            <pc:sldMk cId="1895653072" sldId="6034"/>
            <ac:spMk id="19" creationId="{B5205429-D736-4A61-612F-D321C07E9FB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0" creationId="{37DBBAC0-DAB3-4E70-9B5A-3288E895A2A1}"/>
          </ac:spMkLst>
        </pc:spChg>
        <pc:spChg chg="mod">
          <ac:chgData name="松浦英宗" userId="9b03fd3a-662f-49ff-9af1-1b93cf7aab22" providerId="ADAL" clId="{56E9DFAE-DDAD-4FCA-8AED-56B2D15DB479}" dt="2026-02-05T12:16:36.143" v="8559" actId="20577"/>
          <ac:spMkLst>
            <pc:docMk/>
            <pc:sldMk cId="1895653072" sldId="6034"/>
            <ac:spMk id="21" creationId="{BB88DE60-9ED3-7A5D-8E92-89A36D200270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2" creationId="{7FA78495-477F-3DD9-247C-E06E1D648876}"/>
          </ac:spMkLst>
        </pc:spChg>
        <pc:spChg chg="mod">
          <ac:chgData name="松浦英宗" userId="9b03fd3a-662f-49ff-9af1-1b93cf7aab22" providerId="ADAL" clId="{56E9DFAE-DDAD-4FCA-8AED-56B2D15DB479}" dt="2026-02-05T12:16:37.627" v="8560" actId="20577"/>
          <ac:spMkLst>
            <pc:docMk/>
            <pc:sldMk cId="1895653072" sldId="6034"/>
            <ac:spMk id="23" creationId="{7F476603-C6A1-C7DD-3C60-F2BD5C20DD3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4" creationId="{6276F709-EE3C-0188-BC35-E1C4A1617050}"/>
          </ac:spMkLst>
        </pc:spChg>
        <pc:spChg chg="mod">
          <ac:chgData name="松浦英宗" userId="9b03fd3a-662f-49ff-9af1-1b93cf7aab22" providerId="ADAL" clId="{56E9DFAE-DDAD-4FCA-8AED-56B2D15DB479}" dt="2026-02-05T12:16:09.099" v="8486" actId="20577"/>
          <ac:spMkLst>
            <pc:docMk/>
            <pc:sldMk cId="1895653072" sldId="6034"/>
            <ac:spMk id="25" creationId="{1D90A238-0443-AA06-EBF3-A8C75AB7E74A}"/>
          </ac:spMkLst>
        </pc:spChg>
        <pc:spChg chg="add mod">
          <ac:chgData name="松浦英宗" userId="9b03fd3a-662f-49ff-9af1-1b93cf7aab22" providerId="ADAL" clId="{56E9DFAE-DDAD-4FCA-8AED-56B2D15DB479}" dt="2026-02-05T12:17:30.427" v="8613" actId="1036"/>
          <ac:spMkLst>
            <pc:docMk/>
            <pc:sldMk cId="1895653072" sldId="6034"/>
            <ac:spMk id="26" creationId="{83D275B2-B617-9B8F-693C-4E1E57B93241}"/>
          </ac:spMkLst>
        </pc:spChg>
        <pc:grpChg chg="mod">
          <ac:chgData name="松浦英宗" userId="9b03fd3a-662f-49ff-9af1-1b93cf7aab22" providerId="ADAL" clId="{56E9DFAE-DDAD-4FCA-8AED-56B2D15DB479}" dt="2026-02-05T12:16:40.451" v="8561" actId="14100"/>
          <ac:grpSpMkLst>
            <pc:docMk/>
            <pc:sldMk cId="1895653072" sldId="6034"/>
            <ac:grpSpMk id="7" creationId="{EA1BF42D-7D85-739F-7D15-815EAB06BC75}"/>
          </ac:grpSpMkLst>
        </pc:grpChg>
        <pc:cxnChg chg="add mod">
          <ac:chgData name="松浦英宗" userId="9b03fd3a-662f-49ff-9af1-1b93cf7aab22" providerId="ADAL" clId="{56E9DFAE-DDAD-4FCA-8AED-56B2D15DB479}" dt="2026-02-05T12:15:17.904" v="8442" actId="552"/>
          <ac:cxnSpMkLst>
            <pc:docMk/>
            <pc:sldMk cId="1895653072" sldId="6034"/>
            <ac:cxnSpMk id="6" creationId="{D85818D2-F960-FE9A-EC47-E12205F0E09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708003669" sldId="6035"/>
        </pc:sldMkLst>
        <pc:spChg chg="del">
          <ac:chgData name="松浦英宗" userId="9b03fd3a-662f-49ff-9af1-1b93cf7aab22" providerId="ADAL" clId="{56E9DFAE-DDAD-4FCA-8AED-56B2D15DB479}" dt="2026-02-05T12:18:53.694" v="8614" actId="478"/>
          <ac:spMkLst>
            <pc:docMk/>
            <pc:sldMk cId="2708003669" sldId="6035"/>
            <ac:spMk id="3" creationId="{2725E693-F27D-CCB3-E826-155191917DDB}"/>
          </ac:spMkLst>
        </pc:spChg>
        <pc:spChg chg="mod topLvl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5" creationId="{0C6BA622-AC66-116D-CB65-A9A3B4EFD15C}"/>
          </ac:spMkLst>
        </pc:spChg>
        <pc:spChg chg="del mod topLvl">
          <ac:chgData name="松浦英宗" userId="9b03fd3a-662f-49ff-9af1-1b93cf7aab22" providerId="ADAL" clId="{56E9DFAE-DDAD-4FCA-8AED-56B2D15DB479}" dt="2026-02-05T12:18:57.421" v="8616" actId="478"/>
          <ac:spMkLst>
            <pc:docMk/>
            <pc:sldMk cId="2708003669" sldId="6035"/>
            <ac:spMk id="6" creationId="{B05C285A-8196-0C76-B983-AF631034080D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7" creationId="{39D7B8DC-1C92-36CB-48B4-1F8341BF0803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8" creationId="{B3FA084B-BDB8-890B-CD71-2134DFB2260A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9" creationId="{658DE97D-C541-DC01-5236-046956AA16E2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10" creationId="{457F1105-F2CA-0062-B7A4-1730FEE9067D}"/>
          </ac:spMkLst>
        </pc:spChg>
        <pc:spChg chg="add del mod">
          <ac:chgData name="松浦英宗" userId="9b03fd3a-662f-49ff-9af1-1b93cf7aab22" providerId="ADAL" clId="{56E9DFAE-DDAD-4FCA-8AED-56B2D15DB479}" dt="2026-02-05T12:24:00.558" v="8810" actId="20577"/>
          <ac:spMkLst>
            <pc:docMk/>
            <pc:sldMk cId="2708003669" sldId="6035"/>
            <ac:spMk id="11" creationId="{5D8F873E-BE1B-311E-3597-3FD1EFC771D0}"/>
          </ac:spMkLst>
        </pc:spChg>
        <pc:grpChg chg="add del mod">
          <ac:chgData name="松浦英宗" userId="9b03fd3a-662f-49ff-9af1-1b93cf7aab22" providerId="ADAL" clId="{56E9DFAE-DDAD-4FCA-8AED-56B2D15DB479}" dt="2026-02-05T12:18:57.421" v="8616" actId="478"/>
          <ac:grpSpMkLst>
            <pc:docMk/>
            <pc:sldMk cId="2708003669" sldId="6035"/>
            <ac:grpSpMk id="4" creationId="{DE10B411-5E8A-84B0-095A-B5AF562061DA}"/>
          </ac:grpSpMkLst>
        </pc:grpChg>
        <pc:picChg chg="add mod">
          <ac:chgData name="松浦英宗" userId="9b03fd3a-662f-49ff-9af1-1b93cf7aab22" providerId="ADAL" clId="{56E9DFAE-DDAD-4FCA-8AED-56B2D15DB479}" dt="2026-02-05T12:18:54.367" v="8615"/>
          <ac:picMkLst>
            <pc:docMk/>
            <pc:sldMk cId="2708003669" sldId="6035"/>
            <ac:picMk id="2" creationId="{EFA470B1-598E-5DB5-A50A-965ACE30F100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05T12:23:17.776" v="8798" actId="47"/>
        <pc:sldMkLst>
          <pc:docMk/>
          <pc:sldMk cId="604656373" sldId="6036"/>
        </pc:sldMkLst>
        <pc:spChg chg="add mod ord">
          <ac:chgData name="松浦英宗" userId="9b03fd3a-662f-49ff-9af1-1b93cf7aab22" providerId="ADAL" clId="{56E9DFAE-DDAD-4FCA-8AED-56B2D15DB479}" dt="2026-02-05T12:22:26.647" v="8797" actId="167"/>
          <ac:spMkLst>
            <pc:docMk/>
            <pc:sldMk cId="604656373" sldId="6036"/>
            <ac:spMk id="2" creationId="{E6E3B660-8840-01D8-412C-A478709F6B02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27757280" sldId="6037"/>
        </pc:sldMkLst>
        <pc:spChg chg="add mod ord">
          <ac:chgData name="松浦英宗" userId="9b03fd3a-662f-49ff-9af1-1b93cf7aab22" providerId="ADAL" clId="{56E9DFAE-DDAD-4FCA-8AED-56B2D15DB479}" dt="2026-02-05T12:27:19.294" v="8981" actId="1076"/>
          <ac:spMkLst>
            <pc:docMk/>
            <pc:sldMk cId="127757280" sldId="6037"/>
            <ac:spMk id="2" creationId="{EAEAB3A7-F8F8-9D53-E15A-4E01939EB127}"/>
          </ac:spMkLst>
        </pc:spChg>
        <pc:spChg chg="del">
          <ac:chgData name="松浦英宗" userId="9b03fd3a-662f-49ff-9af1-1b93cf7aab22" providerId="ADAL" clId="{56E9DFAE-DDAD-4FCA-8AED-56B2D15DB479}" dt="2026-02-05T12:25:18.682" v="8829" actId="478"/>
          <ac:spMkLst>
            <pc:docMk/>
            <pc:sldMk cId="127757280" sldId="6037"/>
            <ac:spMk id="3" creationId="{36AF87D1-9FD4-7456-732F-5D827BD21E64}"/>
          </ac:spMkLst>
        </pc:spChg>
        <pc:spChg chg="mod">
          <ac:chgData name="松浦英宗" userId="9b03fd3a-662f-49ff-9af1-1b93cf7aab22" providerId="ADAL" clId="{56E9DFAE-DDAD-4FCA-8AED-56B2D15DB479}" dt="2026-02-05T12:27:15.933" v="8978" actId="403"/>
          <ac:spMkLst>
            <pc:docMk/>
            <pc:sldMk cId="127757280" sldId="6037"/>
            <ac:spMk id="5" creationId="{FA718EAE-517C-3D26-150D-DEDBE1DDD2EC}"/>
          </ac:spMkLst>
        </pc:spChg>
        <pc:spChg chg="mod">
          <ac:chgData name="松浦英宗" userId="9b03fd3a-662f-49ff-9af1-1b93cf7aab22" providerId="ADAL" clId="{56E9DFAE-DDAD-4FCA-8AED-56B2D15DB479}" dt="2026-02-05T12:27:31.222" v="9021" actId="20577"/>
          <ac:spMkLst>
            <pc:docMk/>
            <pc:sldMk cId="127757280" sldId="6037"/>
            <ac:spMk id="6" creationId="{98BAAB2E-6277-36A2-B5DF-C54F573F7A20}"/>
          </ac:spMkLst>
        </pc:spChg>
        <pc:spChg chg="mod">
          <ac:chgData name="松浦英宗" userId="9b03fd3a-662f-49ff-9af1-1b93cf7aab22" providerId="ADAL" clId="{56E9DFAE-DDAD-4FCA-8AED-56B2D15DB479}" dt="2026-02-05T12:27:29.624" v="9020" actId="20577"/>
          <ac:spMkLst>
            <pc:docMk/>
            <pc:sldMk cId="127757280" sldId="6037"/>
            <ac:spMk id="7" creationId="{28E5D18B-31CD-8CFB-B3B8-50AFE966EC3C}"/>
          </ac:spMkLst>
        </pc:spChg>
        <pc:spChg chg="mod">
          <ac:chgData name="松浦英宗" userId="9b03fd3a-662f-49ff-9af1-1b93cf7aab22" providerId="ADAL" clId="{56E9DFAE-DDAD-4FCA-8AED-56B2D15DB479}" dt="2026-02-05T12:27:32.994" v="9022" actId="20577"/>
          <ac:spMkLst>
            <pc:docMk/>
            <pc:sldMk cId="127757280" sldId="6037"/>
            <ac:spMk id="8" creationId="{61435CC3-9CB8-D01F-67EC-7427889FDB75}"/>
          </ac:spMkLst>
        </pc:spChg>
        <pc:spChg chg="mod">
          <ac:chgData name="松浦英宗" userId="9b03fd3a-662f-49ff-9af1-1b93cf7aab22" providerId="ADAL" clId="{56E9DFAE-DDAD-4FCA-8AED-56B2D15DB479}" dt="2026-02-05T12:27:34.582" v="9023" actId="20577"/>
          <ac:spMkLst>
            <pc:docMk/>
            <pc:sldMk cId="127757280" sldId="6037"/>
            <ac:spMk id="9" creationId="{9BAE4E5C-F9A1-5CAB-77AA-0D55E2DE5A85}"/>
          </ac:spMkLst>
        </pc:spChg>
        <pc:spChg chg="mod">
          <ac:chgData name="松浦英宗" userId="9b03fd3a-662f-49ff-9af1-1b93cf7aab22" providerId="ADAL" clId="{56E9DFAE-DDAD-4FCA-8AED-56B2D15DB479}" dt="2026-02-05T12:27:35.914" v="9024" actId="20577"/>
          <ac:spMkLst>
            <pc:docMk/>
            <pc:sldMk cId="127757280" sldId="6037"/>
            <ac:spMk id="10" creationId="{0A20AC04-5E00-6206-07DE-A11001D0578F}"/>
          </ac:spMkLst>
        </pc:spChg>
        <pc:spChg chg="add mod">
          <ac:chgData name="松浦英宗" userId="9b03fd3a-662f-49ff-9af1-1b93cf7aab22" providerId="ADAL" clId="{56E9DFAE-DDAD-4FCA-8AED-56B2D15DB479}" dt="2026-02-05T12:27:09.836" v="8973" actId="1038"/>
          <ac:spMkLst>
            <pc:docMk/>
            <pc:sldMk cId="127757280" sldId="6037"/>
            <ac:spMk id="11" creationId="{1C533B5D-14FB-F747-8A31-78D868531F26}"/>
          </ac:spMkLst>
        </pc:spChg>
        <pc:grpChg chg="add mod">
          <ac:chgData name="松浦英宗" userId="9b03fd3a-662f-49ff-9af1-1b93cf7aab22" providerId="ADAL" clId="{56E9DFAE-DDAD-4FCA-8AED-56B2D15DB479}" dt="2026-02-05T12:27:23.501" v="9015" actId="1035"/>
          <ac:grpSpMkLst>
            <pc:docMk/>
            <pc:sldMk cId="127757280" sldId="6037"/>
            <ac:grpSpMk id="4" creationId="{F8E51A56-F2E0-AE0C-EAC3-81F1D6BFAA2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650556713" sldId="603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978571214" sldId="6038"/>
        </pc:sldMkLst>
        <pc:spChg chg="add del mod ord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2" creationId="{F4E4F117-3512-1686-6740-7737D1D0C458}"/>
          </ac:spMkLst>
        </pc:spChg>
        <pc:spChg chg="del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3" creationId="{F92C4DA0-D80A-3F19-ACD4-E2B006DA1108}"/>
          </ac:spMkLst>
        </pc:spChg>
        <pc:spChg chg="add mod">
          <ac:chgData name="松浦英宗" userId="9b03fd3a-662f-49ff-9af1-1b93cf7aab22" providerId="ADAL" clId="{56E9DFAE-DDAD-4FCA-8AED-56B2D15DB479}" dt="2026-02-05T12:28:53.722" v="9039" actId="14100"/>
          <ac:spMkLst>
            <pc:docMk/>
            <pc:sldMk cId="978571214" sldId="6038"/>
            <ac:spMk id="4" creationId="{8CBF000E-EB0D-C39B-B489-AB79A4B7BB54}"/>
          </ac:spMkLst>
        </pc:spChg>
        <pc:spChg chg="mod">
          <ac:chgData name="松浦英宗" userId="9b03fd3a-662f-49ff-9af1-1b93cf7aab22" providerId="ADAL" clId="{56E9DFAE-DDAD-4FCA-8AED-56B2D15DB479}" dt="2026-02-05T12:30:28.943" v="9120" actId="20577"/>
          <ac:spMkLst>
            <pc:docMk/>
            <pc:sldMk cId="978571214" sldId="6038"/>
            <ac:spMk id="6" creationId="{762F4B21-EE33-05F4-BA2E-E2B4AA2F0958}"/>
          </ac:spMkLst>
        </pc:spChg>
        <pc:spChg chg="mod">
          <ac:chgData name="松浦英宗" userId="9b03fd3a-662f-49ff-9af1-1b93cf7aab22" providerId="ADAL" clId="{56E9DFAE-DDAD-4FCA-8AED-56B2D15DB479}" dt="2026-02-05T12:30:33.236" v="9139" actId="20577"/>
          <ac:spMkLst>
            <pc:docMk/>
            <pc:sldMk cId="978571214" sldId="6038"/>
            <ac:spMk id="7" creationId="{446BAE16-2178-93F0-1105-2AC4CB20301B}"/>
          </ac:spMkLst>
        </pc:spChg>
        <pc:spChg chg="mod">
          <ac:chgData name="松浦英宗" userId="9b03fd3a-662f-49ff-9af1-1b93cf7aab22" providerId="ADAL" clId="{56E9DFAE-DDAD-4FCA-8AED-56B2D15DB479}" dt="2026-02-05T12:30:39.255" v="9160" actId="20577"/>
          <ac:spMkLst>
            <pc:docMk/>
            <pc:sldMk cId="978571214" sldId="6038"/>
            <ac:spMk id="8" creationId="{5178547C-EB74-EA11-69C5-425ACED7A780}"/>
          </ac:spMkLst>
        </pc:spChg>
        <pc:spChg chg="mod">
          <ac:chgData name="松浦英宗" userId="9b03fd3a-662f-49ff-9af1-1b93cf7aab22" providerId="ADAL" clId="{56E9DFAE-DDAD-4FCA-8AED-56B2D15DB479}" dt="2026-02-05T12:30:45.122" v="9186" actId="20577"/>
          <ac:spMkLst>
            <pc:docMk/>
            <pc:sldMk cId="978571214" sldId="6038"/>
            <ac:spMk id="9" creationId="{8A39DB86-1379-1640-62C4-8A1CD0989462}"/>
          </ac:spMkLst>
        </pc:spChg>
        <pc:spChg chg="mod">
          <ac:chgData name="松浦英宗" userId="9b03fd3a-662f-49ff-9af1-1b93cf7aab22" providerId="ADAL" clId="{56E9DFAE-DDAD-4FCA-8AED-56B2D15DB479}" dt="2026-02-05T12:30:52.151" v="9207" actId="20577"/>
          <ac:spMkLst>
            <pc:docMk/>
            <pc:sldMk cId="978571214" sldId="6038"/>
            <ac:spMk id="10" creationId="{DE357A55-1690-CAB2-98EA-77E19D96618A}"/>
          </ac:spMkLst>
        </pc:spChg>
        <pc:spChg chg="mod">
          <ac:chgData name="松浦英宗" userId="9b03fd3a-662f-49ff-9af1-1b93cf7aab22" providerId="ADAL" clId="{56E9DFAE-DDAD-4FCA-8AED-56B2D15DB479}" dt="2026-02-05T12:30:58.286" v="9231" actId="20577"/>
          <ac:spMkLst>
            <pc:docMk/>
            <pc:sldMk cId="978571214" sldId="6038"/>
            <ac:spMk id="11" creationId="{B17BD084-B0CA-A605-6114-44BD19134190}"/>
          </ac:spMkLst>
        </pc:spChg>
        <pc:spChg chg="add mod">
          <ac:chgData name="松浦英宗" userId="9b03fd3a-662f-49ff-9af1-1b93cf7aab22" providerId="ADAL" clId="{56E9DFAE-DDAD-4FCA-8AED-56B2D15DB479}" dt="2026-02-05T12:29:30.384" v="9057" actId="207"/>
          <ac:spMkLst>
            <pc:docMk/>
            <pc:sldMk cId="978571214" sldId="6038"/>
            <ac:spMk id="12" creationId="{08C6AC59-1101-6AE1-92C0-C251C33A3A82}"/>
          </ac:spMkLst>
        </pc:spChg>
        <pc:grpChg chg="add mod">
          <ac:chgData name="松浦英宗" userId="9b03fd3a-662f-49ff-9af1-1b93cf7aab22" providerId="ADAL" clId="{56E9DFAE-DDAD-4FCA-8AED-56B2D15DB479}" dt="2026-02-05T12:30:07.746" v="9086" actId="1076"/>
          <ac:grpSpMkLst>
            <pc:docMk/>
            <pc:sldMk cId="978571214" sldId="6038"/>
            <ac:grpSpMk id="5" creationId="{E90B7C95-77E1-BE45-0661-ABE45C5F3A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93174860" sldId="6039"/>
        </pc:sldMkLst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2" creationId="{81F2D060-36BA-022C-A2E8-C71C7E14759A}"/>
          </ac:spMkLst>
        </pc:spChg>
        <pc:spChg chg="del">
          <ac:chgData name="松浦英宗" userId="9b03fd3a-662f-49ff-9af1-1b93cf7aab22" providerId="ADAL" clId="{56E9DFAE-DDAD-4FCA-8AED-56B2D15DB479}" dt="2026-02-05T12:32:28.260" v="9317" actId="478"/>
          <ac:spMkLst>
            <pc:docMk/>
            <pc:sldMk cId="3993174860" sldId="6039"/>
            <ac:spMk id="3" creationId="{30AEE76F-45ED-AF9A-3A00-C65F205E6939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4" creationId="{D4A34F5A-6B08-4620-7227-4BA7893A501A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5" creationId="{566BED21-46D5-52C5-FE21-B947FE50EBF7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6" creationId="{2995DB02-2798-9E9C-A826-073C8EF1F8EC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9" creationId="{A8BCA687-2146-8006-3618-69C0D70C403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0" creationId="{DE74452E-9695-EB57-3E50-6FB0BDABFBD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1" creationId="{F9AEA5F4-958B-CF9D-B6C3-B9AF3A55B4C9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2" creationId="{224EBE0E-7527-A224-9A3B-71C568BB1AEF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3" creationId="{4E810983-ACD8-BD3A-7A4C-A5AFA3236356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4" creationId="{34E2941A-4CA0-FDBB-5824-CA0811922E0D}"/>
          </ac:spMkLst>
        </pc:spChg>
        <pc:spChg chg="add del mod">
          <ac:chgData name="松浦英宗" userId="9b03fd3a-662f-49ff-9af1-1b93cf7aab22" providerId="ADAL" clId="{56E9DFAE-DDAD-4FCA-8AED-56B2D15DB479}" dt="2026-02-05T12:33:37.677" v="9414" actId="21"/>
          <ac:spMkLst>
            <pc:docMk/>
            <pc:sldMk cId="3993174860" sldId="6039"/>
            <ac:spMk id="15" creationId="{10CD92BF-D955-0ECA-002A-227588EADAD2}"/>
          </ac:spMkLst>
        </pc:spChg>
        <pc:spChg chg="add mod">
          <ac:chgData name="松浦英宗" userId="9b03fd3a-662f-49ff-9af1-1b93cf7aab22" providerId="ADAL" clId="{56E9DFAE-DDAD-4FCA-8AED-56B2D15DB479}" dt="2026-02-05T12:33:45.277" v="9425" actId="207"/>
          <ac:spMkLst>
            <pc:docMk/>
            <pc:sldMk cId="3993174860" sldId="6039"/>
            <ac:spMk id="16" creationId="{10CD92BF-D955-0ECA-002A-227588EADAD2}"/>
          </ac:spMkLst>
        </pc:spChg>
        <pc:grpChg chg="add mod">
          <ac:chgData name="松浦英宗" userId="9b03fd3a-662f-49ff-9af1-1b93cf7aab22" providerId="ADAL" clId="{56E9DFAE-DDAD-4FCA-8AED-56B2D15DB479}" dt="2026-02-05T12:32:20.218" v="9316" actId="1036"/>
          <ac:grpSpMkLst>
            <pc:docMk/>
            <pc:sldMk cId="3993174860" sldId="6039"/>
            <ac:grpSpMk id="7" creationId="{D4DE4535-28C5-77B6-3C74-77CE12873CA2}"/>
          </ac:grpSpMkLst>
        </pc:grpChg>
        <pc:grpChg chg="add mod">
          <ac:chgData name="松浦英宗" userId="9b03fd3a-662f-49ff-9af1-1b93cf7aab22" providerId="ADAL" clId="{56E9DFAE-DDAD-4FCA-8AED-56B2D15DB479}" dt="2026-02-05T12:33:50.237" v="9440" actId="1038"/>
          <ac:grpSpMkLst>
            <pc:docMk/>
            <pc:sldMk cId="3993174860" sldId="6039"/>
            <ac:grpSpMk id="8" creationId="{3BF8CF05-14E2-C5CC-7944-D8DD81C45932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89667965" sldId="6040"/>
        </pc:sldMkLst>
        <pc:spChg chg="add mod">
          <ac:chgData name="松浦英宗" userId="9b03fd3a-662f-49ff-9af1-1b93cf7aab22" providerId="ADAL" clId="{56E9DFAE-DDAD-4FCA-8AED-56B2D15DB479}" dt="2026-02-05T12:36:42.650" v="9450" actId="207"/>
          <ac:spMkLst>
            <pc:docMk/>
            <pc:sldMk cId="889667965" sldId="6040"/>
            <ac:spMk id="2" creationId="{7D6A058D-C4D6-039E-FD50-9C53B4F42A8D}"/>
          </ac:spMkLst>
        </pc:spChg>
        <pc:spChg chg="mod">
          <ac:chgData name="松浦英宗" userId="9b03fd3a-662f-49ff-9af1-1b93cf7aab22" providerId="ADAL" clId="{56E9DFAE-DDAD-4FCA-8AED-56B2D15DB479}" dt="2026-02-05T12:39:17.720" v="9664" actId="1036"/>
          <ac:spMkLst>
            <pc:docMk/>
            <pc:sldMk cId="889667965" sldId="6040"/>
            <ac:spMk id="3" creationId="{53672575-0536-D6E9-8D51-2E70F853E499}"/>
          </ac:spMkLst>
        </pc:spChg>
        <pc:spChg chg="mod topLvl">
          <ac:chgData name="松浦英宗" userId="9b03fd3a-662f-49ff-9af1-1b93cf7aab22" providerId="ADAL" clId="{56E9DFAE-DDAD-4FCA-8AED-56B2D15DB479}" dt="2026-02-05T12:37:43.725" v="9526" actId="20577"/>
          <ac:spMkLst>
            <pc:docMk/>
            <pc:sldMk cId="889667965" sldId="6040"/>
            <ac:spMk id="5" creationId="{ABEC23C1-2D08-8491-986C-EAF69002C428}"/>
          </ac:spMkLst>
        </pc:spChg>
        <pc:spChg chg="mod topLvl">
          <ac:chgData name="松浦英宗" userId="9b03fd3a-662f-49ff-9af1-1b93cf7aab22" providerId="ADAL" clId="{56E9DFAE-DDAD-4FCA-8AED-56B2D15DB479}" dt="2026-02-05T12:37:47.557" v="9544" actId="20577"/>
          <ac:spMkLst>
            <pc:docMk/>
            <pc:sldMk cId="889667965" sldId="6040"/>
            <ac:spMk id="6" creationId="{6E1E7FC6-FEE6-B207-136C-86911C4B33E5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7" creationId="{3EC99B02-AF3B-093F-509C-C00A91B324F0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8" creationId="{01D1D425-8538-3D56-BA93-3C296DF404A3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9" creationId="{9E11C9E7-F169-25F4-A542-890AAF61A627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10" creationId="{0C167C8A-E0A7-8DFF-6C5C-95BA9C5E4F2E}"/>
          </ac:spMkLst>
        </pc:spChg>
        <pc:spChg chg="add mod">
          <ac:chgData name="松浦英宗" userId="9b03fd3a-662f-49ff-9af1-1b93cf7aab22" providerId="ADAL" clId="{56E9DFAE-DDAD-4FCA-8AED-56B2D15DB479}" dt="2026-02-05T12:38:31.665" v="9619" actId="20577"/>
          <ac:spMkLst>
            <pc:docMk/>
            <pc:sldMk cId="889667965" sldId="6040"/>
            <ac:spMk id="11" creationId="{994CA30F-3BD5-6374-6427-45C69E7BDB4E}"/>
          </ac:spMkLst>
        </pc:spChg>
        <pc:spChg chg="add mod">
          <ac:chgData name="松浦英宗" userId="9b03fd3a-662f-49ff-9af1-1b93cf7aab22" providerId="ADAL" clId="{56E9DFAE-DDAD-4FCA-8AED-56B2D15DB479}" dt="2026-02-05T12:38:33.799" v="9621" actId="20577"/>
          <ac:spMkLst>
            <pc:docMk/>
            <pc:sldMk cId="889667965" sldId="6040"/>
            <ac:spMk id="12" creationId="{50DEF7F8-9ADA-C17E-0D6A-B657EF1410AE}"/>
          </ac:spMkLst>
        </pc:spChg>
        <pc:spChg chg="add mod">
          <ac:chgData name="松浦英宗" userId="9b03fd3a-662f-49ff-9af1-1b93cf7aab22" providerId="ADAL" clId="{56E9DFAE-DDAD-4FCA-8AED-56B2D15DB479}" dt="2026-02-05T12:38:23.406" v="9607" actId="20577"/>
          <ac:spMkLst>
            <pc:docMk/>
            <pc:sldMk cId="889667965" sldId="6040"/>
            <ac:spMk id="13" creationId="{528589A6-6DAC-ECD1-2744-37458D1D6FEA}"/>
          </ac:spMkLst>
        </pc:spChg>
        <pc:spChg chg="add mod">
          <ac:chgData name="松浦英宗" userId="9b03fd3a-662f-49ff-9af1-1b93cf7aab22" providerId="ADAL" clId="{56E9DFAE-DDAD-4FCA-8AED-56B2D15DB479}" dt="2026-02-05T12:38:29.132" v="9617" actId="20577"/>
          <ac:spMkLst>
            <pc:docMk/>
            <pc:sldMk cId="889667965" sldId="6040"/>
            <ac:spMk id="14" creationId="{D6753504-B9DF-7140-43A7-BDD9A9BC0C41}"/>
          </ac:spMkLst>
        </pc:spChg>
        <pc:spChg chg="add mod">
          <ac:chgData name="松浦英宗" userId="9b03fd3a-662f-49ff-9af1-1b93cf7aab22" providerId="ADAL" clId="{56E9DFAE-DDAD-4FCA-8AED-56B2D15DB479}" dt="2026-02-05T12:39:38.426" v="9667" actId="207"/>
          <ac:spMkLst>
            <pc:docMk/>
            <pc:sldMk cId="889667965" sldId="6040"/>
            <ac:spMk id="16" creationId="{FF0B40C0-A2F2-A5A7-862D-1A20C839AC76}"/>
          </ac:spMkLst>
        </pc:spChg>
        <pc:grpChg chg="add del mod">
          <ac:chgData name="松浦英宗" userId="9b03fd3a-662f-49ff-9af1-1b93cf7aab22" providerId="ADAL" clId="{56E9DFAE-DDAD-4FCA-8AED-56B2D15DB479}" dt="2026-02-05T12:37:08.443" v="9458" actId="165"/>
          <ac:grpSpMkLst>
            <pc:docMk/>
            <pc:sldMk cId="889667965" sldId="6040"/>
            <ac:grpSpMk id="4" creationId="{3F0B6730-23D9-A342-3CE7-FF01715112EB}"/>
          </ac:grpSpMkLst>
        </pc:grpChg>
        <pc:grpChg chg="add mod">
          <ac:chgData name="松浦英宗" userId="9b03fd3a-662f-49ff-9af1-1b93cf7aab22" providerId="ADAL" clId="{56E9DFAE-DDAD-4FCA-8AED-56B2D15DB479}" dt="2026-02-05T12:38:35.781" v="9622" actId="1036"/>
          <ac:grpSpMkLst>
            <pc:docMk/>
            <pc:sldMk cId="889667965" sldId="6040"/>
            <ac:grpSpMk id="15" creationId="{3682EEBD-8784-9E96-88C9-77ABBA8186E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074737161" sldId="6040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061242883" sldId="6041"/>
        </pc:sldMkLst>
        <pc:spChg chg="add mod">
          <ac:chgData name="松浦英宗" userId="9b03fd3a-662f-49ff-9af1-1b93cf7aab22" providerId="ADAL" clId="{56E9DFAE-DDAD-4FCA-8AED-56B2D15DB479}" dt="2026-02-05T12:40:48.025" v="9676" actId="207"/>
          <ac:spMkLst>
            <pc:docMk/>
            <pc:sldMk cId="4061242883" sldId="6041"/>
            <ac:spMk id="2" creationId="{84F64A37-9952-7D55-09E7-24485F2BA9F2}"/>
          </ac:spMkLst>
        </pc:spChg>
        <pc:spChg chg="del">
          <ac:chgData name="松浦英宗" userId="9b03fd3a-662f-49ff-9af1-1b93cf7aab22" providerId="ADAL" clId="{56E9DFAE-DDAD-4FCA-8AED-56B2D15DB479}" dt="2026-02-05T12:40:31.498" v="9668" actId="478"/>
          <ac:spMkLst>
            <pc:docMk/>
            <pc:sldMk cId="4061242883" sldId="6041"/>
            <ac:spMk id="3" creationId="{5E5FD0EE-05BF-5140-AD2F-694CA09DDBAD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5" creationId="{AA5208DB-EF04-65FA-8147-42215D685E4F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6" creationId="{D3496858-4D9A-F691-6B77-F299C4D385E5}"/>
          </ac:spMkLst>
        </pc:spChg>
        <pc:spChg chg="mod">
          <ac:chgData name="松浦英宗" userId="9b03fd3a-662f-49ff-9af1-1b93cf7aab22" providerId="ADAL" clId="{56E9DFAE-DDAD-4FCA-8AED-56B2D15DB479}" dt="2026-02-05T12:44:01.363" v="9913" actId="20577"/>
          <ac:spMkLst>
            <pc:docMk/>
            <pc:sldMk cId="4061242883" sldId="6041"/>
            <ac:spMk id="7" creationId="{19CA2A7C-1749-E54B-F657-DAFFA99B51E7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8" creationId="{BF497306-384E-E930-F73D-319A8CD51DEE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9" creationId="{303AC24F-4E8C-4BF5-5E88-405D1F58BF62}"/>
          </ac:spMkLst>
        </pc:spChg>
        <pc:spChg chg="mod">
          <ac:chgData name="松浦英宗" userId="9b03fd3a-662f-49ff-9af1-1b93cf7aab22" providerId="ADAL" clId="{56E9DFAE-DDAD-4FCA-8AED-56B2D15DB479}" dt="2026-02-05T12:44:08.951" v="9914" actId="20577"/>
          <ac:spMkLst>
            <pc:docMk/>
            <pc:sldMk cId="4061242883" sldId="6041"/>
            <ac:spMk id="10" creationId="{DF29B731-F462-4B6F-BE1D-DD026F099C7B}"/>
          </ac:spMkLst>
        </pc:spChg>
        <pc:spChg chg="add mod">
          <ac:chgData name="松浦英宗" userId="9b03fd3a-662f-49ff-9af1-1b93cf7aab22" providerId="ADAL" clId="{56E9DFAE-DDAD-4FCA-8AED-56B2D15DB479}" dt="2026-02-05T12:41:34.897" v="9720" actId="1036"/>
          <ac:spMkLst>
            <pc:docMk/>
            <pc:sldMk cId="4061242883" sldId="6041"/>
            <ac:spMk id="11" creationId="{25474FFF-5E0C-3246-AC00-0790781A03CA}"/>
          </ac:spMkLst>
        </pc:spChg>
        <pc:grpChg chg="add mod">
          <ac:chgData name="松浦英宗" userId="9b03fd3a-662f-49ff-9af1-1b93cf7aab22" providerId="ADAL" clId="{56E9DFAE-DDAD-4FCA-8AED-56B2D15DB479}" dt="2026-02-05T12:41:37.962" v="9721" actId="11530"/>
          <ac:grpSpMkLst>
            <pc:docMk/>
            <pc:sldMk cId="4061242883" sldId="6041"/>
            <ac:grpSpMk id="4" creationId="{9E50EB06-87C4-B068-2130-C84D308C8C65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748812748" sldId="6042"/>
        </pc:sldMkLst>
        <pc:spChg chg="add mod">
          <ac:chgData name="松浦英宗" userId="9b03fd3a-662f-49ff-9af1-1b93cf7aab22" providerId="ADAL" clId="{56E9DFAE-DDAD-4FCA-8AED-56B2D15DB479}" dt="2026-02-05T12:47:34.999" v="9940" actId="14100"/>
          <ac:spMkLst>
            <pc:docMk/>
            <pc:sldMk cId="3748812748" sldId="6042"/>
            <ac:spMk id="2" creationId="{17447658-0562-9074-B707-69B4510D468C}"/>
          </ac:spMkLst>
        </pc:spChg>
        <pc:spChg chg="mod">
          <ac:chgData name="松浦英宗" userId="9b03fd3a-662f-49ff-9af1-1b93cf7aab22" providerId="ADAL" clId="{56E9DFAE-DDAD-4FCA-8AED-56B2D15DB479}" dt="2026-02-05T12:49:05.920" v="9951" actId="12788"/>
          <ac:spMkLst>
            <pc:docMk/>
            <pc:sldMk cId="3748812748" sldId="6042"/>
            <ac:spMk id="3" creationId="{7347C10C-5C42-E116-FD03-F3E19A51D2F0}"/>
          </ac:spMkLst>
        </pc:spChg>
        <pc:spChg chg="add mod">
          <ac:chgData name="松浦英宗" userId="9b03fd3a-662f-49ff-9af1-1b93cf7aab22" providerId="ADAL" clId="{56E9DFAE-DDAD-4FCA-8AED-56B2D15DB479}" dt="2026-02-05T12:49:14.743" v="9963" actId="20577"/>
          <ac:spMkLst>
            <pc:docMk/>
            <pc:sldMk cId="3748812748" sldId="6042"/>
            <ac:spMk id="4" creationId="{A493D475-F317-0569-5EFE-69F4DCEE9863}"/>
          </ac:spMkLst>
        </pc:spChg>
        <pc:spChg chg="add mod">
          <ac:chgData name="松浦英宗" userId="9b03fd3a-662f-49ff-9af1-1b93cf7aab22" providerId="ADAL" clId="{56E9DFAE-DDAD-4FCA-8AED-56B2D15DB479}" dt="2026-02-05T12:49:19.270" v="9983" actId="6549"/>
          <ac:spMkLst>
            <pc:docMk/>
            <pc:sldMk cId="3748812748" sldId="6042"/>
            <ac:spMk id="5" creationId="{1D300EBB-EA47-2C6C-431E-B99A03926E7D}"/>
          </ac:spMkLst>
        </pc:spChg>
        <pc:spChg chg="add mod">
          <ac:chgData name="松浦英宗" userId="9b03fd3a-662f-49ff-9af1-1b93cf7aab22" providerId="ADAL" clId="{56E9DFAE-DDAD-4FCA-8AED-56B2D15DB479}" dt="2026-02-05T12:49:26.311" v="10001" actId="6549"/>
          <ac:spMkLst>
            <pc:docMk/>
            <pc:sldMk cId="3748812748" sldId="6042"/>
            <ac:spMk id="6" creationId="{CDF4041C-2248-A09E-893E-ECF1BA9D7B5F}"/>
          </ac:spMkLst>
        </pc:spChg>
        <pc:spChg chg="add mod">
          <ac:chgData name="松浦英宗" userId="9b03fd3a-662f-49ff-9af1-1b93cf7aab22" providerId="ADAL" clId="{56E9DFAE-DDAD-4FCA-8AED-56B2D15DB479}" dt="2026-02-05T12:49:31.435" v="10015" actId="20577"/>
          <ac:spMkLst>
            <pc:docMk/>
            <pc:sldMk cId="3748812748" sldId="6042"/>
            <ac:spMk id="7" creationId="{5BAC0706-9F97-852A-47C6-BDE2F42B6B02}"/>
          </ac:spMkLst>
        </pc:spChg>
        <pc:spChg chg="add mod">
          <ac:chgData name="松浦英宗" userId="9b03fd3a-662f-49ff-9af1-1b93cf7aab22" providerId="ADAL" clId="{56E9DFAE-DDAD-4FCA-8AED-56B2D15DB479}" dt="2026-02-05T12:49:36.265" v="10036" actId="20577"/>
          <ac:spMkLst>
            <pc:docMk/>
            <pc:sldMk cId="3748812748" sldId="6042"/>
            <ac:spMk id="8" creationId="{CFE2E22A-43BA-23E7-A6EB-9C99CFF90D23}"/>
          </ac:spMkLst>
        </pc:spChg>
        <pc:grpChg chg="add mod">
          <ac:chgData name="松浦英宗" userId="9b03fd3a-662f-49ff-9af1-1b93cf7aab22" providerId="ADAL" clId="{56E9DFAE-DDAD-4FCA-8AED-56B2D15DB479}" dt="2026-02-05T12:49:05.920" v="9951" actId="12788"/>
          <ac:grpSpMkLst>
            <pc:docMk/>
            <pc:sldMk cId="3748812748" sldId="6042"/>
            <ac:grpSpMk id="9" creationId="{49585668-1B88-64E8-5327-58FE6A21636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03420936" sldId="6043"/>
        </pc:sldMkLst>
        <pc:spChg chg="add mod">
          <ac:chgData name="松浦英宗" userId="9b03fd3a-662f-49ff-9af1-1b93cf7aab22" providerId="ADAL" clId="{56E9DFAE-DDAD-4FCA-8AED-56B2D15DB479}" dt="2026-02-05T12:51:31.680" v="10091" actId="164"/>
          <ac:spMkLst>
            <pc:docMk/>
            <pc:sldMk cId="1303420936" sldId="6043"/>
            <ac:spMk id="2" creationId="{46388893-7899-B60C-98B7-130A94561433}"/>
          </ac:spMkLst>
        </pc:spChg>
        <pc:spChg chg="del">
          <ac:chgData name="松浦英宗" userId="9b03fd3a-662f-49ff-9af1-1b93cf7aab22" providerId="ADAL" clId="{56E9DFAE-DDAD-4FCA-8AED-56B2D15DB479}" dt="2026-02-05T12:50:32.898" v="10038" actId="478"/>
          <ac:spMkLst>
            <pc:docMk/>
            <pc:sldMk cId="1303420936" sldId="6043"/>
            <ac:spMk id="3" creationId="{08E6742E-135A-694F-C269-7C659C844E2D}"/>
          </ac:spMkLst>
        </pc:spChg>
        <pc:spChg chg="add mod">
          <ac:chgData name="松浦英宗" userId="9b03fd3a-662f-49ff-9af1-1b93cf7aab22" providerId="ADAL" clId="{56E9DFAE-DDAD-4FCA-8AED-56B2D15DB479}" dt="2026-02-05T12:51:47.814" v="10120" actId="1038"/>
          <ac:spMkLst>
            <pc:docMk/>
            <pc:sldMk cId="1303420936" sldId="6043"/>
            <ac:spMk id="4" creationId="{8D2E7D14-3D6D-2F3A-906A-1B70899C1262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7" creationId="{20F9A1BA-0F46-F0CE-16D5-73E617473AB0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8" creationId="{0E1E583C-50A9-A1E7-F6AA-DD4EA29006F9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9" creationId="{2B33E0D5-6D07-66F2-EA77-74F3AF4488A4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0" creationId="{0AB8C3BA-30B3-A7BF-998A-9D2A14872CDA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1" creationId="{C85C8B08-7B28-4AB8-4147-4D4DD1601CAF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2" creationId="{52542B9D-2490-2039-4FB1-0A85A15624A9}"/>
          </ac:spMkLst>
        </pc:spChg>
        <pc:grpChg chg="add mod">
          <ac:chgData name="松浦英宗" userId="9b03fd3a-662f-49ff-9af1-1b93cf7aab22" providerId="ADAL" clId="{56E9DFAE-DDAD-4FCA-8AED-56B2D15DB479}" dt="2026-02-05T12:51:31.680" v="10091" actId="164"/>
          <ac:grpSpMkLst>
            <pc:docMk/>
            <pc:sldMk cId="1303420936" sldId="6043"/>
            <ac:grpSpMk id="5" creationId="{33C41D81-C7FC-C338-EF07-47DD7270CAE7}"/>
          </ac:grpSpMkLst>
        </pc:grpChg>
        <pc:grpChg chg="add mod">
          <ac:chgData name="松浦英宗" userId="9b03fd3a-662f-49ff-9af1-1b93cf7aab22" providerId="ADAL" clId="{56E9DFAE-DDAD-4FCA-8AED-56B2D15DB479}" dt="2026-02-05T12:53:03.246" v="10200" actId="14100"/>
          <ac:grpSpMkLst>
            <pc:docMk/>
            <pc:sldMk cId="1303420936" sldId="6043"/>
            <ac:grpSpMk id="6" creationId="{819BCF0B-8B3D-1920-5880-A85E67479AD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17370848" sldId="6044"/>
        </pc:sldMkLst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2" creationId="{22F9FE51-C2DD-1F33-4F32-DA5067967624}"/>
          </ac:spMkLst>
        </pc:spChg>
        <pc:spChg chg="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3" creationId="{CB3C4591-46F8-8E0B-F665-8AC62FED064B}"/>
          </ac:spMkLst>
        </pc:spChg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4" creationId="{294391EA-7CFD-A21B-67B9-DEE0C3DBB3D6}"/>
          </ac:spMkLst>
        </pc:spChg>
        <pc:spChg chg="mod">
          <ac:chgData name="松浦英宗" userId="9b03fd3a-662f-49ff-9af1-1b93cf7aab22" providerId="ADAL" clId="{56E9DFAE-DDAD-4FCA-8AED-56B2D15DB479}" dt="2026-02-05T12:57:13.612" v="10420" actId="12789"/>
          <ac:spMkLst>
            <pc:docMk/>
            <pc:sldMk cId="3317370848" sldId="6044"/>
            <ac:spMk id="5" creationId="{7A14B538-A0AA-BC93-F09F-9C2483FAB8A7}"/>
          </ac:spMkLst>
        </pc:spChg>
        <pc:spChg chg="add 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6" creationId="{ED7D5E96-4886-4F61-5A32-3A24CE7834CF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6" creationId="{1A1BC8C5-E5B0-79CA-E061-60121167464E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7" creationId="{406975CD-4A42-DB42-D870-149A301F9C61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8" creationId="{758AD947-5461-D7EE-50CE-05A6B14755A4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9" creationId="{B792B455-187D-7EE7-9269-9B6A61DEED40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0" creationId="{FD2BA6BF-60AB-C248-A36D-EC901CE318E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1" creationId="{10F454DA-8EDC-856C-61F5-96044A883EB9}"/>
          </ac:spMkLst>
        </pc:spChg>
        <pc:spChg chg="mod">
          <ac:chgData name="松浦英宗" userId="9b03fd3a-662f-49ff-9af1-1b93cf7aab22" providerId="ADAL" clId="{56E9DFAE-DDAD-4FCA-8AED-56B2D15DB479}" dt="2026-02-05T12:57:05.407" v="10415" actId="20577"/>
          <ac:spMkLst>
            <pc:docMk/>
            <pc:sldMk cId="3317370848" sldId="6044"/>
            <ac:spMk id="22" creationId="{1425CF72-50BF-E046-A778-B8C94C75D11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3" creationId="{00330C4C-BF40-C784-490C-DF332020DAB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4" creationId="{B5F7492E-60AD-DA73-4B84-2AA0B7BB2542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5" creationId="{2A920A67-72E8-2EAC-3777-6F4DBE9A3B3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6" creationId="{A68B0DA3-F4D1-47AF-45ED-D783C18FC2B5}"/>
          </ac:spMkLst>
        </pc:spChg>
        <pc:spChg chg="add mod">
          <ac:chgData name="松浦英宗" userId="9b03fd3a-662f-49ff-9af1-1b93cf7aab22" providerId="ADAL" clId="{56E9DFAE-DDAD-4FCA-8AED-56B2D15DB479}" dt="2026-02-05T12:57:30.666" v="10475" actId="552"/>
          <ac:spMkLst>
            <pc:docMk/>
            <pc:sldMk cId="3317370848" sldId="6044"/>
            <ac:spMk id="27" creationId="{A348B96A-5550-447B-0EBD-4B7A6C21522F}"/>
          </ac:spMkLst>
        </pc:spChg>
        <pc:grpChg chg="add mod">
          <ac:chgData name="松浦英宗" userId="9b03fd3a-662f-49ff-9af1-1b93cf7aab22" providerId="ADAL" clId="{56E9DFAE-DDAD-4FCA-8AED-56B2D15DB479}" dt="2026-02-05T12:56:10.418" v="10335" actId="12789"/>
          <ac:grpSpMkLst>
            <pc:docMk/>
            <pc:sldMk cId="3317370848" sldId="6044"/>
            <ac:grpSpMk id="7" creationId="{AFCCBF3C-CC38-DBA7-EE8E-A2298FD85523}"/>
          </ac:grpSpMkLst>
        </pc:grpChg>
        <pc:grpChg chg="mod">
          <ac:chgData name="松浦英宗" userId="9b03fd3a-662f-49ff-9af1-1b93cf7aab22" providerId="ADAL" clId="{56E9DFAE-DDAD-4FCA-8AED-56B2D15DB479}" dt="2026-02-05T12:57:13.612" v="10420" actId="12789"/>
          <ac:grpSpMkLst>
            <pc:docMk/>
            <pc:sldMk cId="3317370848" sldId="6044"/>
            <ac:grpSpMk id="8" creationId="{16A83C96-777C-56B1-B5B8-DBED72FEC0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647622069" sldId="6045"/>
        </pc:sldMkLst>
        <pc:spChg chg="add mod">
          <ac:chgData name="松浦英宗" userId="9b03fd3a-662f-49ff-9af1-1b93cf7aab22" providerId="ADAL" clId="{56E9DFAE-DDAD-4FCA-8AED-56B2D15DB479}" dt="2026-02-05T12:59:10.014" v="10517" actId="12789"/>
          <ac:spMkLst>
            <pc:docMk/>
            <pc:sldMk cId="3647622069" sldId="6045"/>
            <ac:spMk id="2" creationId="{B1DC0901-3EE1-A4EB-BEE6-16BB0B1141B5}"/>
          </ac:spMkLst>
        </pc:spChg>
        <pc:spChg chg="del">
          <ac:chgData name="松浦英宗" userId="9b03fd3a-662f-49ff-9af1-1b93cf7aab22" providerId="ADAL" clId="{56E9DFAE-DDAD-4FCA-8AED-56B2D15DB479}" dt="2026-02-05T12:58:32.339" v="10498" actId="478"/>
          <ac:spMkLst>
            <pc:docMk/>
            <pc:sldMk cId="3647622069" sldId="6045"/>
            <ac:spMk id="3" creationId="{BD8D06C3-62E1-3EF1-C9FE-C09F11494E58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1" creationId="{AAE6B4B3-4BBE-C35E-04C7-0C3CDA20F246}"/>
          </ac:spMkLst>
        </pc:spChg>
        <pc:spChg chg="mod">
          <ac:chgData name="松浦英宗" userId="9b03fd3a-662f-49ff-9af1-1b93cf7aab22" providerId="ADAL" clId="{56E9DFAE-DDAD-4FCA-8AED-56B2D15DB479}" dt="2026-02-05T12:59:40.363" v="10575" actId="20577"/>
          <ac:spMkLst>
            <pc:docMk/>
            <pc:sldMk cId="3647622069" sldId="6045"/>
            <ac:spMk id="12" creationId="{9C191807-A8F2-BD9F-9532-6745D5F1CACA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3" creationId="{53BF1E63-2F03-5C94-3719-F2BB3A11485E}"/>
          </ac:spMkLst>
        </pc:spChg>
        <pc:spChg chg="mod">
          <ac:chgData name="松浦英宗" userId="9b03fd3a-662f-49ff-9af1-1b93cf7aab22" providerId="ADAL" clId="{56E9DFAE-DDAD-4FCA-8AED-56B2D15DB479}" dt="2026-02-05T12:59:37.438" v="10567" actId="20577"/>
          <ac:spMkLst>
            <pc:docMk/>
            <pc:sldMk cId="3647622069" sldId="6045"/>
            <ac:spMk id="14" creationId="{63F6A45B-B5A0-925E-1C50-99AD12D73D25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5" creationId="{0F17AA04-6BE4-5F6D-4339-B5AFF2FB492E}"/>
          </ac:spMkLst>
        </pc:spChg>
        <pc:spChg chg="mod">
          <ac:chgData name="松浦英宗" userId="9b03fd3a-662f-49ff-9af1-1b93cf7aab22" providerId="ADAL" clId="{56E9DFAE-DDAD-4FCA-8AED-56B2D15DB479}" dt="2026-02-05T12:58:04.271" v="10479" actId="403"/>
          <ac:spMkLst>
            <pc:docMk/>
            <pc:sldMk cId="3647622069" sldId="6045"/>
            <ac:spMk id="16" creationId="{28CD38BF-0A71-7312-6641-362A276ACAF9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7" creationId="{94C286C4-8754-F0E1-7608-4FC76A3B9EB1}"/>
          </ac:spMkLst>
        </pc:spChg>
        <pc:spChg chg="mod">
          <ac:chgData name="松浦英宗" userId="9b03fd3a-662f-49ff-9af1-1b93cf7aab22" providerId="ADAL" clId="{56E9DFAE-DDAD-4FCA-8AED-56B2D15DB479}" dt="2026-02-05T12:59:32.268" v="10561" actId="20577"/>
          <ac:spMkLst>
            <pc:docMk/>
            <pc:sldMk cId="3647622069" sldId="6045"/>
            <ac:spMk id="18" creationId="{D49E1D70-CDF0-CD91-0217-694DF246C3C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9" creationId="{AA8CD3A6-5163-8E7A-A997-F07FB0C8C8E3}"/>
          </ac:spMkLst>
        </pc:spChg>
        <pc:spChg chg="mod">
          <ac:chgData name="松浦英宗" userId="9b03fd3a-662f-49ff-9af1-1b93cf7aab22" providerId="ADAL" clId="{56E9DFAE-DDAD-4FCA-8AED-56B2D15DB479}" dt="2026-02-05T12:59:28.113" v="10548" actId="20577"/>
          <ac:spMkLst>
            <pc:docMk/>
            <pc:sldMk cId="3647622069" sldId="6045"/>
            <ac:spMk id="20" creationId="{B0B52C6E-366F-9F25-7CC7-F7A0BA581E8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21" creationId="{F9515F85-8059-8334-1D7C-9DBA1E3EE141}"/>
          </ac:spMkLst>
        </pc:spChg>
        <pc:spChg chg="mod">
          <ac:chgData name="松浦英宗" userId="9b03fd3a-662f-49ff-9af1-1b93cf7aab22" providerId="ADAL" clId="{56E9DFAE-DDAD-4FCA-8AED-56B2D15DB479}" dt="2026-02-05T12:59:42.180" v="10576" actId="20577"/>
          <ac:spMkLst>
            <pc:docMk/>
            <pc:sldMk cId="3647622069" sldId="6045"/>
            <ac:spMk id="22" creationId="{8D24B094-2674-9AC1-EF63-4BC9FC137686}"/>
          </ac:spMkLst>
        </pc:spChg>
        <pc:spChg chg="add mod">
          <ac:chgData name="松浦英宗" userId="9b03fd3a-662f-49ff-9af1-1b93cf7aab22" providerId="ADAL" clId="{56E9DFAE-DDAD-4FCA-8AED-56B2D15DB479}" dt="2026-02-05T13:00:01.821" v="10587" actId="14100"/>
          <ac:spMkLst>
            <pc:docMk/>
            <pc:sldMk cId="3647622069" sldId="6045"/>
            <ac:spMk id="23" creationId="{04041943-7662-F5FF-0C28-14A3079D271D}"/>
          </ac:spMkLst>
        </pc:spChg>
        <pc:spChg chg="add mod">
          <ac:chgData name="松浦英宗" userId="9b03fd3a-662f-49ff-9af1-1b93cf7aab22" providerId="ADAL" clId="{56E9DFAE-DDAD-4FCA-8AED-56B2D15DB479}" dt="2026-02-05T13:00:04.645" v="10588" actId="571"/>
          <ac:spMkLst>
            <pc:docMk/>
            <pc:sldMk cId="3647622069" sldId="6045"/>
            <ac:spMk id="24" creationId="{4D97B62C-1113-E204-1F6D-B994A667CFE5}"/>
          </ac:spMkLst>
        </pc:spChg>
        <pc:grpChg chg="mod">
          <ac:chgData name="松浦英宗" userId="9b03fd3a-662f-49ff-9af1-1b93cf7aab22" providerId="ADAL" clId="{56E9DFAE-DDAD-4FCA-8AED-56B2D15DB479}" dt="2026-02-05T12:59:46.603" v="10577" actId="1076"/>
          <ac:grpSpMkLst>
            <pc:docMk/>
            <pc:sldMk cId="3647622069" sldId="6045"/>
            <ac:grpSpMk id="4" creationId="{189AA997-71D9-7238-C812-B5955911034F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473450993" sldId="6046"/>
        </pc:sldMkLst>
        <pc:spChg chg="mod">
          <ac:chgData name="松浦英宗" userId="9b03fd3a-662f-49ff-9af1-1b93cf7aab22" providerId="ADAL" clId="{56E9DFAE-DDAD-4FCA-8AED-56B2D15DB479}" dt="2026-02-05T13:16:52.224" v="10632" actId="1076"/>
          <ac:spMkLst>
            <pc:docMk/>
            <pc:sldMk cId="2473450993" sldId="6046"/>
            <ac:spMk id="3" creationId="{0703B80C-3ACA-D19E-1CB5-E900E7D8708C}"/>
          </ac:spMkLst>
        </pc:spChg>
        <pc:spChg chg="mod">
          <ac:chgData name="松浦英宗" userId="9b03fd3a-662f-49ff-9af1-1b93cf7aab22" providerId="ADAL" clId="{56E9DFAE-DDAD-4FCA-8AED-56B2D15DB479}" dt="2026-02-05T13:18:01.665" v="10788" actId="20577"/>
          <ac:spMkLst>
            <pc:docMk/>
            <pc:sldMk cId="2473450993" sldId="6046"/>
            <ac:spMk id="4" creationId="{1F634994-F00E-ED4C-F0D0-2BBC11E6C7B5}"/>
          </ac:spMkLst>
        </pc:spChg>
        <pc:spChg chg="mod">
          <ac:chgData name="松浦英宗" userId="9b03fd3a-662f-49ff-9af1-1b93cf7aab22" providerId="ADAL" clId="{56E9DFAE-DDAD-4FCA-8AED-56B2D15DB479}" dt="2026-02-05T13:17:40.228" v="10718" actId="20577"/>
          <ac:spMkLst>
            <pc:docMk/>
            <pc:sldMk cId="2473450993" sldId="6046"/>
            <ac:spMk id="5" creationId="{2209CD71-E25C-744D-A5F9-6F692D94B768}"/>
          </ac:spMkLst>
        </pc:spChg>
        <pc:spChg chg="mod">
          <ac:chgData name="松浦英宗" userId="9b03fd3a-662f-49ff-9af1-1b93cf7aab22" providerId="ADAL" clId="{56E9DFAE-DDAD-4FCA-8AED-56B2D15DB479}" dt="2026-02-05T13:17:46.071" v="10732" actId="20577"/>
          <ac:spMkLst>
            <pc:docMk/>
            <pc:sldMk cId="2473450993" sldId="6046"/>
            <ac:spMk id="6" creationId="{FA833C97-0CAF-6342-856E-435977E907CA}"/>
          </ac:spMkLst>
        </pc:spChg>
        <pc:spChg chg="mod">
          <ac:chgData name="松浦英宗" userId="9b03fd3a-662f-49ff-9af1-1b93cf7aab22" providerId="ADAL" clId="{56E9DFAE-DDAD-4FCA-8AED-56B2D15DB479}" dt="2026-02-05T13:17:48.933" v="10738" actId="20577"/>
          <ac:spMkLst>
            <pc:docMk/>
            <pc:sldMk cId="2473450993" sldId="6046"/>
            <ac:spMk id="7" creationId="{2B81F7FF-41A3-1401-256E-4DC90540DEAC}"/>
          </ac:spMkLst>
        </pc:spChg>
        <pc:spChg chg="mod">
          <ac:chgData name="松浦英宗" userId="9b03fd3a-662f-49ff-9af1-1b93cf7aab22" providerId="ADAL" clId="{56E9DFAE-DDAD-4FCA-8AED-56B2D15DB479}" dt="2026-02-05T13:17:54.247" v="10759" actId="20577"/>
          <ac:spMkLst>
            <pc:docMk/>
            <pc:sldMk cId="2473450993" sldId="6046"/>
            <ac:spMk id="8" creationId="{5986A91A-67DE-8A54-3EDC-280DA985F0F3}"/>
          </ac:spMkLst>
        </pc:spChg>
        <pc:spChg chg="mod">
          <ac:chgData name="松浦英宗" userId="9b03fd3a-662f-49ff-9af1-1b93cf7aab22" providerId="ADAL" clId="{56E9DFAE-DDAD-4FCA-8AED-56B2D15DB479}" dt="2026-02-05T13:17:59.944" v="10787" actId="20577"/>
          <ac:spMkLst>
            <pc:docMk/>
            <pc:sldMk cId="2473450993" sldId="6046"/>
            <ac:spMk id="9" creationId="{EF091750-6FDD-268F-997A-8573F02A0620}"/>
          </ac:spMkLst>
        </pc:spChg>
        <pc:spChg chg="add 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0" creationId="{8FB02C35-B0F9-7179-0FD2-948B07F58B5F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2" creationId="{FCBBF1AC-BF42-A4F8-D660-89D87C3D3A77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3" creationId="{D5986269-73E2-5BA1-1108-98F46E60DBEA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4" creationId="{A6EEE710-FE7B-2D51-35DE-39D9FBD33F3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5" creationId="{B1643468-ED73-18E4-AC72-8D2423FB25A1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6" creationId="{0306CAC9-E9DF-F239-AA2A-02556593C7C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7" creationId="{2F555FC7-AC43-A3A2-0312-14B00059C51D}"/>
          </ac:spMkLst>
        </pc:spChg>
        <pc:spChg chg="add mod">
          <ac:chgData name="松浦英宗" userId="9b03fd3a-662f-49ff-9af1-1b93cf7aab22" providerId="ADAL" clId="{56E9DFAE-DDAD-4FCA-8AED-56B2D15DB479}" dt="2026-02-05T13:17:23.603" v="10679" actId="571"/>
          <ac:spMkLst>
            <pc:docMk/>
            <pc:sldMk cId="2473450993" sldId="6046"/>
            <ac:spMk id="18" creationId="{D2276085-DE00-9C1D-A2AC-0F999A3CD886}"/>
          </ac:spMkLst>
        </pc:spChg>
        <pc:spChg chg="add del mod">
          <ac:chgData name="松浦英宗" userId="9b03fd3a-662f-49ff-9af1-1b93cf7aab22" providerId="ADAL" clId="{56E9DFAE-DDAD-4FCA-8AED-56B2D15DB479}" dt="2026-02-05T13:17:28.963" v="10690" actId="478"/>
          <ac:spMkLst>
            <pc:docMk/>
            <pc:sldMk cId="2473450993" sldId="6046"/>
            <ac:spMk id="20" creationId="{9B6B6E77-C66A-8EE7-E914-F580B95C2491}"/>
          </ac:spMkLst>
        </pc:s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2" creationId="{343AC31A-B610-104E-3ABC-0CFC80AFD591}"/>
          </ac:grpSpMkLst>
        </pc:grpChg>
        <pc:grpChg chg="add mod">
          <ac:chgData name="松浦英宗" userId="9b03fd3a-662f-49ff-9af1-1b93cf7aab22" providerId="ADAL" clId="{56E9DFAE-DDAD-4FCA-8AED-56B2D15DB479}" dt="2026-02-05T13:16:48.651" v="10630" actId="571"/>
          <ac:grpSpMkLst>
            <pc:docMk/>
            <pc:sldMk cId="2473450993" sldId="6046"/>
            <ac:grpSpMk id="11" creationId="{936007F2-D802-62AF-5CF7-D983C43BBACD}"/>
          </ac:grpSpMkLst>
        </pc:gr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19" creationId="{A2CCD435-5757-509B-B78C-F65709892E6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146403" sldId="6047"/>
        </pc:sldMkLst>
        <pc:spChg chg="add mod">
          <ac:chgData name="松浦英宗" userId="9b03fd3a-662f-49ff-9af1-1b93cf7aab22" providerId="ADAL" clId="{56E9DFAE-DDAD-4FCA-8AED-56B2D15DB479}" dt="2026-02-05T13:19:08.776" v="10791" actId="207"/>
          <ac:spMkLst>
            <pc:docMk/>
            <pc:sldMk cId="3251146403" sldId="6047"/>
            <ac:spMk id="2" creationId="{1E394577-EF07-6096-C19D-8DC84D68362F}"/>
          </ac:spMkLst>
        </pc:spChg>
        <pc:spChg chg="del">
          <ac:chgData name="松浦英宗" userId="9b03fd3a-662f-49ff-9af1-1b93cf7aab22" providerId="ADAL" clId="{56E9DFAE-DDAD-4FCA-8AED-56B2D15DB479}" dt="2026-02-05T13:18:53.733" v="10789" actId="478"/>
          <ac:spMkLst>
            <pc:docMk/>
            <pc:sldMk cId="3251146403" sldId="6047"/>
            <ac:spMk id="3" creationId="{46477D89-455F-8133-42D4-4C22D42946F6}"/>
          </ac:spMkLst>
        </pc:spChg>
        <pc:spChg chg="add mod">
          <ac:chgData name="松浦英宗" userId="9b03fd3a-662f-49ff-9af1-1b93cf7aab22" providerId="ADAL" clId="{56E9DFAE-DDAD-4FCA-8AED-56B2D15DB479}" dt="2026-02-05T13:20:05.639" v="10828" actId="12788"/>
          <ac:spMkLst>
            <pc:docMk/>
            <pc:sldMk cId="3251146403" sldId="6047"/>
            <ac:spMk id="4" creationId="{3427F3C0-1D3A-EFE7-9956-4326B156F33E}"/>
          </ac:spMkLst>
        </pc:spChg>
        <pc:spChg chg="add mod">
          <ac:chgData name="松浦英宗" userId="9b03fd3a-662f-49ff-9af1-1b93cf7aab22" providerId="ADAL" clId="{56E9DFAE-DDAD-4FCA-8AED-56B2D15DB479}" dt="2026-02-05T13:20:50.862" v="10947" actId="20577"/>
          <ac:spMkLst>
            <pc:docMk/>
            <pc:sldMk cId="3251146403" sldId="6047"/>
            <ac:spMk id="5" creationId="{322F2B61-580C-357D-AA9D-583BA5C1C305}"/>
          </ac:spMkLst>
        </pc:spChg>
        <pc:spChg chg="add mod">
          <ac:chgData name="松浦英宗" userId="9b03fd3a-662f-49ff-9af1-1b93cf7aab22" providerId="ADAL" clId="{56E9DFAE-DDAD-4FCA-8AED-56B2D15DB479}" dt="2026-02-05T13:20:56.434" v="10958" actId="6549"/>
          <ac:spMkLst>
            <pc:docMk/>
            <pc:sldMk cId="3251146403" sldId="6047"/>
            <ac:spMk id="6" creationId="{53C9F3A8-BEE7-E846-B359-5CDDEF564FB0}"/>
          </ac:spMkLst>
        </pc:spChg>
        <pc:spChg chg="add mod">
          <ac:chgData name="松浦英宗" userId="9b03fd3a-662f-49ff-9af1-1b93cf7aab22" providerId="ADAL" clId="{56E9DFAE-DDAD-4FCA-8AED-56B2D15DB479}" dt="2026-02-05T13:21:04.649" v="10982" actId="6549"/>
          <ac:spMkLst>
            <pc:docMk/>
            <pc:sldMk cId="3251146403" sldId="6047"/>
            <ac:spMk id="7" creationId="{23B1E691-D8E8-9541-DF33-AD4598B975F2}"/>
          </ac:spMkLst>
        </pc:spChg>
        <pc:spChg chg="add mod">
          <ac:chgData name="松浦英宗" userId="9b03fd3a-662f-49ff-9af1-1b93cf7aab22" providerId="ADAL" clId="{56E9DFAE-DDAD-4FCA-8AED-56B2D15DB479}" dt="2026-02-05T13:21:10.375" v="11003" actId="6549"/>
          <ac:spMkLst>
            <pc:docMk/>
            <pc:sldMk cId="3251146403" sldId="6047"/>
            <ac:spMk id="8" creationId="{BF69EC8A-C285-A55D-96B9-8B1DF363C105}"/>
          </ac:spMkLst>
        </pc:spChg>
        <pc:spChg chg="add mod">
          <ac:chgData name="松浦英宗" userId="9b03fd3a-662f-49ff-9af1-1b93cf7aab22" providerId="ADAL" clId="{56E9DFAE-DDAD-4FCA-8AED-56B2D15DB479}" dt="2026-02-05T13:21:18.190" v="11036" actId="20577"/>
          <ac:spMkLst>
            <pc:docMk/>
            <pc:sldMk cId="3251146403" sldId="6047"/>
            <ac:spMk id="9" creationId="{0FCC87D0-113C-5BBC-6CE1-2B5FB7E033F4}"/>
          </ac:spMkLst>
        </pc:spChg>
        <pc:spChg chg="add mod">
          <ac:chgData name="松浦英宗" userId="9b03fd3a-662f-49ff-9af1-1b93cf7aab22" providerId="ADAL" clId="{56E9DFAE-DDAD-4FCA-8AED-56B2D15DB479}" dt="2026-02-05T13:21:23.881" v="11056" actId="20577"/>
          <ac:spMkLst>
            <pc:docMk/>
            <pc:sldMk cId="3251146403" sldId="6047"/>
            <ac:spMk id="10" creationId="{AD76C212-5848-EC4D-11AA-F92B29B0C213}"/>
          </ac:spMkLst>
        </pc:spChg>
        <pc:spChg chg="add mod">
          <ac:chgData name="松浦英宗" userId="9b03fd3a-662f-49ff-9af1-1b93cf7aab22" providerId="ADAL" clId="{56E9DFAE-DDAD-4FCA-8AED-56B2D15DB479}" dt="2026-02-05T13:20:25.037" v="10873" actId="1035"/>
          <ac:spMkLst>
            <pc:docMk/>
            <pc:sldMk cId="3251146403" sldId="6047"/>
            <ac:spMk id="12" creationId="{85D4BEBE-44EF-DE37-177F-C5650E496671}"/>
          </ac:spMkLst>
        </pc:spChg>
        <pc:spChg chg="add mod">
          <ac:chgData name="松浦英宗" userId="9b03fd3a-662f-49ff-9af1-1b93cf7aab22" providerId="ADAL" clId="{56E9DFAE-DDAD-4FCA-8AED-56B2D15DB479}" dt="2026-02-05T13:20:39.937" v="10925" actId="1035"/>
          <ac:spMkLst>
            <pc:docMk/>
            <pc:sldMk cId="3251146403" sldId="6047"/>
            <ac:spMk id="13" creationId="{22C628C3-8D78-3639-E663-B63EEE1D6059}"/>
          </ac:spMkLst>
        </pc:spChg>
        <pc:grpChg chg="add mod">
          <ac:chgData name="松浦英宗" userId="9b03fd3a-662f-49ff-9af1-1b93cf7aab22" providerId="ADAL" clId="{56E9DFAE-DDAD-4FCA-8AED-56B2D15DB479}" dt="2026-02-05T13:20:05.639" v="10828" actId="12788"/>
          <ac:grpSpMkLst>
            <pc:docMk/>
            <pc:sldMk cId="3251146403" sldId="6047"/>
            <ac:grpSpMk id="11" creationId="{AD17257B-FA4B-FA3C-61BD-C11DCA179C8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119981198" sldId="6048"/>
        </pc:sldMkLst>
        <pc:spChg chg="mod">
          <ac:chgData name="松浦英宗" userId="9b03fd3a-662f-49ff-9af1-1b93cf7aab22" providerId="ADAL" clId="{56E9DFAE-DDAD-4FCA-8AED-56B2D15DB479}" dt="2026-02-05T13:21:59.479" v="11112" actId="14100"/>
          <ac:spMkLst>
            <pc:docMk/>
            <pc:sldMk cId="2119981198" sldId="6048"/>
            <ac:spMk id="3" creationId="{8AE6FC7B-B30B-B827-C930-7BCA15229867}"/>
          </ac:spMkLst>
        </pc:spChg>
        <pc:spChg chg="mod topLvl">
          <ac:chgData name="松浦英宗" userId="9b03fd3a-662f-49ff-9af1-1b93cf7aab22" providerId="ADAL" clId="{56E9DFAE-DDAD-4FCA-8AED-56B2D15DB479}" dt="2026-02-05T13:23:08.455" v="11218" actId="12789"/>
          <ac:spMkLst>
            <pc:docMk/>
            <pc:sldMk cId="2119981198" sldId="6048"/>
            <ac:spMk id="4" creationId="{95ACBFF3-6CEE-7100-CCC3-CA5D0B93EDF4}"/>
          </ac:spMkLst>
        </pc:spChg>
        <pc:spChg chg="del mod topLvl">
          <ac:chgData name="松浦英宗" userId="9b03fd3a-662f-49ff-9af1-1b93cf7aab22" providerId="ADAL" clId="{56E9DFAE-DDAD-4FCA-8AED-56B2D15DB479}" dt="2026-02-05T13:22:09.367" v="11114" actId="478"/>
          <ac:spMkLst>
            <pc:docMk/>
            <pc:sldMk cId="2119981198" sldId="6048"/>
            <ac:spMk id="5" creationId="{D4B87BBA-6289-C532-00AA-D8CA375B411D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3" creationId="{52204D22-7703-5A6C-B176-1BAC24571D08}"/>
          </ac:spMkLst>
        </pc:spChg>
        <pc:spChg chg="mod">
          <ac:chgData name="松浦英宗" userId="9b03fd3a-662f-49ff-9af1-1b93cf7aab22" providerId="ADAL" clId="{56E9DFAE-DDAD-4FCA-8AED-56B2D15DB479}" dt="2026-02-05T13:22:56.158" v="11215" actId="20577"/>
          <ac:spMkLst>
            <pc:docMk/>
            <pc:sldMk cId="2119981198" sldId="6048"/>
            <ac:spMk id="14" creationId="{20B4E762-88E0-3036-295E-8A55D990EEDF}"/>
          </ac:spMkLst>
        </pc:spChg>
        <pc:spChg chg="mod">
          <ac:chgData name="松浦英宗" userId="9b03fd3a-662f-49ff-9af1-1b93cf7aab22" providerId="ADAL" clId="{56E9DFAE-DDAD-4FCA-8AED-56B2D15DB479}" dt="2026-02-05T13:22:53.444" v="11206" actId="20577"/>
          <ac:spMkLst>
            <pc:docMk/>
            <pc:sldMk cId="2119981198" sldId="6048"/>
            <ac:spMk id="16" creationId="{092CF932-8902-28FA-AC16-B73597AD2084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7" creationId="{D04ED39B-3A4C-1A93-D603-617EFB3D5181}"/>
          </ac:spMkLst>
        </pc:spChg>
        <pc:spChg chg="mod">
          <ac:chgData name="松浦英宗" userId="9b03fd3a-662f-49ff-9af1-1b93cf7aab22" providerId="ADAL" clId="{56E9DFAE-DDAD-4FCA-8AED-56B2D15DB479}" dt="2026-02-05T13:22:48.931" v="11191" actId="20577"/>
          <ac:spMkLst>
            <pc:docMk/>
            <pc:sldMk cId="2119981198" sldId="6048"/>
            <ac:spMk id="18" creationId="{2E9BC59B-4D55-9955-326B-0F8706CBF751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9" creationId="{1DAB0935-5145-AC6A-3A13-D53D4CC4258E}"/>
          </ac:spMkLst>
        </pc:spChg>
        <pc:spChg chg="mod">
          <ac:chgData name="松浦英宗" userId="9b03fd3a-662f-49ff-9af1-1b93cf7aab22" providerId="ADAL" clId="{56E9DFAE-DDAD-4FCA-8AED-56B2D15DB479}" dt="2026-02-05T13:22:58.584" v="11216" actId="6549"/>
          <ac:spMkLst>
            <pc:docMk/>
            <pc:sldMk cId="2119981198" sldId="6048"/>
            <ac:spMk id="20" creationId="{4965FB40-3BF0-C27A-C05D-58239A4C8308}"/>
          </ac:spMkLst>
        </pc:spChg>
        <pc:spChg chg="mod">
          <ac:chgData name="松浦英宗" userId="9b03fd3a-662f-49ff-9af1-1b93cf7aab22" providerId="ADAL" clId="{56E9DFAE-DDAD-4FCA-8AED-56B2D15DB479}" dt="2026-02-05T13:22:41.393" v="11162" actId="20577"/>
          <ac:spMkLst>
            <pc:docMk/>
            <pc:sldMk cId="2119981198" sldId="6048"/>
            <ac:spMk id="22" creationId="{6DE01BEB-CEDD-EBCF-3214-07F9E91DDDA7}"/>
          </ac:spMkLst>
        </pc:spChg>
        <pc:spChg chg="mod">
          <ac:chgData name="松浦英宗" userId="9b03fd3a-662f-49ff-9af1-1b93cf7aab22" providerId="ADAL" clId="{56E9DFAE-DDAD-4FCA-8AED-56B2D15DB479}" dt="2026-02-05T13:22:30.811" v="11144" actId="20577"/>
          <ac:spMkLst>
            <pc:docMk/>
            <pc:sldMk cId="2119981198" sldId="6048"/>
            <ac:spMk id="24" creationId="{811B4873-33C1-11FB-7C57-923A90B0F833}"/>
          </ac:spMkLst>
        </pc:spChg>
        <pc:grpChg chg="del">
          <ac:chgData name="松浦英宗" userId="9b03fd3a-662f-49ff-9af1-1b93cf7aab22" providerId="ADAL" clId="{56E9DFAE-DDAD-4FCA-8AED-56B2D15DB479}" dt="2026-02-05T13:22:09.367" v="11114" actId="478"/>
          <ac:grpSpMkLst>
            <pc:docMk/>
            <pc:sldMk cId="2119981198" sldId="6048"/>
            <ac:grpSpMk id="2" creationId="{45D5E856-555E-7EF9-0F06-062FDCB4D527}"/>
          </ac:grpSpMkLst>
        </pc:grpChg>
        <pc:grpChg chg="mod">
          <ac:chgData name="松浦英宗" userId="9b03fd3a-662f-49ff-9af1-1b93cf7aab22" providerId="ADAL" clId="{56E9DFAE-DDAD-4FCA-8AED-56B2D15DB479}" dt="2026-02-05T13:23:08.455" v="11218" actId="12789"/>
          <ac:grpSpMkLst>
            <pc:docMk/>
            <pc:sldMk cId="2119981198" sldId="6048"/>
            <ac:grpSpMk id="6" creationId="{7CC60264-A4B7-8213-F187-44FCA41D55D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41981797" sldId="6049"/>
        </pc:sldMkLst>
        <pc:spChg chg="add mod">
          <ac:chgData name="松浦英宗" userId="9b03fd3a-662f-49ff-9af1-1b93cf7aab22" providerId="ADAL" clId="{56E9DFAE-DDAD-4FCA-8AED-56B2D15DB479}" dt="2026-02-05T13:24:42.482" v="11250" actId="1076"/>
          <ac:spMkLst>
            <pc:docMk/>
            <pc:sldMk cId="3341981797" sldId="6049"/>
            <ac:spMk id="2" creationId="{56708A03-A3E0-B733-B256-B646433C544A}"/>
          </ac:spMkLst>
        </pc:spChg>
        <pc:spChg chg="del">
          <ac:chgData name="松浦英宗" userId="9b03fd3a-662f-49ff-9af1-1b93cf7aab22" providerId="ADAL" clId="{56E9DFAE-DDAD-4FCA-8AED-56B2D15DB479}" dt="2026-02-05T13:24:16.744" v="11219" actId="478"/>
          <ac:spMkLst>
            <pc:docMk/>
            <pc:sldMk cId="3341981797" sldId="6049"/>
            <ac:spMk id="3" creationId="{85668259-0017-4882-A6C6-519437E87BDD}"/>
          </ac:spMkLst>
        </pc:spChg>
        <pc:spChg chg="add mod">
          <ac:chgData name="松浦英宗" userId="9b03fd3a-662f-49ff-9af1-1b93cf7aab22" providerId="ADAL" clId="{56E9DFAE-DDAD-4FCA-8AED-56B2D15DB479}" dt="2026-02-05T13:24:49.015" v="11251"/>
          <ac:spMkLst>
            <pc:docMk/>
            <pc:sldMk cId="3341981797" sldId="6049"/>
            <ac:spMk id="4" creationId="{E0927F8F-457D-1EA4-5E12-3924B04BDA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2" creationId="{AD277BBD-5C50-333B-40C3-98AF16FE60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3" creationId="{A10A9C6E-C5B2-1BDA-9FA5-0E21E50313B0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4" creationId="{3528DA37-600F-A80F-D1D7-0AA303B121EF}"/>
          </ac:spMkLst>
        </pc:spChg>
        <pc:spChg chg="mod">
          <ac:chgData name="松浦英宗" userId="9b03fd3a-662f-49ff-9af1-1b93cf7aab22" providerId="ADAL" clId="{56E9DFAE-DDAD-4FCA-8AED-56B2D15DB479}" dt="2026-02-05T13:25:33.749" v="11348" actId="20577"/>
          <ac:spMkLst>
            <pc:docMk/>
            <pc:sldMk cId="3341981797" sldId="6049"/>
            <ac:spMk id="15" creationId="{CADCFC61-D41E-E34D-0C64-B0A1CBB20905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6" creationId="{8A3C67A0-02C7-1523-D45C-5EA5DF5508FB}"/>
          </ac:spMkLst>
        </pc:spChg>
        <pc:spChg chg="mod">
          <ac:chgData name="松浦英宗" userId="9b03fd3a-662f-49ff-9af1-1b93cf7aab22" providerId="ADAL" clId="{56E9DFAE-DDAD-4FCA-8AED-56B2D15DB479}" dt="2026-02-05T13:25:30.159" v="11338" actId="6549"/>
          <ac:spMkLst>
            <pc:docMk/>
            <pc:sldMk cId="3341981797" sldId="6049"/>
            <ac:spMk id="17" creationId="{817EDBFE-F2EA-6F49-A058-EC34272015B9}"/>
          </ac:spMkLst>
        </pc:spChg>
        <pc:spChg chg="mod">
          <ac:chgData name="松浦英宗" userId="9b03fd3a-662f-49ff-9af1-1b93cf7aab22" providerId="ADAL" clId="{56E9DFAE-DDAD-4FCA-8AED-56B2D15DB479}" dt="2026-02-05T13:25:24.382" v="11321" actId="20577"/>
          <ac:spMkLst>
            <pc:docMk/>
            <pc:sldMk cId="3341981797" sldId="6049"/>
            <ac:spMk id="19" creationId="{ED7938E9-0D43-9D06-9CF5-637E37AE6BA6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0" creationId="{D59A7809-8AEB-83B9-55BA-727504D58095}"/>
          </ac:spMkLst>
        </pc:spChg>
        <pc:spChg chg="mod">
          <ac:chgData name="松浦英宗" userId="9b03fd3a-662f-49ff-9af1-1b93cf7aab22" providerId="ADAL" clId="{56E9DFAE-DDAD-4FCA-8AED-56B2D15DB479}" dt="2026-02-05T13:25:20.828" v="11308" actId="20577"/>
          <ac:spMkLst>
            <pc:docMk/>
            <pc:sldMk cId="3341981797" sldId="6049"/>
            <ac:spMk id="21" creationId="{4B16D928-46BB-078C-4EEC-69E160589EA1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2" creationId="{A5B3F027-5BEB-1731-F837-E796B5A2E819}"/>
          </ac:spMkLst>
        </pc:spChg>
        <pc:spChg chg="mod">
          <ac:chgData name="松浦英宗" userId="9b03fd3a-662f-49ff-9af1-1b93cf7aab22" providerId="ADAL" clId="{56E9DFAE-DDAD-4FCA-8AED-56B2D15DB479}" dt="2026-02-05T13:25:14.271" v="11278" actId="20577"/>
          <ac:spMkLst>
            <pc:docMk/>
            <pc:sldMk cId="3341981797" sldId="6049"/>
            <ac:spMk id="23" creationId="{B75C5EEF-F38C-3BF3-41D2-A4EB3320FBAC}"/>
          </ac:spMkLst>
        </pc:spChg>
        <pc:grpChg chg="mod">
          <ac:chgData name="松浦英宗" userId="9b03fd3a-662f-49ff-9af1-1b93cf7aab22" providerId="ADAL" clId="{56E9DFAE-DDAD-4FCA-8AED-56B2D15DB479}" dt="2026-02-05T13:25:04.451" v="11254" actId="1076"/>
          <ac:grpSpMkLst>
            <pc:docMk/>
            <pc:sldMk cId="3341981797" sldId="6049"/>
            <ac:grpSpMk id="5" creationId="{3990CDE9-05B2-B251-3217-C9D2A49F9103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805796014" sldId="6050"/>
        </pc:sldMkLst>
        <pc:spChg chg="mod">
          <ac:chgData name="松浦英宗" userId="9b03fd3a-662f-49ff-9af1-1b93cf7aab22" providerId="ADAL" clId="{56E9DFAE-DDAD-4FCA-8AED-56B2D15DB479}" dt="2026-02-05T13:25:58.488" v="11366" actId="113"/>
          <ac:spMkLst>
            <pc:docMk/>
            <pc:sldMk cId="2805796014" sldId="6050"/>
            <ac:spMk id="3" creationId="{1F1C2576-8CA4-9D09-3F1D-95077A98313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0" creationId="{26A8B541-2E65-DDC6-8221-01F8D688DDC8}"/>
          </ac:spMkLst>
        </pc:spChg>
        <pc:spChg chg="mod">
          <ac:chgData name="松浦英宗" userId="9b03fd3a-662f-49ff-9af1-1b93cf7aab22" providerId="ADAL" clId="{56E9DFAE-DDAD-4FCA-8AED-56B2D15DB479}" dt="2026-02-05T13:27:33.363" v="11477" actId="20577"/>
          <ac:spMkLst>
            <pc:docMk/>
            <pc:sldMk cId="2805796014" sldId="6050"/>
            <ac:spMk id="11" creationId="{4B103E75-42B8-DF9F-6A05-936BC2648D6F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2" creationId="{1C19DC27-0886-21AA-0812-5FB388DFFF15}"/>
          </ac:spMkLst>
        </pc:spChg>
        <pc:spChg chg="mod">
          <ac:chgData name="松浦英宗" userId="9b03fd3a-662f-49ff-9af1-1b93cf7aab22" providerId="ADAL" clId="{56E9DFAE-DDAD-4FCA-8AED-56B2D15DB479}" dt="2026-02-05T13:27:29.474" v="11472" actId="20577"/>
          <ac:spMkLst>
            <pc:docMk/>
            <pc:sldMk cId="2805796014" sldId="6050"/>
            <ac:spMk id="13" creationId="{502FBA34-433B-B5E1-AA8B-3CE6373FA095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4" creationId="{BE4FAAC4-15DD-A88A-F3F8-3D6366699936}"/>
          </ac:spMkLst>
        </pc:spChg>
        <pc:spChg chg="mod">
          <ac:chgData name="松浦英宗" userId="9b03fd3a-662f-49ff-9af1-1b93cf7aab22" providerId="ADAL" clId="{56E9DFAE-DDAD-4FCA-8AED-56B2D15DB479}" dt="2026-02-05T13:27:34.945" v="11478" actId="20577"/>
          <ac:spMkLst>
            <pc:docMk/>
            <pc:sldMk cId="2805796014" sldId="6050"/>
            <ac:spMk id="15" creationId="{E7AC532A-B7DD-6603-D1D7-2CACD61AFA4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6" creationId="{1AA1EDE6-1411-B3A2-251D-EEDA25568266}"/>
          </ac:spMkLst>
        </pc:spChg>
        <pc:spChg chg="mod">
          <ac:chgData name="松浦英宗" userId="9b03fd3a-662f-49ff-9af1-1b93cf7aab22" providerId="ADAL" clId="{56E9DFAE-DDAD-4FCA-8AED-56B2D15DB479}" dt="2026-02-05T13:27:22.265" v="11446" actId="20577"/>
          <ac:spMkLst>
            <pc:docMk/>
            <pc:sldMk cId="2805796014" sldId="6050"/>
            <ac:spMk id="17" creationId="{12900C44-0D7D-5AC5-A5E2-72E138A3918E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8" creationId="{8FCFED95-5687-CD28-AF90-2AFE3B9A5907}"/>
          </ac:spMkLst>
        </pc:spChg>
        <pc:spChg chg="mod">
          <ac:chgData name="松浦英宗" userId="9b03fd3a-662f-49ff-9af1-1b93cf7aab22" providerId="ADAL" clId="{56E9DFAE-DDAD-4FCA-8AED-56B2D15DB479}" dt="2026-02-05T13:27:36.549" v="11479" actId="20577"/>
          <ac:spMkLst>
            <pc:docMk/>
            <pc:sldMk cId="2805796014" sldId="6050"/>
            <ac:spMk id="19" creationId="{6BA6BEFD-5DC0-AFCE-C7E2-02C162AF0F41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20" creationId="{02D24204-19B3-DA79-A437-F099504CF945}"/>
          </ac:spMkLst>
        </pc:spChg>
        <pc:spChg chg="mod">
          <ac:chgData name="松浦英宗" userId="9b03fd3a-662f-49ff-9af1-1b93cf7aab22" providerId="ADAL" clId="{56E9DFAE-DDAD-4FCA-8AED-56B2D15DB479}" dt="2026-02-05T13:27:15.059" v="11421" actId="20577"/>
          <ac:spMkLst>
            <pc:docMk/>
            <pc:sldMk cId="2805796014" sldId="6050"/>
            <ac:spMk id="21" creationId="{2A98A4D6-ABC3-82DD-C86B-42EFF6A33FD3}"/>
          </ac:spMkLst>
        </pc:spChg>
        <pc:grpChg chg="mod">
          <ac:chgData name="松浦英宗" userId="9b03fd3a-662f-49ff-9af1-1b93cf7aab22" providerId="ADAL" clId="{56E9DFAE-DDAD-4FCA-8AED-56B2D15DB479}" dt="2026-02-05T13:27:03.736" v="11411" actId="1076"/>
          <ac:grpSpMkLst>
            <pc:docMk/>
            <pc:sldMk cId="2805796014" sldId="6050"/>
            <ac:grpSpMk id="2" creationId="{03032F88-7594-F75D-669D-5B60CA87BA85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686226629" sldId="6051"/>
        </pc:sldMkLst>
        <pc:spChg chg="del">
          <ac:chgData name="松浦英宗" userId="9b03fd3a-662f-49ff-9af1-1b93cf7aab22" providerId="ADAL" clId="{56E9DFAE-DDAD-4FCA-8AED-56B2D15DB479}" dt="2026-02-05T13:31:41.164" v="11480" actId="478"/>
          <ac:spMkLst>
            <pc:docMk/>
            <pc:sldMk cId="686226629" sldId="6051"/>
            <ac:spMk id="3" creationId="{3E7C38CE-9C32-4670-F3CE-E08B8C11DDDD}"/>
          </ac:spMkLst>
        </pc:spChg>
        <pc:spChg chg="del mod topLvl">
          <ac:chgData name="松浦英宗" userId="9b03fd3a-662f-49ff-9af1-1b93cf7aab22" providerId="ADAL" clId="{56E9DFAE-DDAD-4FCA-8AED-56B2D15DB479}" dt="2026-02-05T13:31:55.897" v="11482" actId="478"/>
          <ac:spMkLst>
            <pc:docMk/>
            <pc:sldMk cId="686226629" sldId="6051"/>
            <ac:spMk id="5" creationId="{C8BF4BB8-2AF3-40C9-06BD-61D2932E9A42}"/>
          </ac:spMkLst>
        </pc:spChg>
        <pc:spChg chg="mod">
          <ac:chgData name="松浦英宗" userId="9b03fd3a-662f-49ff-9af1-1b93cf7aab22" providerId="ADAL" clId="{56E9DFAE-DDAD-4FCA-8AED-56B2D15DB479}" dt="2026-02-05T13:33:35.151" v="11593" actId="20577"/>
          <ac:spMkLst>
            <pc:docMk/>
            <pc:sldMk cId="686226629" sldId="6051"/>
            <ac:spMk id="6" creationId="{216EA93E-71B1-1542-539C-DE17DF61416B}"/>
          </ac:spMkLst>
        </pc:spChg>
        <pc:spChg chg="mod">
          <ac:chgData name="松浦英宗" userId="9b03fd3a-662f-49ff-9af1-1b93cf7aab22" providerId="ADAL" clId="{56E9DFAE-DDAD-4FCA-8AED-56B2D15DB479}" dt="2026-02-05T13:32:26.124" v="11531" actId="20577"/>
          <ac:spMkLst>
            <pc:docMk/>
            <pc:sldMk cId="686226629" sldId="6051"/>
            <ac:spMk id="7" creationId="{576D46D8-A5D1-1A8C-ADC2-AA3687CEB7A6}"/>
          </ac:spMkLst>
        </pc:spChg>
        <pc:spChg chg="mod">
          <ac:chgData name="松浦英宗" userId="9b03fd3a-662f-49ff-9af1-1b93cf7aab22" providerId="ADAL" clId="{56E9DFAE-DDAD-4FCA-8AED-56B2D15DB479}" dt="2026-02-05T13:33:38.711" v="11605" actId="20577"/>
          <ac:spMkLst>
            <pc:docMk/>
            <pc:sldMk cId="686226629" sldId="6051"/>
            <ac:spMk id="8" creationId="{C29D19BD-5B13-4850-75D5-9AA6E53FC0FD}"/>
          </ac:spMkLst>
        </pc:spChg>
        <pc:spChg chg="mod">
          <ac:chgData name="松浦英宗" userId="9b03fd3a-662f-49ff-9af1-1b93cf7aab22" providerId="ADAL" clId="{56E9DFAE-DDAD-4FCA-8AED-56B2D15DB479}" dt="2026-02-05T13:33:43.174" v="11623" actId="20577"/>
          <ac:spMkLst>
            <pc:docMk/>
            <pc:sldMk cId="686226629" sldId="6051"/>
            <ac:spMk id="9" creationId="{871855A6-4E15-9509-9D9E-52AD9267EDBD}"/>
          </ac:spMkLst>
        </pc:spChg>
        <pc:spChg chg="mod">
          <ac:chgData name="松浦英宗" userId="9b03fd3a-662f-49ff-9af1-1b93cf7aab22" providerId="ADAL" clId="{56E9DFAE-DDAD-4FCA-8AED-56B2D15DB479}" dt="2026-02-05T13:33:46.314" v="11637" actId="20577"/>
          <ac:spMkLst>
            <pc:docMk/>
            <pc:sldMk cId="686226629" sldId="6051"/>
            <ac:spMk id="10" creationId="{8FDF8A2C-0304-FE8B-6104-3C2E2A453015}"/>
          </ac:spMkLst>
        </pc:spChg>
        <pc:spChg chg="mod">
          <ac:chgData name="松浦英宗" userId="9b03fd3a-662f-49ff-9af1-1b93cf7aab22" providerId="ADAL" clId="{56E9DFAE-DDAD-4FCA-8AED-56B2D15DB479}" dt="2026-02-05T13:33:51.144" v="11649" actId="20577"/>
          <ac:spMkLst>
            <pc:docMk/>
            <pc:sldMk cId="686226629" sldId="6051"/>
            <ac:spMk id="11" creationId="{29822E33-E1B1-83A8-8531-C5982C6AEC98}"/>
          </ac:spMkLst>
        </pc:spChg>
        <pc:spChg chg="add mod">
          <ac:chgData name="松浦英宗" userId="9b03fd3a-662f-49ff-9af1-1b93cf7aab22" providerId="ADAL" clId="{56E9DFAE-DDAD-4FCA-8AED-56B2D15DB479}" dt="2026-02-05T13:33:23.556" v="11581" actId="403"/>
          <ac:spMkLst>
            <pc:docMk/>
            <pc:sldMk cId="686226629" sldId="6051"/>
            <ac:spMk id="12" creationId="{203370A3-98E0-595A-B54D-860B0EB29BFB}"/>
          </ac:spMkLst>
        </pc:spChg>
        <pc:spChg chg="add mod">
          <ac:chgData name="松浦英宗" userId="9b03fd3a-662f-49ff-9af1-1b93cf7aab22" providerId="ADAL" clId="{56E9DFAE-DDAD-4FCA-8AED-56B2D15DB479}" dt="2026-02-05T13:33:13.416" v="11579" actId="207"/>
          <ac:spMkLst>
            <pc:docMk/>
            <pc:sldMk cId="686226629" sldId="6051"/>
            <ac:spMk id="13" creationId="{656F0A11-CE9F-D732-DA67-D82046ABC5A9}"/>
          </ac:spMkLst>
        </pc:spChg>
        <pc:grpChg chg="add del mod">
          <ac:chgData name="松浦英宗" userId="9b03fd3a-662f-49ff-9af1-1b93cf7aab22" providerId="ADAL" clId="{56E9DFAE-DDAD-4FCA-8AED-56B2D15DB479}" dt="2026-02-05T13:31:55.897" v="11482" actId="478"/>
          <ac:grpSpMkLst>
            <pc:docMk/>
            <pc:sldMk cId="686226629" sldId="6051"/>
            <ac:grpSpMk id="2" creationId="{159F61D3-5FA8-514A-0E1B-3004F4DD7885}"/>
          </ac:grpSpMkLst>
        </pc:grpChg>
        <pc:grpChg chg="mod topLvl">
          <ac:chgData name="松浦英宗" userId="9b03fd3a-662f-49ff-9af1-1b93cf7aab22" providerId="ADAL" clId="{56E9DFAE-DDAD-4FCA-8AED-56B2D15DB479}" dt="2026-02-05T13:32:36.412" v="11541" actId="1035"/>
          <ac:grpSpMkLst>
            <pc:docMk/>
            <pc:sldMk cId="686226629" sldId="6051"/>
            <ac:grpSpMk id="4" creationId="{463ECBCC-8A8A-66A4-604B-7A8470C68F7C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11:57.494" v="16093" actId="47"/>
        <pc:sldMkLst>
          <pc:docMk/>
          <pc:sldMk cId="221608881" sldId="6052"/>
        </pc:sldMkLst>
        <pc:spChg chg="add mod topLvl">
          <ac:chgData name="松浦英宗" userId="9b03fd3a-662f-49ff-9af1-1b93cf7aab22" providerId="ADAL" clId="{56E9DFAE-DDAD-4FCA-8AED-56B2D15DB479}" dt="2026-02-05T13:44:57.746" v="11858" actId="20577"/>
          <ac:spMkLst>
            <pc:docMk/>
            <pc:sldMk cId="221608881" sldId="6052"/>
            <ac:spMk id="2" creationId="{FC620CF7-27FA-1890-4767-36C48DD91DC9}"/>
          </ac:spMkLst>
        </pc:spChg>
        <pc:spChg chg="del">
          <ac:chgData name="松浦英宗" userId="9b03fd3a-662f-49ff-9af1-1b93cf7aab22" providerId="ADAL" clId="{56E9DFAE-DDAD-4FCA-8AED-56B2D15DB479}" dt="2026-02-05T13:36:40.021" v="11795" actId="478"/>
          <ac:spMkLst>
            <pc:docMk/>
            <pc:sldMk cId="221608881" sldId="6052"/>
            <ac:spMk id="3" creationId="{EDE309B8-FC3B-09C4-3941-685A22D10609}"/>
          </ac:spMkLst>
        </pc:spChg>
        <pc:spChg chg="add mod topLvl">
          <ac:chgData name="松浦英宗" userId="9b03fd3a-662f-49ff-9af1-1b93cf7aab22" providerId="ADAL" clId="{56E9DFAE-DDAD-4FCA-8AED-56B2D15DB479}" dt="2026-02-05T13:45:02.715" v="11872" actId="20577"/>
          <ac:spMkLst>
            <pc:docMk/>
            <pc:sldMk cId="221608881" sldId="6052"/>
            <ac:spMk id="4" creationId="{DAB58A5C-E957-17E5-B473-893293EFD816}"/>
          </ac:spMkLst>
        </pc:spChg>
        <pc:spChg chg="add mod topLvl">
          <ac:chgData name="松浦英宗" userId="9b03fd3a-662f-49ff-9af1-1b93cf7aab22" providerId="ADAL" clId="{56E9DFAE-DDAD-4FCA-8AED-56B2D15DB479}" dt="2026-02-05T13:45:05.845" v="11882" actId="20577"/>
          <ac:spMkLst>
            <pc:docMk/>
            <pc:sldMk cId="221608881" sldId="6052"/>
            <ac:spMk id="5" creationId="{3D15516B-0960-EAD2-1E23-29E53F08EA2D}"/>
          </ac:spMkLst>
        </pc:spChg>
        <pc:spChg chg="add mod topLvl">
          <ac:chgData name="松浦英宗" userId="9b03fd3a-662f-49ff-9af1-1b93cf7aab22" providerId="ADAL" clId="{56E9DFAE-DDAD-4FCA-8AED-56B2D15DB479}" dt="2026-02-05T13:45:08.940" v="11892" actId="20577"/>
          <ac:spMkLst>
            <pc:docMk/>
            <pc:sldMk cId="221608881" sldId="6052"/>
            <ac:spMk id="6" creationId="{A56754F6-0DCA-6009-1F31-6471551C2D30}"/>
          </ac:spMkLst>
        </pc:spChg>
        <pc:spChg chg="mod topLvl">
          <ac:chgData name="松浦英宗" userId="9b03fd3a-662f-49ff-9af1-1b93cf7aab22" providerId="ADAL" clId="{56E9DFAE-DDAD-4FCA-8AED-56B2D15DB479}" dt="2026-02-05T13:45:13.517" v="11908" actId="20577"/>
          <ac:spMkLst>
            <pc:docMk/>
            <pc:sldMk cId="221608881" sldId="6052"/>
            <ac:spMk id="9" creationId="{FC06F5C4-E828-5C07-1D5D-17B35CC475AA}"/>
          </ac:spMkLst>
        </pc:spChg>
        <pc:spChg chg="mod topLvl">
          <ac:chgData name="松浦英宗" userId="9b03fd3a-662f-49ff-9af1-1b93cf7aab22" providerId="ADAL" clId="{56E9DFAE-DDAD-4FCA-8AED-56B2D15DB479}" dt="2026-02-05T13:45:18.938" v="11924" actId="20577"/>
          <ac:spMkLst>
            <pc:docMk/>
            <pc:sldMk cId="221608881" sldId="6052"/>
            <ac:spMk id="10" creationId="{A5A5E485-9610-3877-130A-B3E0C82FE769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1" creationId="{707CF6B9-EA40-0777-388C-CE622A68C3BD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2" creationId="{92C5F5AE-1919-3586-01DD-31F7C8DCDB2A}"/>
          </ac:spMkLst>
        </pc:spChg>
        <pc:spChg chg="add del mod">
          <ac:chgData name="松浦英宗" userId="9b03fd3a-662f-49ff-9af1-1b93cf7aab22" providerId="ADAL" clId="{56E9DFAE-DDAD-4FCA-8AED-56B2D15DB479}" dt="2026-02-05T13:45:27.910" v="11927" actId="478"/>
          <ac:spMkLst>
            <pc:docMk/>
            <pc:sldMk cId="221608881" sldId="6052"/>
            <ac:spMk id="13" creationId="{4173EC81-4E0F-AF23-39C9-0EE3DF09EBAB}"/>
          </ac:spMkLst>
        </pc:spChg>
        <pc:spChg chg="add mod">
          <ac:chgData name="松浦英宗" userId="9b03fd3a-662f-49ff-9af1-1b93cf7aab22" providerId="ADAL" clId="{56E9DFAE-DDAD-4FCA-8AED-56B2D15DB479}" dt="2026-02-05T13:45:49.185" v="11932" actId="1076"/>
          <ac:spMkLst>
            <pc:docMk/>
            <pc:sldMk cId="221608881" sldId="6052"/>
            <ac:spMk id="14" creationId="{477A7456-05D2-D2F1-F8BB-140515A92B6C}"/>
          </ac:spMkLst>
        </pc:spChg>
        <pc:spChg chg="add mod">
          <ac:chgData name="松浦英宗" userId="9b03fd3a-662f-49ff-9af1-1b93cf7aab22" providerId="ADAL" clId="{56E9DFAE-DDAD-4FCA-8AED-56B2D15DB479}" dt="2026-02-05T13:46:03.299" v="11945" actId="1036"/>
          <ac:spMkLst>
            <pc:docMk/>
            <pc:sldMk cId="221608881" sldId="6052"/>
            <ac:spMk id="15" creationId="{E3BAC07D-E0DD-F3A8-3B11-D968126F395E}"/>
          </ac:spMkLst>
        </pc:s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7" creationId="{A19E1218-46CB-A8DE-5204-FDE02D4AD9F6}"/>
          </ac:grpSpMkLst>
        </pc:gr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8" creationId="{8277BAEC-0DEE-AACB-31A6-D2486EF7145B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77997972" sldId="6053"/>
        </pc:sldMkLst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2" creationId="{653BE49C-A638-C412-888E-F1A6094A2DF9}"/>
          </ac:spMkLst>
        </pc:spChg>
        <pc:spChg chg="del">
          <ac:chgData name="松浦英宗" userId="9b03fd3a-662f-49ff-9af1-1b93cf7aab22" providerId="ADAL" clId="{56E9DFAE-DDAD-4FCA-8AED-56B2D15DB479}" dt="2026-02-05T13:48:46.250" v="11978" actId="478"/>
          <ac:spMkLst>
            <pc:docMk/>
            <pc:sldMk cId="177997972" sldId="6053"/>
            <ac:spMk id="3" creationId="{29B1780A-1310-819E-0F5E-B3347CFC2D80}"/>
          </ac:spMkLst>
        </pc:spChg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4" creationId="{45B1AB5D-E689-29DE-9654-C139A10E2627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7" creationId="{8F4670C1-74C5-AB0A-105B-A2F4EE7BAEFE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8" creationId="{40608810-500A-72FB-128F-FD0DEA2EADB0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16" creationId="{292AB0CC-07EC-F663-CC6E-D65318CB6D57}"/>
          </ac:spMkLst>
        </pc:spChg>
        <pc:spChg chg="mod">
          <ac:chgData name="松浦英宗" userId="9b03fd3a-662f-49ff-9af1-1b93cf7aab22" providerId="ADAL" clId="{56E9DFAE-DDAD-4FCA-8AED-56B2D15DB479}" dt="2026-02-05T13:50:03.986" v="12074" actId="6549"/>
          <ac:spMkLst>
            <pc:docMk/>
            <pc:sldMk cId="177997972" sldId="6053"/>
            <ac:spMk id="17" creationId="{E488AE97-D062-D00B-4342-17DFD104DCDA}"/>
          </ac:spMkLst>
        </pc:spChg>
        <pc:spChg chg="mod">
          <ac:chgData name="松浦英宗" userId="9b03fd3a-662f-49ff-9af1-1b93cf7aab22" providerId="ADAL" clId="{56E9DFAE-DDAD-4FCA-8AED-56B2D15DB479}" dt="2026-02-05T13:49:59.469" v="12063" actId="20577"/>
          <ac:spMkLst>
            <pc:docMk/>
            <pc:sldMk cId="177997972" sldId="6053"/>
            <ac:spMk id="19" creationId="{A05A10BB-291F-4C8A-08AC-C35D3C3C44FD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0" creationId="{CD641F51-B923-C937-511E-FA79D3C9554C}"/>
          </ac:spMkLst>
        </pc:spChg>
        <pc:spChg chg="mod">
          <ac:chgData name="松浦英宗" userId="9b03fd3a-662f-49ff-9af1-1b93cf7aab22" providerId="ADAL" clId="{56E9DFAE-DDAD-4FCA-8AED-56B2D15DB479}" dt="2026-02-05T13:50:05.282" v="12075" actId="20577"/>
          <ac:spMkLst>
            <pc:docMk/>
            <pc:sldMk cId="177997972" sldId="6053"/>
            <ac:spMk id="21" creationId="{2F06BF12-58A1-F9CB-6D0A-C21BAB690269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2" creationId="{C58030FC-B471-478C-A3A8-6CC0664F5EE4}"/>
          </ac:spMkLst>
        </pc:spChg>
        <pc:spChg chg="mod">
          <ac:chgData name="松浦英宗" userId="9b03fd3a-662f-49ff-9af1-1b93cf7aab22" providerId="ADAL" clId="{56E9DFAE-DDAD-4FCA-8AED-56B2D15DB479}" dt="2026-02-05T13:49:54" v="12042" actId="20577"/>
          <ac:spMkLst>
            <pc:docMk/>
            <pc:sldMk cId="177997972" sldId="6053"/>
            <ac:spMk id="23" creationId="{475A7DF9-B595-C5E7-773A-49A08536758E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4" creationId="{D24142B3-2306-13F2-FE96-ED22859B7E87}"/>
          </ac:spMkLst>
        </pc:spChg>
        <pc:spChg chg="mod">
          <ac:chgData name="松浦英宗" userId="9b03fd3a-662f-49ff-9af1-1b93cf7aab22" providerId="ADAL" clId="{56E9DFAE-DDAD-4FCA-8AED-56B2D15DB479}" dt="2026-02-05T13:50:06.411" v="12076" actId="20577"/>
          <ac:spMkLst>
            <pc:docMk/>
            <pc:sldMk cId="177997972" sldId="6053"/>
            <ac:spMk id="25" creationId="{7C2CCD9D-ADE6-00A4-F3CA-E1D5A6274A72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6" creationId="{5D2DFE4F-98C7-7113-9E1B-1049CFB8B1CC}"/>
          </ac:spMkLst>
        </pc:spChg>
        <pc:spChg chg="mod">
          <ac:chgData name="松浦英宗" userId="9b03fd3a-662f-49ff-9af1-1b93cf7aab22" providerId="ADAL" clId="{56E9DFAE-DDAD-4FCA-8AED-56B2D15DB479}" dt="2026-02-05T13:50:07.545" v="12077" actId="20577"/>
          <ac:spMkLst>
            <pc:docMk/>
            <pc:sldMk cId="177997972" sldId="6053"/>
            <ac:spMk id="27" creationId="{198FD7E3-7E8E-AAAE-91AB-0E997369120E}"/>
          </ac:spMkLst>
        </pc:spChg>
        <pc:spChg chg="add mod">
          <ac:chgData name="松浦英宗" userId="9b03fd3a-662f-49ff-9af1-1b93cf7aab22" providerId="ADAL" clId="{56E9DFAE-DDAD-4FCA-8AED-56B2D15DB479}" dt="2026-02-05T13:49:16.513" v="11997" actId="403"/>
          <ac:spMkLst>
            <pc:docMk/>
            <pc:sldMk cId="177997972" sldId="6053"/>
            <ac:spMk id="28" creationId="{87A94C5F-7C26-4396-AF77-D0EC6FC3EB1F}"/>
          </ac:spMkLst>
        </pc:spChg>
        <pc:spChg chg="add del mod">
          <ac:chgData name="松浦英宗" userId="9b03fd3a-662f-49ff-9af1-1b93cf7aab22" providerId="ADAL" clId="{56E9DFAE-DDAD-4FCA-8AED-56B2D15DB479}" dt="2026-02-05T13:49:18.990" v="11999" actId="478"/>
          <ac:spMkLst>
            <pc:docMk/>
            <pc:sldMk cId="177997972" sldId="6053"/>
            <ac:spMk id="29" creationId="{D3A54A66-25C4-005F-85BB-AD83F8E18E9C}"/>
          </ac:spMkLst>
        </pc:spChg>
        <pc:spChg chg="add mod">
          <ac:chgData name="松浦英宗" userId="9b03fd3a-662f-49ff-9af1-1b93cf7aab22" providerId="ADAL" clId="{56E9DFAE-DDAD-4FCA-8AED-56B2D15DB479}" dt="2026-02-05T13:49:35.308" v="12010" actId="207"/>
          <ac:spMkLst>
            <pc:docMk/>
            <pc:sldMk cId="177997972" sldId="6053"/>
            <ac:spMk id="30" creationId="{8018594E-D8FA-4A48-80E3-92A3A17FA2C9}"/>
          </ac:spMkLst>
        </pc:spChg>
        <pc:grpChg chg="add mod">
          <ac:chgData name="松浦英宗" userId="9b03fd3a-662f-49ff-9af1-1b93cf7aab22" providerId="ADAL" clId="{56E9DFAE-DDAD-4FCA-8AED-56B2D15DB479}" dt="2026-02-05T13:48:30.334" v="11974" actId="164"/>
          <ac:grpSpMkLst>
            <pc:docMk/>
            <pc:sldMk cId="177997972" sldId="6053"/>
            <ac:grpSpMk id="5" creationId="{9DAB394A-D1AD-A24F-84DD-38EDC90787F1}"/>
          </ac:grpSpMkLst>
        </pc:grpChg>
        <pc:grpChg chg="add del mod">
          <ac:chgData name="松浦英宗" userId="9b03fd3a-662f-49ff-9af1-1b93cf7aab22" providerId="ADAL" clId="{56E9DFAE-DDAD-4FCA-8AED-56B2D15DB479}" dt="2026-02-05T13:48:38.466" v="11977" actId="478"/>
          <ac:grpSpMkLst>
            <pc:docMk/>
            <pc:sldMk cId="177997972" sldId="6053"/>
            <ac:grpSpMk id="6" creationId="{BBDCF07C-677F-111D-B7E9-39154B79773B}"/>
          </ac:grpSpMkLst>
        </pc:grpChg>
        <pc:grpChg chg="mod">
          <ac:chgData name="松浦英宗" userId="9b03fd3a-662f-49ff-9af1-1b93cf7aab22" providerId="ADAL" clId="{56E9DFAE-DDAD-4FCA-8AED-56B2D15DB479}" dt="2026-02-05T13:49:00.163" v="11980" actId="1076"/>
          <ac:grpSpMkLst>
            <pc:docMk/>
            <pc:sldMk cId="177997972" sldId="6053"/>
            <ac:grpSpMk id="9" creationId="{62312CB0-3C4F-055F-36D0-F058331CC6A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265653968" sldId="6054"/>
        </pc:sldMkLst>
        <pc:spChg chg="add mod ord">
          <ac:chgData name="松浦英宗" userId="9b03fd3a-662f-49ff-9af1-1b93cf7aab22" providerId="ADAL" clId="{56E9DFAE-DDAD-4FCA-8AED-56B2D15DB479}" dt="2026-02-05T13:51:10.731" v="12082" actId="167"/>
          <ac:spMkLst>
            <pc:docMk/>
            <pc:sldMk cId="265653968" sldId="6054"/>
            <ac:spMk id="2" creationId="{2E03A35A-798D-CA4A-4DC1-96ABCB0DA686}"/>
          </ac:spMkLst>
        </pc:spChg>
        <pc:spChg chg="mod">
          <ac:chgData name="松浦英宗" userId="9b03fd3a-662f-49ff-9af1-1b93cf7aab22" providerId="ADAL" clId="{56E9DFAE-DDAD-4FCA-8AED-56B2D15DB479}" dt="2026-02-05T13:51:54.769" v="12122" actId="1076"/>
          <ac:spMkLst>
            <pc:docMk/>
            <pc:sldMk cId="265653968" sldId="6054"/>
            <ac:spMk id="3" creationId="{1536B8D7-B176-7079-3165-A33F9A94D345}"/>
          </ac:spMkLst>
        </pc:spChg>
        <pc:spChg chg="add mod ord">
          <ac:chgData name="松浦英宗" userId="9b03fd3a-662f-49ff-9af1-1b93cf7aab22" providerId="ADAL" clId="{56E9DFAE-DDAD-4FCA-8AED-56B2D15DB479}" dt="2026-02-05T13:52:51.222" v="12203" actId="12789"/>
          <ac:spMkLst>
            <pc:docMk/>
            <pc:sldMk cId="265653968" sldId="6054"/>
            <ac:spMk id="4" creationId="{3F9B2FD9-0367-6FE7-6D99-BA770690F7B9}"/>
          </ac:spMkLst>
        </pc:spChg>
        <pc:spChg chg="del mod topLvl">
          <ac:chgData name="松浦英宗" userId="9b03fd3a-662f-49ff-9af1-1b93cf7aab22" providerId="ADAL" clId="{56E9DFAE-DDAD-4FCA-8AED-56B2D15DB479}" dt="2026-02-05T13:52:11.812" v="12124" actId="478"/>
          <ac:spMkLst>
            <pc:docMk/>
            <pc:sldMk cId="265653968" sldId="6054"/>
            <ac:spMk id="7" creationId="{B36C68E5-7388-BB76-72BA-CA27C45F4062}"/>
          </ac:spMkLst>
        </pc:spChg>
        <pc:spChg chg="mod">
          <ac:chgData name="松浦英宗" userId="9b03fd3a-662f-49ff-9af1-1b93cf7aab22" providerId="ADAL" clId="{56E9DFAE-DDAD-4FCA-8AED-56B2D15DB479}" dt="2026-02-05T13:52:31.847" v="12150" actId="20577"/>
          <ac:spMkLst>
            <pc:docMk/>
            <pc:sldMk cId="265653968" sldId="6054"/>
            <ac:spMk id="8" creationId="{9BAADFA6-59E6-DE1E-0F01-A47E531FFD52}"/>
          </ac:spMkLst>
        </pc:spChg>
        <pc:spChg chg="mod">
          <ac:chgData name="松浦英宗" userId="9b03fd3a-662f-49ff-9af1-1b93cf7aab22" providerId="ADAL" clId="{56E9DFAE-DDAD-4FCA-8AED-56B2D15DB479}" dt="2026-02-05T13:52:36.752" v="12165" actId="6549"/>
          <ac:spMkLst>
            <pc:docMk/>
            <pc:sldMk cId="265653968" sldId="6054"/>
            <ac:spMk id="9" creationId="{B40AF76E-5E86-EE46-3B82-4BC36AE12A7C}"/>
          </ac:spMkLst>
        </pc:spChg>
        <pc:spChg chg="mod">
          <ac:chgData name="松浦英宗" userId="9b03fd3a-662f-49ff-9af1-1b93cf7aab22" providerId="ADAL" clId="{56E9DFAE-DDAD-4FCA-8AED-56B2D15DB479}" dt="2026-02-05T13:52:41.265" v="12186" actId="20577"/>
          <ac:spMkLst>
            <pc:docMk/>
            <pc:sldMk cId="265653968" sldId="6054"/>
            <ac:spMk id="10" creationId="{04A90B81-3FA0-B5FB-253D-8CDABF912A10}"/>
          </ac:spMkLst>
        </pc:spChg>
        <pc:spChg chg="mod">
          <ac:chgData name="松浦英宗" userId="9b03fd3a-662f-49ff-9af1-1b93cf7aab22" providerId="ADAL" clId="{56E9DFAE-DDAD-4FCA-8AED-56B2D15DB479}" dt="2026-02-05T13:52:49.054" v="12202" actId="20577"/>
          <ac:spMkLst>
            <pc:docMk/>
            <pc:sldMk cId="265653968" sldId="6054"/>
            <ac:spMk id="11" creationId="{EB429C4F-1DAD-40B1-DDCA-41FD3D50B6B9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2" creationId="{EF5E78E2-E864-2AEC-AA8B-58B4EBE18E70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3" creationId="{74DE89E5-7832-458C-1C42-9326000A696C}"/>
          </ac:spMkLst>
        </pc:spChg>
        <pc:grpChg chg="add del mod">
          <ac:chgData name="松浦英宗" userId="9b03fd3a-662f-49ff-9af1-1b93cf7aab22" providerId="ADAL" clId="{56E9DFAE-DDAD-4FCA-8AED-56B2D15DB479}" dt="2026-02-05T13:52:11.812" v="12124" actId="478"/>
          <ac:grpSpMkLst>
            <pc:docMk/>
            <pc:sldMk cId="265653968" sldId="6054"/>
            <ac:grpSpMk id="5" creationId="{908B3036-63CA-5E99-576B-1122112EB174}"/>
          </ac:grpSpMkLst>
        </pc:grpChg>
        <pc:grpChg chg="mod topLvl">
          <ac:chgData name="松浦英宗" userId="9b03fd3a-662f-49ff-9af1-1b93cf7aab22" providerId="ADAL" clId="{56E9DFAE-DDAD-4FCA-8AED-56B2D15DB479}" dt="2026-02-05T13:52:51.222" v="12203" actId="12789"/>
          <ac:grpSpMkLst>
            <pc:docMk/>
            <pc:sldMk cId="265653968" sldId="6054"/>
            <ac:grpSpMk id="6" creationId="{4F132D3F-E2AD-58CB-9430-57951326CFC1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918018543" sldId="6054"/>
        </pc:sldMkLst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254227450" sldId="6055"/>
        </pc:sldMkLst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2" creationId="{B4A207DD-94F9-8129-8968-4B8E93091284}"/>
          </ac:spMkLst>
        </pc:spChg>
        <pc:spChg chg="mod ord">
          <ac:chgData name="松浦英宗" userId="9b03fd3a-662f-49ff-9af1-1b93cf7aab22" providerId="ADAL" clId="{56E9DFAE-DDAD-4FCA-8AED-56B2D15DB479}" dt="2026-02-05T13:58:05.007" v="12393" actId="555"/>
          <ac:spMkLst>
            <pc:docMk/>
            <pc:sldMk cId="4254227450" sldId="6055"/>
            <ac:spMk id="3" creationId="{8704D0C6-DCBA-6CF7-B436-25232D7947C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4" creationId="{376B07C6-B70F-6329-3DC2-139B24DD767C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5" creationId="{8475E190-DCD3-7A3F-FF68-380946374D3B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6" creationId="{F2658A88-0E5B-2C2F-3A7A-E8AFBA7DB65F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7" creationId="{25BC0D42-804A-5929-8C0F-57B2AF5B98A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8" creationId="{C5D8A159-F208-CD24-E119-7CAE84E714ED}"/>
          </ac:spMkLst>
        </pc:spChg>
        <pc:spChg chg="add mod">
          <ac:chgData name="松浦英宗" userId="9b03fd3a-662f-49ff-9af1-1b93cf7aab22" providerId="ADAL" clId="{56E9DFAE-DDAD-4FCA-8AED-56B2D15DB479}" dt="2026-02-05T13:57:28.238" v="12384" actId="1036"/>
          <ac:spMkLst>
            <pc:docMk/>
            <pc:sldMk cId="4254227450" sldId="6055"/>
            <ac:spMk id="10" creationId="{3AE82EDE-95CB-E430-4FDC-D6FF5691D4B6}"/>
          </ac:spMkLst>
        </pc:spChg>
        <pc:spChg chg="add mod">
          <ac:chgData name="松浦英宗" userId="9b03fd3a-662f-49ff-9af1-1b93cf7aab22" providerId="ADAL" clId="{56E9DFAE-DDAD-4FCA-8AED-56B2D15DB479}" dt="2026-02-05T13:58:26.567" v="12397" actId="688"/>
          <ac:spMkLst>
            <pc:docMk/>
            <pc:sldMk cId="4254227450" sldId="6055"/>
            <ac:spMk id="11" creationId="{E6D80410-B8C6-4403-7346-F90D15D4C57B}"/>
          </ac:spMkLst>
        </pc:spChg>
        <pc:grpChg chg="add mod">
          <ac:chgData name="松浦英宗" userId="9b03fd3a-662f-49ff-9af1-1b93cf7aab22" providerId="ADAL" clId="{56E9DFAE-DDAD-4FCA-8AED-56B2D15DB479}" dt="2026-02-05T13:57:05.458" v="12355" actId="14100"/>
          <ac:grpSpMkLst>
            <pc:docMk/>
            <pc:sldMk cId="4254227450" sldId="6055"/>
            <ac:grpSpMk id="9" creationId="{A621A1C7-47D9-8E5B-132D-44DF173258F6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0980468" sldId="6056"/>
        </pc:sldMkLst>
        <pc:spChg chg="mod">
          <ac:chgData name="松浦英宗" userId="9b03fd3a-662f-49ff-9af1-1b93cf7aab22" providerId="ADAL" clId="{56E9DFAE-DDAD-4FCA-8AED-56B2D15DB479}" dt="2026-02-05T13:59:21.335" v="12402" actId="207"/>
          <ac:spMkLst>
            <pc:docMk/>
            <pc:sldMk cId="3900980468" sldId="6056"/>
            <ac:spMk id="3" creationId="{E350364E-7498-B9ED-225D-FBE62EED82B5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0" creationId="{551ED2A5-6695-E9E2-12A1-AB98D077A3F0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1" creationId="{4619C151-B67C-AF1A-3190-5D2A7C50334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3" creationId="{E64CD892-03C7-FB6F-5DF4-7586FD2D368A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4" creationId="{1C05030D-0B6B-C7E5-6BB3-E6DA6BAD410F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5" creationId="{D6C5DA93-E217-5384-5875-EF9377D66122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6" creationId="{D8EFEA3A-DC58-4AB2-0240-903F7264E896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7" creationId="{BE63B319-EF01-0BC9-B97C-6BB93B9AEA1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8" creationId="{4D273401-E0BF-B50B-838E-CFD9A20AA6C4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9" creationId="{5DEC6AD7-5778-4B0C-0E84-0B2B2436B1E1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21" creationId="{9B007F7C-E75D-2C78-2E69-6F05E4271903}"/>
          </ac:spMkLst>
        </pc:spChg>
        <pc:spChg chg="add mod">
          <ac:chgData name="松浦英宗" userId="9b03fd3a-662f-49ff-9af1-1b93cf7aab22" providerId="ADAL" clId="{56E9DFAE-DDAD-4FCA-8AED-56B2D15DB479}" dt="2026-02-05T14:00:41.033" v="12553" actId="1035"/>
          <ac:spMkLst>
            <pc:docMk/>
            <pc:sldMk cId="3900980468" sldId="6056"/>
            <ac:spMk id="22" creationId="{42CFD0E7-50CD-8FD9-9693-34F49D2B9C64}"/>
          </ac:spMkLst>
        </pc:spChg>
        <pc:spChg chg="add mod">
          <ac:chgData name="松浦英宗" userId="9b03fd3a-662f-49ff-9af1-1b93cf7aab22" providerId="ADAL" clId="{56E9DFAE-DDAD-4FCA-8AED-56B2D15DB479}" dt="2026-02-05T14:00:53.458" v="12567" actId="1076"/>
          <ac:spMkLst>
            <pc:docMk/>
            <pc:sldMk cId="3900980468" sldId="6056"/>
            <ac:spMk id="23" creationId="{484328F4-5CAC-B12E-DF50-D5223E035AE5}"/>
          </ac:spMkLst>
        </pc:spChg>
        <pc:grpChg chg="mod">
          <ac:chgData name="松浦英宗" userId="9b03fd3a-662f-49ff-9af1-1b93cf7aab22" providerId="ADAL" clId="{56E9DFAE-DDAD-4FCA-8AED-56B2D15DB479}" dt="2026-02-05T14:00:58.576" v="12581" actId="1035"/>
          <ac:grpSpMkLst>
            <pc:docMk/>
            <pc:sldMk cId="3900980468" sldId="6056"/>
            <ac:grpSpMk id="2" creationId="{D89B7384-77E4-16D8-F35C-CA2EA37226A7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883262893" sldId="6057"/>
        </pc:sldMkLst>
        <pc:spChg chg="mod">
          <ac:chgData name="松浦英宗" userId="9b03fd3a-662f-49ff-9af1-1b93cf7aab22" providerId="ADAL" clId="{56E9DFAE-DDAD-4FCA-8AED-56B2D15DB479}" dt="2026-02-05T14:05:47.390" v="12687" actId="164"/>
          <ac:spMkLst>
            <pc:docMk/>
            <pc:sldMk cId="1883262893" sldId="6057"/>
            <ac:spMk id="3" creationId="{AD9D1D86-8C5C-EA7D-5686-70116D7596C2}"/>
          </ac:spMkLst>
        </pc:spChg>
        <pc:spChg chg="add mod">
          <ac:chgData name="松浦英宗" userId="9b03fd3a-662f-49ff-9af1-1b93cf7aab22" providerId="ADAL" clId="{56E9DFAE-DDAD-4FCA-8AED-56B2D15DB479}" dt="2026-02-05T14:05:23.677" v="12679" actId="164"/>
          <ac:spMkLst>
            <pc:docMk/>
            <pc:sldMk cId="1883262893" sldId="6057"/>
            <ac:spMk id="5" creationId="{27E1F520-898C-D28B-E47F-B59B480C0B84}"/>
          </ac:spMkLst>
        </pc:spChg>
        <pc:spChg chg="add 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7" creationId="{7360189C-B5BA-14FF-D4F9-74FEFDB7525A}"/>
          </ac:spMkLst>
        </pc:spChg>
        <pc:spChg chg="mod">
          <ac:chgData name="松浦英宗" userId="9b03fd3a-662f-49ff-9af1-1b93cf7aab22" providerId="ADAL" clId="{56E9DFAE-DDAD-4FCA-8AED-56B2D15DB479}" dt="2026-02-05T14:05:52.128" v="12690" actId="20577"/>
          <ac:spMkLst>
            <pc:docMk/>
            <pc:sldMk cId="1883262893" sldId="6057"/>
            <ac:spMk id="11" creationId="{228116EB-44B3-8E9E-60D4-20BBAE56EBEB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2" creationId="{2E4FBF1D-3F4F-CF70-B71E-0BA731E29705}"/>
          </ac:spMkLst>
        </pc:spChg>
        <pc:spChg chg="mod">
          <ac:chgData name="松浦英宗" userId="9b03fd3a-662f-49ff-9af1-1b93cf7aab22" providerId="ADAL" clId="{56E9DFAE-DDAD-4FCA-8AED-56B2D15DB479}" dt="2026-02-05T14:05:53.774" v="12692" actId="20577"/>
          <ac:spMkLst>
            <pc:docMk/>
            <pc:sldMk cId="1883262893" sldId="6057"/>
            <ac:spMk id="15" creationId="{C003113C-9290-2EF5-A71C-0BA7955F1E59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6" creationId="{42EBB1F2-BEF2-DBF4-6B05-200044733080}"/>
          </ac:spMkLst>
        </pc:spChg>
        <pc:spChg chg="mod">
          <ac:chgData name="松浦英宗" userId="9b03fd3a-662f-49ff-9af1-1b93cf7aab22" providerId="ADAL" clId="{56E9DFAE-DDAD-4FCA-8AED-56B2D15DB479}" dt="2026-02-05T14:05:55.522" v="12694" actId="20577"/>
          <ac:spMkLst>
            <pc:docMk/>
            <pc:sldMk cId="1883262893" sldId="6057"/>
            <ac:spMk id="19" creationId="{B12A0348-422F-A1DD-EE00-75F00A7D9572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20" creationId="{6BDCC3F6-5422-8DB7-F390-B689E50DFD0A}"/>
          </ac:spMkLst>
        </pc:s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8" creationId="{EA9F05FD-2484-01B4-4229-B2886606F5C3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9" creationId="{D79EFB87-A888-2707-AEB0-F2E9F38C50E0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3" creationId="{162595E8-9A9D-F8BA-51E3-81BC10212DD9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7" creationId="{2E6733B1-5E4B-B6BF-DDFD-58F53A29F276}"/>
          </ac:grpSpMkLst>
        </pc:grpChg>
        <pc:grpChg chg="add mod">
          <ac:chgData name="松浦英宗" userId="9b03fd3a-662f-49ff-9af1-1b93cf7aab22" providerId="ADAL" clId="{56E9DFAE-DDAD-4FCA-8AED-56B2D15DB479}" dt="2026-02-05T14:05:48.335" v="12688" actId="12788"/>
          <ac:grpSpMkLst>
            <pc:docMk/>
            <pc:sldMk cId="1883262893" sldId="6057"/>
            <ac:grpSpMk id="21" creationId="{B9C8E753-F4E7-7B9B-CD90-F730FC43E9CA}"/>
          </ac:grpSpMkLst>
        </pc:grpChg>
        <pc:cxnChg chg="add mod">
          <ac:chgData name="松浦英宗" userId="9b03fd3a-662f-49ff-9af1-1b93cf7aab22" providerId="ADAL" clId="{56E9DFAE-DDAD-4FCA-8AED-56B2D15DB479}" dt="2026-02-05T14:05:23.677" v="12679" actId="164"/>
          <ac:cxnSpMkLst>
            <pc:docMk/>
            <pc:sldMk cId="1883262893" sldId="6057"/>
            <ac:cxnSpMk id="2" creationId="{F7550182-1ED5-6D3C-C429-753A552B7354}"/>
          </ac:cxnSpMkLst>
        </pc:cxnChg>
        <pc:cxnChg chg="mod">
          <ac:chgData name="松浦英宗" userId="9b03fd3a-662f-49ff-9af1-1b93cf7aab22" providerId="ADAL" clId="{56E9DFAE-DDAD-4FCA-8AED-56B2D15DB479}" dt="2026-02-05T14:05:29.761" v="12681" actId="571"/>
          <ac:cxnSpMkLst>
            <pc:docMk/>
            <pc:sldMk cId="1883262893" sldId="6057"/>
            <ac:cxnSpMk id="10" creationId="{8DB5FD34-D2C7-ACF9-6080-BFFB8D124991}"/>
          </ac:cxnSpMkLst>
        </pc:cxnChg>
        <pc:cxnChg chg="mod">
          <ac:chgData name="松浦英宗" userId="9b03fd3a-662f-49ff-9af1-1b93cf7aab22" providerId="ADAL" clId="{56E9DFAE-DDAD-4FCA-8AED-56B2D15DB479}" dt="2026-02-05T14:05:30.459" v="12682" actId="571"/>
          <ac:cxnSpMkLst>
            <pc:docMk/>
            <pc:sldMk cId="1883262893" sldId="6057"/>
            <ac:cxnSpMk id="14" creationId="{8554A33E-E828-19C6-281D-D3547E51ADB1}"/>
          </ac:cxnSpMkLst>
        </pc:cxnChg>
        <pc:cxnChg chg="mod">
          <ac:chgData name="松浦英宗" userId="9b03fd3a-662f-49ff-9af1-1b93cf7aab22" providerId="ADAL" clId="{56E9DFAE-DDAD-4FCA-8AED-56B2D15DB479}" dt="2026-02-05T14:05:32.060" v="12683" actId="571"/>
          <ac:cxnSpMkLst>
            <pc:docMk/>
            <pc:sldMk cId="1883262893" sldId="6057"/>
            <ac:cxnSpMk id="18" creationId="{5A51AF99-4BD4-7E81-2341-AB3C5D0A3872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17188151" sldId="6058"/>
        </pc:sldMkLst>
        <pc:spChg chg="del">
          <ac:chgData name="松浦英宗" userId="9b03fd3a-662f-49ff-9af1-1b93cf7aab22" providerId="ADAL" clId="{56E9DFAE-DDAD-4FCA-8AED-56B2D15DB479}" dt="2026-02-05T14:09:20.517" v="12779" actId="478"/>
          <ac:spMkLst>
            <pc:docMk/>
            <pc:sldMk cId="317188151" sldId="6058"/>
            <ac:spMk id="3" creationId="{BBB6C769-BEC0-2EF4-C396-4C441A426111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0" creationId="{CA165856-8710-B7E4-25D3-B1FD35EAA0D4}"/>
          </ac:spMkLst>
        </pc:spChg>
        <pc:spChg chg="mod">
          <ac:chgData name="松浦英宗" userId="9b03fd3a-662f-49ff-9af1-1b93cf7aab22" providerId="ADAL" clId="{56E9DFAE-DDAD-4FCA-8AED-56B2D15DB479}" dt="2026-02-05T14:10:07.440" v="12890" actId="20577"/>
          <ac:spMkLst>
            <pc:docMk/>
            <pc:sldMk cId="317188151" sldId="6058"/>
            <ac:spMk id="11" creationId="{4139CB78-49A6-A2EF-5097-D77D349E041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2" creationId="{E5832900-CF62-E763-E54F-F2AF59584A4F}"/>
          </ac:spMkLst>
        </pc:spChg>
        <pc:spChg chg="mod">
          <ac:chgData name="松浦英宗" userId="9b03fd3a-662f-49ff-9af1-1b93cf7aab22" providerId="ADAL" clId="{56E9DFAE-DDAD-4FCA-8AED-56B2D15DB479}" dt="2026-02-05T14:10:09.179" v="12891" actId="20577"/>
          <ac:spMkLst>
            <pc:docMk/>
            <pc:sldMk cId="317188151" sldId="6058"/>
            <ac:spMk id="13" creationId="{587304D1-FE95-5B91-DB30-2DF3D5862EB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4" creationId="{996DB60C-13B4-804E-32CA-8819A60E43A4}"/>
          </ac:spMkLst>
        </pc:spChg>
        <pc:spChg chg="mod">
          <ac:chgData name="松浦英宗" userId="9b03fd3a-662f-49ff-9af1-1b93cf7aab22" providerId="ADAL" clId="{56E9DFAE-DDAD-4FCA-8AED-56B2D15DB479}" dt="2026-02-05T14:10:12.338" v="12894" actId="20577"/>
          <ac:spMkLst>
            <pc:docMk/>
            <pc:sldMk cId="317188151" sldId="6058"/>
            <ac:spMk id="15" creationId="{9E1ED3CC-C035-87E4-C4BE-58FA4683FFE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6" creationId="{FBBC5514-9054-9652-2298-6F306BBDBE49}"/>
          </ac:spMkLst>
        </pc:spChg>
        <pc:spChg chg="mod">
          <ac:chgData name="松浦英宗" userId="9b03fd3a-662f-49ff-9af1-1b93cf7aab22" providerId="ADAL" clId="{56E9DFAE-DDAD-4FCA-8AED-56B2D15DB479}" dt="2026-02-05T14:10:13.382" v="12895" actId="20577"/>
          <ac:spMkLst>
            <pc:docMk/>
            <pc:sldMk cId="317188151" sldId="6058"/>
            <ac:spMk id="17" creationId="{BF33E5E1-B7AC-4416-7B97-BC5E36339E3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8" creationId="{C46F7097-36EB-394A-D592-0349713E3E04}"/>
          </ac:spMkLst>
        </pc:spChg>
        <pc:spChg chg="mod">
          <ac:chgData name="松浦英宗" userId="9b03fd3a-662f-49ff-9af1-1b93cf7aab22" providerId="ADAL" clId="{56E9DFAE-DDAD-4FCA-8AED-56B2D15DB479}" dt="2026-02-05T14:10:15.442" v="12897" actId="20577"/>
          <ac:spMkLst>
            <pc:docMk/>
            <pc:sldMk cId="317188151" sldId="6058"/>
            <ac:spMk id="19" creationId="{4BF92F6E-1FFD-B9F6-E4D4-5EBFECF4F8C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20" creationId="{A4464151-7238-6002-FCAC-79B021E5CACE}"/>
          </ac:spMkLst>
        </pc:spChg>
        <pc:spChg chg="mod">
          <ac:chgData name="松浦英宗" userId="9b03fd3a-662f-49ff-9af1-1b93cf7aab22" providerId="ADAL" clId="{56E9DFAE-DDAD-4FCA-8AED-56B2D15DB479}" dt="2026-02-05T14:09:39.806" v="12797" actId="14100"/>
          <ac:spMkLst>
            <pc:docMk/>
            <pc:sldMk cId="317188151" sldId="6058"/>
            <ac:spMk id="21" creationId="{DEC988F8-5A31-3D1C-CDBE-FAC6B7A6ED08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2" creationId="{F2949A42-78B7-5A41-83F3-94952DD091AC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3" creationId="{C1CAA196-DBEF-03CC-DBC6-6FC941DAA654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4" creationId="{94768BC2-ABCB-A2D8-7C51-92F7051D8CE1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5" creationId="{710D9626-6214-F9F0-86AB-D8A6B85B2252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6" creationId="{B34E4474-8FA9-F5D8-964B-CC661C7BF049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7" creationId="{A06A0692-7022-0AF8-38B8-DAFEB0008D55}"/>
          </ac:spMkLst>
        </pc:spChg>
        <pc:spChg chg="add mod">
          <ac:chgData name="松浦英宗" userId="9b03fd3a-662f-49ff-9af1-1b93cf7aab22" providerId="ADAL" clId="{56E9DFAE-DDAD-4FCA-8AED-56B2D15DB479}" dt="2026-02-05T14:12:37.448" v="13085" actId="207"/>
          <ac:spMkLst>
            <pc:docMk/>
            <pc:sldMk cId="317188151" sldId="6058"/>
            <ac:spMk id="28" creationId="{E38BBB60-8742-7D1C-1DFF-7BF4279C3BEC}"/>
          </ac:spMkLst>
        </pc:spChg>
        <pc:grpChg chg="mod">
          <ac:chgData name="松浦英宗" userId="9b03fd3a-662f-49ff-9af1-1b93cf7aab22" providerId="ADAL" clId="{56E9DFAE-DDAD-4FCA-8AED-56B2D15DB479}" dt="2026-02-05T14:11:46.653" v="13071" actId="164"/>
          <ac:grpSpMkLst>
            <pc:docMk/>
            <pc:sldMk cId="317188151" sldId="6058"/>
            <ac:grpSpMk id="2" creationId="{E9F7297D-C3A8-07AB-D778-98EFC73E2026}"/>
          </ac:grpSpMkLst>
        </pc:grpChg>
        <pc:grpChg chg="add mod">
          <ac:chgData name="松浦英宗" userId="9b03fd3a-662f-49ff-9af1-1b93cf7aab22" providerId="ADAL" clId="{56E9DFAE-DDAD-4FCA-8AED-56B2D15DB479}" dt="2026-02-05T14:11:50.985" v="13072" actId="12788"/>
          <ac:grpSpMkLst>
            <pc:docMk/>
            <pc:sldMk cId="317188151" sldId="6058"/>
            <ac:grpSpMk id="29" creationId="{7DB4F1E5-7B2D-B39D-917B-5F5563E8A1AA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04267832" sldId="6059"/>
        </pc:sldMkLst>
        <pc:spChg chg="add mod ord">
          <ac:chgData name="松浦英宗" userId="9b03fd3a-662f-49ff-9af1-1b93cf7aab22" providerId="ADAL" clId="{56E9DFAE-DDAD-4FCA-8AED-56B2D15DB479}" dt="2026-02-05T14:13:42.903" v="13088" actId="207"/>
          <ac:spMkLst>
            <pc:docMk/>
            <pc:sldMk cId="104267832" sldId="6059"/>
            <ac:spMk id="2" creationId="{C564FFDA-A6F3-B0D4-EE91-317CF8376205}"/>
          </ac:spMkLst>
        </pc:spChg>
        <pc:spChg chg="mod">
          <ac:chgData name="松浦英宗" userId="9b03fd3a-662f-49ff-9af1-1b93cf7aab22" providerId="ADAL" clId="{56E9DFAE-DDAD-4FCA-8AED-56B2D15DB479}" dt="2026-02-05T14:14:09.721" v="13105" actId="207"/>
          <ac:spMkLst>
            <pc:docMk/>
            <pc:sldMk cId="104267832" sldId="6059"/>
            <ac:spMk id="3" creationId="{3E318964-6F38-DB69-5DD5-F3CEB993FA58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4" creationId="{ED9F29DC-129E-B9D8-8B02-DDCD2EF33AC4}"/>
          </ac:spMkLst>
        </pc:spChg>
        <pc:spChg chg="mod">
          <ac:chgData name="松浦英宗" userId="9b03fd3a-662f-49ff-9af1-1b93cf7aab22" providerId="ADAL" clId="{56E9DFAE-DDAD-4FCA-8AED-56B2D15DB479}" dt="2026-02-05T14:15:19.659" v="13206" actId="6549"/>
          <ac:spMkLst>
            <pc:docMk/>
            <pc:sldMk cId="104267832" sldId="6059"/>
            <ac:spMk id="15" creationId="{D2573DB3-69B6-1839-1C30-EA9ADB673539}"/>
          </ac:spMkLst>
        </pc:spChg>
        <pc:spChg chg="mod">
          <ac:chgData name="松浦英宗" userId="9b03fd3a-662f-49ff-9af1-1b93cf7aab22" providerId="ADAL" clId="{56E9DFAE-DDAD-4FCA-8AED-56B2D15DB479}" dt="2026-02-05T14:15:15.144" v="13196" actId="6549"/>
          <ac:spMkLst>
            <pc:docMk/>
            <pc:sldMk cId="104267832" sldId="6059"/>
            <ac:spMk id="17" creationId="{F1D582E7-8EBD-3464-5979-96EE4D00E1BD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8" creationId="{812909A9-A44E-26EF-DE67-6597B548F9DF}"/>
          </ac:spMkLst>
        </pc:spChg>
        <pc:spChg chg="mod">
          <ac:chgData name="松浦英宗" userId="9b03fd3a-662f-49ff-9af1-1b93cf7aab22" providerId="ADAL" clId="{56E9DFAE-DDAD-4FCA-8AED-56B2D15DB479}" dt="2026-02-05T14:15:07.799" v="13177" actId="20577"/>
          <ac:spMkLst>
            <pc:docMk/>
            <pc:sldMk cId="104267832" sldId="6059"/>
            <ac:spMk id="19" creationId="{877B8609-AC40-E535-895A-9517538E9A2B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0" creationId="{FAD649E6-6597-9D3F-05CF-1DB8FFE22933}"/>
          </ac:spMkLst>
        </pc:spChg>
        <pc:spChg chg="mod">
          <ac:chgData name="松浦英宗" userId="9b03fd3a-662f-49ff-9af1-1b93cf7aab22" providerId="ADAL" clId="{56E9DFAE-DDAD-4FCA-8AED-56B2D15DB479}" dt="2026-02-05T14:15:09.141" v="13178" actId="20577"/>
          <ac:spMkLst>
            <pc:docMk/>
            <pc:sldMk cId="104267832" sldId="6059"/>
            <ac:spMk id="21" creationId="{B50BDF65-AD24-FA96-910D-F8B3699FF656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2" creationId="{1D40D246-BCAA-D0AB-D979-842025FFB2AC}"/>
          </ac:spMkLst>
        </pc:spChg>
        <pc:spChg chg="mod">
          <ac:chgData name="松浦英宗" userId="9b03fd3a-662f-49ff-9af1-1b93cf7aab22" providerId="ADAL" clId="{56E9DFAE-DDAD-4FCA-8AED-56B2D15DB479}" dt="2026-02-05T14:14:58.542" v="13157" actId="20577"/>
          <ac:spMkLst>
            <pc:docMk/>
            <pc:sldMk cId="104267832" sldId="6059"/>
            <ac:spMk id="23" creationId="{4753CC01-5128-DE00-CEC9-52CC2F7F058A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4" creationId="{7932A20D-97C1-D5DE-D7D3-1FAA1810E4DA}"/>
          </ac:spMkLst>
        </pc:spChg>
        <pc:spChg chg="mod">
          <ac:chgData name="松浦英宗" userId="9b03fd3a-662f-49ff-9af1-1b93cf7aab22" providerId="ADAL" clId="{56E9DFAE-DDAD-4FCA-8AED-56B2D15DB479}" dt="2026-02-05T14:14:54.221" v="13148" actId="20577"/>
          <ac:spMkLst>
            <pc:docMk/>
            <pc:sldMk cId="104267832" sldId="6059"/>
            <ac:spMk id="25" creationId="{F8FF3446-08AC-E014-F245-3F388ABC7D68}"/>
          </ac:spMkLst>
        </pc:spChg>
        <pc:grpChg chg="mod">
          <ac:chgData name="松浦英宗" userId="9b03fd3a-662f-49ff-9af1-1b93cf7aab22" providerId="ADAL" clId="{56E9DFAE-DDAD-4FCA-8AED-56B2D15DB479}" dt="2026-02-05T14:14:31.217" v="13111" actId="164"/>
          <ac:grpSpMkLst>
            <pc:docMk/>
            <pc:sldMk cId="104267832" sldId="6059"/>
            <ac:grpSpMk id="7" creationId="{510374BE-7FA1-01A1-DA57-E3143ECB35F1}"/>
          </ac:grpSpMkLst>
        </pc:grpChg>
        <pc:grpChg chg="add mod">
          <ac:chgData name="松浦英宗" userId="9b03fd3a-662f-49ff-9af1-1b93cf7aab22" providerId="ADAL" clId="{56E9DFAE-DDAD-4FCA-8AED-56B2D15DB479}" dt="2026-02-05T14:15:30.111" v="13240" actId="1038"/>
          <ac:grpSpMkLst>
            <pc:docMk/>
            <pc:sldMk cId="104267832" sldId="6059"/>
            <ac:grpSpMk id="26" creationId="{15CEAF8E-44A6-479E-F152-CE295F4951D7}"/>
          </ac:grpSpMkLst>
        </pc:grpChg>
        <pc:cxnChg chg="add mod">
          <ac:chgData name="松浦英宗" userId="9b03fd3a-662f-49ff-9af1-1b93cf7aab22" providerId="ADAL" clId="{56E9DFAE-DDAD-4FCA-8AED-56B2D15DB479}" dt="2026-02-05T14:14:31.217" v="13111" actId="164"/>
          <ac:cxnSpMkLst>
            <pc:docMk/>
            <pc:sldMk cId="104267832" sldId="6059"/>
            <ac:cxnSpMk id="4" creationId="{32C08213-92F1-F7C4-7CCD-D7354A68E7D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1005272741" sldId="6060"/>
        </pc:sldMkLst>
        <pc:spChg chg="add mod">
          <ac:chgData name="松浦英宗" userId="9b03fd3a-662f-49ff-9af1-1b93cf7aab22" providerId="ADAL" clId="{56E9DFAE-DDAD-4FCA-8AED-56B2D15DB479}" dt="2026-02-05T14:22:46.001" v="13315" actId="207"/>
          <ac:spMkLst>
            <pc:docMk/>
            <pc:sldMk cId="1005272741" sldId="6060"/>
            <ac:spMk id="2" creationId="{6C8A6F83-272A-EC6C-0C6D-5FDA245E0DFB}"/>
          </ac:spMkLst>
        </pc:spChg>
        <pc:spChg chg="del">
          <ac:chgData name="松浦英宗" userId="9b03fd3a-662f-49ff-9af1-1b93cf7aab22" providerId="ADAL" clId="{56E9DFAE-DDAD-4FCA-8AED-56B2D15DB479}" dt="2026-02-05T14:22:09.257" v="13292" actId="478"/>
          <ac:spMkLst>
            <pc:docMk/>
            <pc:sldMk cId="1005272741" sldId="6060"/>
            <ac:spMk id="3" creationId="{1F9D40C4-6B31-2C0B-FEAE-5B029A71645B}"/>
          </ac:spMkLst>
        </pc:spChg>
        <pc:spChg chg="mod">
          <ac:chgData name="松浦英宗" userId="9b03fd3a-662f-49ff-9af1-1b93cf7aab22" providerId="ADAL" clId="{56E9DFAE-DDAD-4FCA-8AED-56B2D15DB479}" dt="2026-02-05T14:25:37.561" v="13602" actId="6549"/>
          <ac:spMkLst>
            <pc:docMk/>
            <pc:sldMk cId="1005272741" sldId="6060"/>
            <ac:spMk id="12" creationId="{EDB2EA03-B583-1D2A-0A31-A6EEBE28EDD0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3" creationId="{4CC19D7A-9E73-422C-FCDF-0CDA1757D300}"/>
          </ac:spMkLst>
        </pc:spChg>
        <pc:spChg chg="mod">
          <ac:chgData name="松浦英宗" userId="9b03fd3a-662f-49ff-9af1-1b93cf7aab22" providerId="ADAL" clId="{56E9DFAE-DDAD-4FCA-8AED-56B2D15DB479}" dt="2026-02-05T14:25:31.413" v="13582" actId="20577"/>
          <ac:spMkLst>
            <pc:docMk/>
            <pc:sldMk cId="1005272741" sldId="6060"/>
            <ac:spMk id="14" creationId="{2607AA2B-6CAA-89A4-7B38-40A5AE7036DC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5" creationId="{1DABB3D2-D366-FC2F-9C01-4D7148CA6B7E}"/>
          </ac:spMkLst>
        </pc:spChg>
        <pc:spChg chg="mod">
          <ac:chgData name="松浦英宗" userId="9b03fd3a-662f-49ff-9af1-1b93cf7aab22" providerId="ADAL" clId="{56E9DFAE-DDAD-4FCA-8AED-56B2D15DB479}" dt="2026-02-05T14:25:24.504" v="13564" actId="6549"/>
          <ac:spMkLst>
            <pc:docMk/>
            <pc:sldMk cId="1005272741" sldId="6060"/>
            <ac:spMk id="16" creationId="{EAB205E1-8B74-51D2-1ECD-1B19CC5CC5B9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7" creationId="{5EDDCE86-2D2B-E754-B3FE-492256C586D0}"/>
          </ac:spMkLst>
        </pc:spChg>
        <pc:spChg chg="mod">
          <ac:chgData name="松浦英宗" userId="9b03fd3a-662f-49ff-9af1-1b93cf7aab22" providerId="ADAL" clId="{56E9DFAE-DDAD-4FCA-8AED-56B2D15DB479}" dt="2026-02-05T14:25:10.540" v="13539" actId="6549"/>
          <ac:spMkLst>
            <pc:docMk/>
            <pc:sldMk cId="1005272741" sldId="6060"/>
            <ac:spMk id="18" creationId="{5EA9A318-B8B3-4BDD-8E15-AD9F29DB7B24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9" creationId="{90DA9421-FD12-8904-778B-CFD6E43AF2A1}"/>
          </ac:spMkLst>
        </pc:spChg>
        <pc:spChg chg="mod">
          <ac:chgData name="松浦英宗" userId="9b03fd3a-662f-49ff-9af1-1b93cf7aab22" providerId="ADAL" clId="{56E9DFAE-DDAD-4FCA-8AED-56B2D15DB479}" dt="2026-02-05T14:25:05.091" v="13518" actId="20577"/>
          <ac:spMkLst>
            <pc:docMk/>
            <pc:sldMk cId="1005272741" sldId="6060"/>
            <ac:spMk id="20" creationId="{D55788CB-DCF6-7DC1-5954-8CD864AB2F62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21" creationId="{50C1D841-B266-2AF7-8C64-E6F8C15AD956}"/>
          </ac:spMkLst>
        </pc:spChg>
        <pc:spChg chg="mod">
          <ac:chgData name="松浦英宗" userId="9b03fd3a-662f-49ff-9af1-1b93cf7aab22" providerId="ADAL" clId="{56E9DFAE-DDAD-4FCA-8AED-56B2D15DB479}" dt="2026-02-05T14:25:18.881" v="13553" actId="20577"/>
          <ac:spMkLst>
            <pc:docMk/>
            <pc:sldMk cId="1005272741" sldId="6060"/>
            <ac:spMk id="22" creationId="{4A13368D-9635-AFBE-CE57-415D5B6F067F}"/>
          </ac:spMkLst>
        </pc:spChg>
        <pc:spChg chg="add mod ord">
          <ac:chgData name="松浦英宗" userId="9b03fd3a-662f-49ff-9af1-1b93cf7aab22" providerId="ADAL" clId="{56E9DFAE-DDAD-4FCA-8AED-56B2D15DB479}" dt="2026-02-05T14:22:42.983" v="13314" actId="207"/>
          <ac:spMkLst>
            <pc:docMk/>
            <pc:sldMk cId="1005272741" sldId="6060"/>
            <ac:spMk id="23" creationId="{26B8A91E-FF08-F24D-3863-902B09E40C48}"/>
          </ac:spMkLst>
        </pc:spChg>
        <pc:spChg chg="add mod">
          <ac:chgData name="松浦英宗" userId="9b03fd3a-662f-49ff-9af1-1b93cf7aab22" providerId="ADAL" clId="{56E9DFAE-DDAD-4FCA-8AED-56B2D15DB479}" dt="2026-02-05T14:26:15.414" v="13670" actId="1038"/>
          <ac:spMkLst>
            <pc:docMk/>
            <pc:sldMk cId="1005272741" sldId="6060"/>
            <ac:spMk id="26" creationId="{4B3A031A-7019-9AD7-64F9-5EF47C9078F6}"/>
          </ac:spMkLst>
        </pc:spChg>
        <pc:grpChg chg="mod">
          <ac:chgData name="松浦英宗" userId="9b03fd3a-662f-49ff-9af1-1b93cf7aab22" providerId="ADAL" clId="{56E9DFAE-DDAD-4FCA-8AED-56B2D15DB479}" dt="2026-02-05T14:22:51.450" v="13316" actId="1076"/>
          <ac:grpSpMkLst>
            <pc:docMk/>
            <pc:sldMk cId="1005272741" sldId="6060"/>
            <ac:grpSpMk id="4" creationId="{EE3BC703-4940-392E-6F8A-A3365AA8930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5" creationId="{697B42D5-1EE3-0F0B-2217-893328CB65C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6" creationId="{47AAE9FB-442B-DE65-D4D3-A8663F8DBD1A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7" creationId="{14B76084-E1AE-EBEB-DAB3-3B5FA8B77CA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8" creationId="{1B67B049-D3A8-8A69-74F1-8422B0BB3545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9" creationId="{E2555BD0-C985-BC81-D7E9-48FDD65BDA0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10" creationId="{463CC48E-9498-CE2D-2FEA-52B987B818F1}"/>
          </ac:grpSpMkLst>
        </pc:grpChg>
        <pc:grpChg chg="add mod">
          <ac:chgData name="松浦英宗" userId="9b03fd3a-662f-49ff-9af1-1b93cf7aab22" providerId="ADAL" clId="{56E9DFAE-DDAD-4FCA-8AED-56B2D15DB479}" dt="2026-02-05T14:23:44.915" v="13424" actId="1037"/>
          <ac:grpSpMkLst>
            <pc:docMk/>
            <pc:sldMk cId="1005272741" sldId="6060"/>
            <ac:grpSpMk id="24" creationId="{7610882C-2150-70AE-EC2B-07C5F4CA7E63}"/>
          </ac:grpSpMkLst>
        </pc:grpChg>
        <pc:grpChg chg="add mod">
          <ac:chgData name="松浦英宗" userId="9b03fd3a-662f-49ff-9af1-1b93cf7aab22" providerId="ADAL" clId="{56E9DFAE-DDAD-4FCA-8AED-56B2D15DB479}" dt="2026-02-05T14:26:22.505" v="13688" actId="1037"/>
          <ac:grpSpMkLst>
            <pc:docMk/>
            <pc:sldMk cId="1005272741" sldId="6060"/>
            <ac:grpSpMk id="25" creationId="{A1FE24FC-5A66-60A3-FAC9-92F5D41FD98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653466332" sldId="6060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277113510" sldId="6061"/>
        </pc:sldMkLst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3745097148" sldId="6061"/>
        </pc:sldMkLst>
        <pc:spChg chg="add mod">
          <ac:chgData name="松浦英宗" userId="9b03fd3a-662f-49ff-9af1-1b93cf7aab22" providerId="ADAL" clId="{56E9DFAE-DDAD-4FCA-8AED-56B2D15DB479}" dt="2026-02-05T14:38:06.304" v="13831"/>
          <ac:spMkLst>
            <pc:docMk/>
            <pc:sldMk cId="3745097148" sldId="6061"/>
            <ac:spMk id="2" creationId="{50557936-3911-7B11-81DE-A9E9B97D9051}"/>
          </ac:spMkLst>
        </pc:spChg>
        <pc:spChg chg="del">
          <ac:chgData name="松浦英宗" userId="9b03fd3a-662f-49ff-9af1-1b93cf7aab22" providerId="ADAL" clId="{56E9DFAE-DDAD-4FCA-8AED-56B2D15DB479}" dt="2026-02-05T14:27:03.813" v="13689" actId="478"/>
          <ac:spMkLst>
            <pc:docMk/>
            <pc:sldMk cId="3745097148" sldId="6061"/>
            <ac:spMk id="3" creationId="{BCB7FCE2-9C80-1C1A-C3C4-F67E8ED335AF}"/>
          </ac:spMkLst>
        </pc:spChg>
        <pc:spChg chg="add del mod">
          <ac:chgData name="松浦英宗" userId="9b03fd3a-662f-49ff-9af1-1b93cf7aab22" providerId="ADAL" clId="{56E9DFAE-DDAD-4FCA-8AED-56B2D15DB479}" dt="2026-02-05T14:41:54.819" v="13836" actId="478"/>
          <ac:spMkLst>
            <pc:docMk/>
            <pc:sldMk cId="3745097148" sldId="6061"/>
            <ac:spMk id="4" creationId="{C5661195-8B7C-479E-31B9-08F18C621756}"/>
          </ac:spMkLst>
        </pc:spChg>
        <pc:spChg chg="add mod">
          <ac:chgData name="松浦英宗" userId="9b03fd3a-662f-49ff-9af1-1b93cf7aab22" providerId="ADAL" clId="{56E9DFAE-DDAD-4FCA-8AED-56B2D15DB479}" dt="2026-02-05T14:43:09.427" v="13910" actId="20577"/>
          <ac:spMkLst>
            <pc:docMk/>
            <pc:sldMk cId="3745097148" sldId="6061"/>
            <ac:spMk id="5" creationId="{EA0B4216-DC2F-6AD3-AE22-163C8668EDB4}"/>
          </ac:spMkLst>
        </pc:spChg>
        <pc:spChg chg="add mod">
          <ac:chgData name="松浦英宗" userId="9b03fd3a-662f-49ff-9af1-1b93cf7aab22" providerId="ADAL" clId="{56E9DFAE-DDAD-4FCA-8AED-56B2D15DB479}" dt="2026-02-05T14:43:14.878" v="13928" actId="20577"/>
          <ac:spMkLst>
            <pc:docMk/>
            <pc:sldMk cId="3745097148" sldId="6061"/>
            <ac:spMk id="6" creationId="{55ADF029-BC40-DDED-BE03-6E2B0D89D49A}"/>
          </ac:spMkLst>
        </pc:spChg>
        <pc:spChg chg="add mod">
          <ac:chgData name="松浦英宗" userId="9b03fd3a-662f-49ff-9af1-1b93cf7aab22" providerId="ADAL" clId="{56E9DFAE-DDAD-4FCA-8AED-56B2D15DB479}" dt="2026-02-05T14:43:28.941" v="13974" actId="20577"/>
          <ac:spMkLst>
            <pc:docMk/>
            <pc:sldMk cId="3745097148" sldId="6061"/>
            <ac:spMk id="7" creationId="{4C75C13E-59DF-47ED-A00A-A78F1677161B}"/>
          </ac:spMkLst>
        </pc:spChg>
        <pc:spChg chg="add mod">
          <ac:chgData name="松浦英宗" userId="9b03fd3a-662f-49ff-9af1-1b93cf7aab22" providerId="ADAL" clId="{56E9DFAE-DDAD-4FCA-8AED-56B2D15DB479}" dt="2026-02-05T14:43:23.109" v="13947"/>
          <ac:spMkLst>
            <pc:docMk/>
            <pc:sldMk cId="3745097148" sldId="6061"/>
            <ac:spMk id="8" creationId="{D24A20A3-50E6-A237-0A80-E6296563946B}"/>
          </ac:spMkLst>
        </pc:spChg>
        <pc:spChg chg="add mod">
          <ac:chgData name="松浦英宗" userId="9b03fd3a-662f-49ff-9af1-1b93cf7aab22" providerId="ADAL" clId="{56E9DFAE-DDAD-4FCA-8AED-56B2D15DB479}" dt="2026-02-05T14:43:34.433" v="13994" actId="20577"/>
          <ac:spMkLst>
            <pc:docMk/>
            <pc:sldMk cId="3745097148" sldId="6061"/>
            <ac:spMk id="9" creationId="{50FD0F6D-6003-61B7-BDC1-62E554BFC173}"/>
          </ac:spMkLst>
        </pc:spChg>
        <pc:spChg chg="add mod">
          <ac:chgData name="松浦英宗" userId="9b03fd3a-662f-49ff-9af1-1b93cf7aab22" providerId="ADAL" clId="{56E9DFAE-DDAD-4FCA-8AED-56B2D15DB479}" dt="2026-02-05T14:42:49.498" v="13888" actId="1036"/>
          <ac:spMkLst>
            <pc:docMk/>
            <pc:sldMk cId="3745097148" sldId="6061"/>
            <ac:spMk id="10" creationId="{2C095B4B-74D6-48E6-7D26-533DA044D46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1675153333" sldId="6062"/>
        </pc:sldMkLst>
        <pc:spChg chg="add mod">
          <ac:chgData name="松浦英宗" userId="9b03fd3a-662f-49ff-9af1-1b93cf7aab22" providerId="ADAL" clId="{56E9DFAE-DDAD-4FCA-8AED-56B2D15DB479}" dt="2026-02-05T14:38:16.656" v="13833"/>
          <ac:spMkLst>
            <pc:docMk/>
            <pc:sldMk cId="1675153333" sldId="6062"/>
            <ac:spMk id="2" creationId="{6EBD222C-C2AC-7A57-3B08-83C9854AB76E}"/>
          </ac:spMkLst>
        </pc:spChg>
        <pc:spChg chg="del">
          <ac:chgData name="松浦英宗" userId="9b03fd3a-662f-49ff-9af1-1b93cf7aab22" providerId="ADAL" clId="{56E9DFAE-DDAD-4FCA-8AED-56B2D15DB479}" dt="2026-02-05T14:38:16.359" v="13832" actId="478"/>
          <ac:spMkLst>
            <pc:docMk/>
            <pc:sldMk cId="1675153333" sldId="6062"/>
            <ac:spMk id="3" creationId="{1E26A726-5E7F-F63E-CB96-41A155FFE862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4" creationId="{0D485427-6FA4-20C1-A521-297923220EAB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5" creationId="{2E277976-8712-C5AC-1DBE-6145BD7368A1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8" creationId="{01D2C7B7-4766-B547-BCF0-96965967A540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9" creationId="{7956CE67-1C43-C5B7-E8C8-FB1BD0DAD367}"/>
          </ac:spMkLst>
        </pc:spChg>
        <pc:spChg chg="add mod">
          <ac:chgData name="松浦英宗" userId="9b03fd3a-662f-49ff-9af1-1b93cf7aab22" providerId="ADAL" clId="{56E9DFAE-DDAD-4FCA-8AED-56B2D15DB479}" dt="2026-02-05T14:44:47.717" v="14078" actId="1036"/>
          <ac:spMkLst>
            <pc:docMk/>
            <pc:sldMk cId="1675153333" sldId="6062"/>
            <ac:spMk id="10" creationId="{EB645473-B519-E8FE-C660-D82E345AE574}"/>
          </ac:spMkLst>
        </pc:s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6" creationId="{4AC3A939-F262-F4EE-02C4-2551FFA9D0C0}"/>
          </ac:grpSpMkLst>
        </pc:gr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7" creationId="{463DAFEC-ECF5-B1F9-877D-A42917591A78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824064970" sldId="6062"/>
        </pc:sldMkLst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2015016978" sldId="6063"/>
        </pc:sldMkLst>
        <pc:spChg chg="add mod">
          <ac:chgData name="松浦英宗" userId="9b03fd3a-662f-49ff-9af1-1b93cf7aab22" providerId="ADAL" clId="{56E9DFAE-DDAD-4FCA-8AED-56B2D15DB479}" dt="2026-02-05T14:38:32.901" v="13835"/>
          <ac:spMkLst>
            <pc:docMk/>
            <pc:sldMk cId="2015016978" sldId="6063"/>
            <ac:spMk id="2" creationId="{35E295E6-80B8-C3FF-66A8-1EDFB83964AF}"/>
          </ac:spMkLst>
        </pc:spChg>
        <pc:spChg chg="del">
          <ac:chgData name="松浦英宗" userId="9b03fd3a-662f-49ff-9af1-1b93cf7aab22" providerId="ADAL" clId="{56E9DFAE-DDAD-4FCA-8AED-56B2D15DB479}" dt="2026-02-05T14:38:32.603" v="13834" actId="478"/>
          <ac:spMkLst>
            <pc:docMk/>
            <pc:sldMk cId="2015016978" sldId="6063"/>
            <ac:spMk id="3" creationId="{62F2D391-9757-62E1-3F62-6506AE0C9FF3}"/>
          </ac:spMkLst>
        </pc:spChg>
        <pc:spChg chg="mod topLvl">
          <ac:chgData name="松浦英宗" userId="9b03fd3a-662f-49ff-9af1-1b93cf7aab22" providerId="ADAL" clId="{56E9DFAE-DDAD-4FCA-8AED-56B2D15DB479}" dt="2026-02-05T14:46:01.449" v="14192" actId="1076"/>
          <ac:spMkLst>
            <pc:docMk/>
            <pc:sldMk cId="2015016978" sldId="6063"/>
            <ac:spMk id="5" creationId="{5A5AECA9-7F27-D14E-47E6-201A2E784C9D}"/>
          </ac:spMkLst>
        </pc:spChg>
        <pc:spChg chg="del mod topLvl">
          <ac:chgData name="松浦英宗" userId="9b03fd3a-662f-49ff-9af1-1b93cf7aab22" providerId="ADAL" clId="{56E9DFAE-DDAD-4FCA-8AED-56B2D15DB479}" dt="2026-02-05T14:45:50.727" v="14177" actId="21"/>
          <ac:spMkLst>
            <pc:docMk/>
            <pc:sldMk cId="2015016978" sldId="6063"/>
            <ac:spMk id="6" creationId="{E3895B45-FD9B-8E07-6839-D5D50FBE7DDD}"/>
          </ac:spMkLst>
        </pc:spChg>
        <pc:spChg chg="add mod">
          <ac:chgData name="松浦英宗" userId="9b03fd3a-662f-49ff-9af1-1b93cf7aab22" providerId="ADAL" clId="{56E9DFAE-DDAD-4FCA-8AED-56B2D15DB479}" dt="2026-02-05T14:47:35.261" v="14269" actId="20577"/>
          <ac:spMkLst>
            <pc:docMk/>
            <pc:sldMk cId="2015016978" sldId="6063"/>
            <ac:spMk id="7" creationId="{2CAFFD22-60C4-9EDF-EE3E-F0ABD6B514F0}"/>
          </ac:spMkLst>
        </pc:spChg>
        <pc:spChg chg="add mod">
          <ac:chgData name="松浦英宗" userId="9b03fd3a-662f-49ff-9af1-1b93cf7aab22" providerId="ADAL" clId="{56E9DFAE-DDAD-4FCA-8AED-56B2D15DB479}" dt="2026-02-05T14:47:30.613" v="14259" actId="20577"/>
          <ac:spMkLst>
            <pc:docMk/>
            <pc:sldMk cId="2015016978" sldId="6063"/>
            <ac:spMk id="8" creationId="{32CED08E-74F3-648C-5A78-14CACF8F5370}"/>
          </ac:spMkLst>
        </pc:spChg>
        <pc:spChg chg="add mod">
          <ac:chgData name="松浦英宗" userId="9b03fd3a-662f-49ff-9af1-1b93cf7aab22" providerId="ADAL" clId="{56E9DFAE-DDAD-4FCA-8AED-56B2D15DB479}" dt="2026-02-05T14:47:18.797" v="14248" actId="20577"/>
          <ac:spMkLst>
            <pc:docMk/>
            <pc:sldMk cId="2015016978" sldId="6063"/>
            <ac:spMk id="9" creationId="{6FC29085-E1C2-F489-3294-5FCB62AC584E}"/>
          </ac:spMkLst>
        </pc:spChg>
        <pc:spChg chg="add mod">
          <ac:chgData name="松浦英宗" userId="9b03fd3a-662f-49ff-9af1-1b93cf7aab22" providerId="ADAL" clId="{56E9DFAE-DDAD-4FCA-8AED-56B2D15DB479}" dt="2026-02-05T14:47:11.096" v="14233" actId="20577"/>
          <ac:spMkLst>
            <pc:docMk/>
            <pc:sldMk cId="2015016978" sldId="6063"/>
            <ac:spMk id="10" creationId="{CB7E6CBA-57CB-2AD5-CCDE-0C16732B1C7C}"/>
          </ac:spMkLst>
        </pc:spChg>
        <pc:grpChg chg="add del mod">
          <ac:chgData name="松浦英宗" userId="9b03fd3a-662f-49ff-9af1-1b93cf7aab22" providerId="ADAL" clId="{56E9DFAE-DDAD-4FCA-8AED-56B2D15DB479}" dt="2026-02-05T14:45:50.727" v="14177" actId="21"/>
          <ac:grpSpMkLst>
            <pc:docMk/>
            <pc:sldMk cId="2015016978" sldId="6063"/>
            <ac:grpSpMk id="4" creationId="{224CB232-2A45-300E-FDD3-8159562B42DE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242799845" sldId="6063"/>
        </pc:sldMkLst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948306008" sldId="6064"/>
        </pc:sldMkLst>
        <pc:spChg chg="add mod ord">
          <ac:chgData name="松浦英宗" userId="9b03fd3a-662f-49ff-9af1-1b93cf7aab22" providerId="ADAL" clId="{56E9DFAE-DDAD-4FCA-8AED-56B2D15DB479}" dt="2026-02-05T14:55:43.231" v="14753" actId="1076"/>
          <ac:spMkLst>
            <pc:docMk/>
            <pc:sldMk cId="948306008" sldId="6064"/>
            <ac:spMk id="2" creationId="{3DE78BBC-F713-2418-3CE8-55359F7A568C}"/>
          </ac:spMkLst>
        </pc:spChg>
        <pc:spChg chg="mod">
          <ac:chgData name="松浦英宗" userId="9b03fd3a-662f-49ff-9af1-1b93cf7aab22" providerId="ADAL" clId="{56E9DFAE-DDAD-4FCA-8AED-56B2D15DB479}" dt="2026-02-05T14:53:47.942" v="14518" actId="1036"/>
          <ac:spMkLst>
            <pc:docMk/>
            <pc:sldMk cId="948306008" sldId="6064"/>
            <ac:spMk id="3" creationId="{0AD28084-E01E-EE92-41A2-15C36642EE56}"/>
          </ac:spMkLst>
        </pc:spChg>
        <pc:spChg chg="mod">
          <ac:chgData name="松浦英宗" userId="9b03fd3a-662f-49ff-9af1-1b93cf7aab22" providerId="ADAL" clId="{56E9DFAE-DDAD-4FCA-8AED-56B2D15DB479}" dt="2026-02-05T14:54:57.918" v="14625" actId="20577"/>
          <ac:spMkLst>
            <pc:docMk/>
            <pc:sldMk cId="948306008" sldId="6064"/>
            <ac:spMk id="5" creationId="{29A2A441-6B82-A33E-7B3D-9168B989C74E}"/>
          </ac:spMkLst>
        </pc:spChg>
        <pc:spChg chg="mod">
          <ac:chgData name="松浦英宗" userId="9b03fd3a-662f-49ff-9af1-1b93cf7aab22" providerId="ADAL" clId="{56E9DFAE-DDAD-4FCA-8AED-56B2D15DB479}" dt="2026-02-05T14:55:35.292" v="14748" actId="20577"/>
          <ac:spMkLst>
            <pc:docMk/>
            <pc:sldMk cId="948306008" sldId="6064"/>
            <ac:spMk id="6" creationId="{BB819767-B160-1630-F93B-706C2D73BD56}"/>
          </ac:spMkLst>
        </pc:spChg>
        <pc:spChg chg="mod">
          <ac:chgData name="松浦英宗" userId="9b03fd3a-662f-49ff-9af1-1b93cf7aab22" providerId="ADAL" clId="{56E9DFAE-DDAD-4FCA-8AED-56B2D15DB479}" dt="2026-02-05T14:55:36.696" v="14749" actId="20577"/>
          <ac:spMkLst>
            <pc:docMk/>
            <pc:sldMk cId="948306008" sldId="6064"/>
            <ac:spMk id="7" creationId="{6D03DC30-558D-7BA2-886E-3E44A7734656}"/>
          </ac:spMkLst>
        </pc:spChg>
        <pc:spChg chg="mod">
          <ac:chgData name="松浦英宗" userId="9b03fd3a-662f-49ff-9af1-1b93cf7aab22" providerId="ADAL" clId="{56E9DFAE-DDAD-4FCA-8AED-56B2D15DB479}" dt="2026-02-05T14:55:19.764" v="14703" actId="20577"/>
          <ac:spMkLst>
            <pc:docMk/>
            <pc:sldMk cId="948306008" sldId="6064"/>
            <ac:spMk id="8" creationId="{430ED4BD-AD77-DE69-8DCE-A949EDBD7599}"/>
          </ac:spMkLst>
        </pc:spChg>
        <pc:spChg chg="mod">
          <ac:chgData name="松浦英宗" userId="9b03fd3a-662f-49ff-9af1-1b93cf7aab22" providerId="ADAL" clId="{56E9DFAE-DDAD-4FCA-8AED-56B2D15DB479}" dt="2026-02-05T14:55:38.175" v="14750" actId="20577"/>
          <ac:spMkLst>
            <pc:docMk/>
            <pc:sldMk cId="948306008" sldId="6064"/>
            <ac:spMk id="9" creationId="{3F1EDA0A-8C84-309C-41E5-8A5BF0608147}"/>
          </ac:spMkLst>
        </pc:spChg>
        <pc:spChg chg="mod">
          <ac:chgData name="松浦英宗" userId="9b03fd3a-662f-49ff-9af1-1b93cf7aab22" providerId="ADAL" clId="{56E9DFAE-DDAD-4FCA-8AED-56B2D15DB479}" dt="2026-02-05T14:55:30.924" v="14745" actId="20577"/>
          <ac:spMkLst>
            <pc:docMk/>
            <pc:sldMk cId="948306008" sldId="6064"/>
            <ac:spMk id="10" creationId="{3B38F4A1-B921-74BE-3950-F3DCD98D701B}"/>
          </ac:spMkLst>
        </pc:spChg>
        <pc:spChg chg="add mod">
          <ac:chgData name="松浦英宗" userId="9b03fd3a-662f-49ff-9af1-1b93cf7aab22" providerId="ADAL" clId="{56E9DFAE-DDAD-4FCA-8AED-56B2D15DB479}" dt="2026-02-05T14:56:04.916" v="14786" actId="1076"/>
          <ac:spMkLst>
            <pc:docMk/>
            <pc:sldMk cId="948306008" sldId="6064"/>
            <ac:spMk id="11" creationId="{78874461-7C27-7DFF-8841-3C060EF7B0B8}"/>
          </ac:spMkLst>
        </pc:spChg>
        <pc:grpChg chg="add mod">
          <ac:chgData name="松浦英宗" userId="9b03fd3a-662f-49ff-9af1-1b93cf7aab22" providerId="ADAL" clId="{56E9DFAE-DDAD-4FCA-8AED-56B2D15DB479}" dt="2026-02-05T14:56:11.041" v="14811" actId="1035"/>
          <ac:grpSpMkLst>
            <pc:docMk/>
            <pc:sldMk cId="948306008" sldId="6064"/>
            <ac:grpSpMk id="4" creationId="{5C84D7BA-FDB5-6518-5B51-95B112B026A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48886602" sldId="6065"/>
        </pc:sldMkLst>
        <pc:spChg chg="add mod ord">
          <ac:chgData name="松浦英宗" userId="9b03fd3a-662f-49ff-9af1-1b93cf7aab22" providerId="ADAL" clId="{56E9DFAE-DDAD-4FCA-8AED-56B2D15DB479}" dt="2026-02-05T14:57:10.676" v="14819" actId="164"/>
          <ac:spMkLst>
            <pc:docMk/>
            <pc:sldMk cId="3248886602" sldId="6065"/>
            <ac:spMk id="2" creationId="{93BCDF4C-A6EF-1B2E-C8C8-54AC2972FD60}"/>
          </ac:spMkLst>
        </pc:spChg>
        <pc:spChg chg="del">
          <ac:chgData name="松浦英宗" userId="9b03fd3a-662f-49ff-9af1-1b93cf7aab22" providerId="ADAL" clId="{56E9DFAE-DDAD-4FCA-8AED-56B2D15DB479}" dt="2026-02-05T14:57:02.286" v="14815" actId="478"/>
          <ac:spMkLst>
            <pc:docMk/>
            <pc:sldMk cId="3248886602" sldId="6065"/>
            <ac:spMk id="3" creationId="{7167F49F-1B88-32F3-E88A-7E5B0F2C036A}"/>
          </ac:spMkLst>
        </pc:spChg>
        <pc:spChg chg="add mod">
          <ac:chgData name="松浦英宗" userId="9b03fd3a-662f-49ff-9af1-1b93cf7aab22" providerId="ADAL" clId="{56E9DFAE-DDAD-4FCA-8AED-56B2D15DB479}" dt="2026-02-05T14:57:21.704" v="14821" actId="207"/>
          <ac:spMkLst>
            <pc:docMk/>
            <pc:sldMk cId="3248886602" sldId="6065"/>
            <ac:spMk id="4" creationId="{37CC0779-12D1-22E6-B89B-5B5B1C99E936}"/>
          </ac:spMkLst>
        </pc:spChg>
        <pc:spChg chg="add del mod">
          <ac:chgData name="松浦英宗" userId="9b03fd3a-662f-49ff-9af1-1b93cf7aab22" providerId="ADAL" clId="{56E9DFAE-DDAD-4FCA-8AED-56B2D15DB479}" dt="2026-02-05T14:57:23.038" v="14822" actId="478"/>
          <ac:spMkLst>
            <pc:docMk/>
            <pc:sldMk cId="3248886602" sldId="6065"/>
            <ac:spMk id="5" creationId="{72C876F7-C4C6-B0C0-0142-FF1C505087D9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4" creationId="{8D3B80DB-15FB-2960-474E-086171BBF28E}"/>
          </ac:spMkLst>
        </pc:spChg>
        <pc:spChg chg="mod">
          <ac:chgData name="松浦英宗" userId="9b03fd3a-662f-49ff-9af1-1b93cf7aab22" providerId="ADAL" clId="{56E9DFAE-DDAD-4FCA-8AED-56B2D15DB479}" dt="2026-02-05T14:58:38.599" v="14867" actId="20577"/>
          <ac:spMkLst>
            <pc:docMk/>
            <pc:sldMk cId="3248886602" sldId="6065"/>
            <ac:spMk id="15" creationId="{51E681E1-6B97-7CF7-B621-DA502BAA2321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6" creationId="{708FB0B7-606D-54F7-C6A2-AB194D6A7FFF}"/>
          </ac:spMkLst>
        </pc:spChg>
        <pc:spChg chg="mod">
          <ac:chgData name="松浦英宗" userId="9b03fd3a-662f-49ff-9af1-1b93cf7aab22" providerId="ADAL" clId="{56E9DFAE-DDAD-4FCA-8AED-56B2D15DB479}" dt="2026-02-05T14:58:37.347" v="14866" actId="20577"/>
          <ac:spMkLst>
            <pc:docMk/>
            <pc:sldMk cId="3248886602" sldId="6065"/>
            <ac:spMk id="17" creationId="{49151B7E-4293-4C90-F48B-184B22249462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8" creationId="{C42EDD63-0E81-6DB9-C85D-67A92BD01713}"/>
          </ac:spMkLst>
        </pc:spChg>
        <pc:spChg chg="mod">
          <ac:chgData name="松浦英宗" userId="9b03fd3a-662f-49ff-9af1-1b93cf7aab22" providerId="ADAL" clId="{56E9DFAE-DDAD-4FCA-8AED-56B2D15DB479}" dt="2026-02-05T14:58:36.096" v="14865" actId="20577"/>
          <ac:spMkLst>
            <pc:docMk/>
            <pc:sldMk cId="3248886602" sldId="6065"/>
            <ac:spMk id="19" creationId="{004864B3-C848-57C8-E11E-8C523A2947CE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0" creationId="{B62850D7-1537-A112-BE6F-84DA776C1814}"/>
          </ac:spMkLst>
        </pc:spChg>
        <pc:spChg chg="mod">
          <ac:chgData name="松浦英宗" userId="9b03fd3a-662f-49ff-9af1-1b93cf7aab22" providerId="ADAL" clId="{56E9DFAE-DDAD-4FCA-8AED-56B2D15DB479}" dt="2026-02-05T14:58:34.106" v="14864" actId="20577"/>
          <ac:spMkLst>
            <pc:docMk/>
            <pc:sldMk cId="3248886602" sldId="6065"/>
            <ac:spMk id="21" creationId="{A4EB0259-F48F-9F34-6A6A-4D8D90E2BFE8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2" creationId="{76532735-2D1C-70CD-7598-4D9718C51FC3}"/>
          </ac:spMkLst>
        </pc:spChg>
        <pc:spChg chg="mod">
          <ac:chgData name="松浦英宗" userId="9b03fd3a-662f-49ff-9af1-1b93cf7aab22" providerId="ADAL" clId="{56E9DFAE-DDAD-4FCA-8AED-56B2D15DB479}" dt="2026-02-05T14:58:32.898" v="14863" actId="20577"/>
          <ac:spMkLst>
            <pc:docMk/>
            <pc:sldMk cId="3248886602" sldId="6065"/>
            <ac:spMk id="23" creationId="{9C2FDEA9-F4BF-030F-760B-6113208FC9CA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4" creationId="{F80D785E-B138-10BF-DC39-416DA289C520}"/>
          </ac:spMkLst>
        </pc:spChg>
        <pc:spChg chg="mod">
          <ac:chgData name="松浦英宗" userId="9b03fd3a-662f-49ff-9af1-1b93cf7aab22" providerId="ADAL" clId="{56E9DFAE-DDAD-4FCA-8AED-56B2D15DB479}" dt="2026-02-05T14:58:31.679" v="14862" actId="20577"/>
          <ac:spMkLst>
            <pc:docMk/>
            <pc:sldMk cId="3248886602" sldId="6065"/>
            <ac:spMk id="25" creationId="{A573BBE3-5A3D-17BC-E183-ADE74C0BBAE0}"/>
          </ac:spMkLst>
        </pc:spChg>
        <pc:spChg chg="add mod">
          <ac:chgData name="松浦英宗" userId="9b03fd3a-662f-49ff-9af1-1b93cf7aab22" providerId="ADAL" clId="{56E9DFAE-DDAD-4FCA-8AED-56B2D15DB479}" dt="2026-02-05T14:59:39.578" v="14956" actId="12789"/>
          <ac:spMkLst>
            <pc:docMk/>
            <pc:sldMk cId="3248886602" sldId="6065"/>
            <ac:spMk id="26" creationId="{81D359E9-D81D-EDEA-A4C3-02B30593A3A8}"/>
          </ac:spMkLst>
        </pc:spChg>
        <pc:grpChg chg="add mod">
          <ac:chgData name="松浦英宗" userId="9b03fd3a-662f-49ff-9af1-1b93cf7aab22" providerId="ADAL" clId="{56E9DFAE-DDAD-4FCA-8AED-56B2D15DB479}" dt="2026-02-05T14:59:39.578" v="14956" actId="12789"/>
          <ac:grpSpMkLst>
            <pc:docMk/>
            <pc:sldMk cId="3248886602" sldId="6065"/>
            <ac:grpSpMk id="6" creationId="{39CF6C02-6C42-7CA5-759F-C1F8382B0E9F}"/>
          </ac:grpSpMkLst>
        </pc:grpChg>
        <pc:grpChg chg="mod">
          <ac:chgData name="松浦英宗" userId="9b03fd3a-662f-49ff-9af1-1b93cf7aab22" providerId="ADAL" clId="{56E9DFAE-DDAD-4FCA-8AED-56B2D15DB479}" dt="2026-02-05T14:59:49.358" v="14960" actId="14100"/>
          <ac:grpSpMkLst>
            <pc:docMk/>
            <pc:sldMk cId="3248886602" sldId="6065"/>
            <ac:grpSpMk id="7" creationId="{D0779A48-57BB-7B83-5AFD-F6F9EA38910E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828903" sldId="6066"/>
        </pc:sldMkLst>
        <pc:spChg chg="add mod ord">
          <ac:chgData name="松浦英宗" userId="9b03fd3a-662f-49ff-9af1-1b93cf7aab22" providerId="ADAL" clId="{56E9DFAE-DDAD-4FCA-8AED-56B2D15DB479}" dt="2026-02-05T15:04:45.570" v="14971" actId="14100"/>
          <ac:spMkLst>
            <pc:docMk/>
            <pc:sldMk cId="3251828903" sldId="6066"/>
            <ac:spMk id="2" creationId="{AAEDCAD0-2867-3500-7FF6-AA1D1059226B}"/>
          </ac:spMkLst>
        </pc:spChg>
        <pc:spChg chg="mod">
          <ac:chgData name="松浦英宗" userId="9b03fd3a-662f-49ff-9af1-1b93cf7aab22" providerId="ADAL" clId="{56E9DFAE-DDAD-4FCA-8AED-56B2D15DB479}" dt="2026-02-05T15:05:25.725" v="15057" actId="1038"/>
          <ac:spMkLst>
            <pc:docMk/>
            <pc:sldMk cId="3251828903" sldId="6066"/>
            <ac:spMk id="3" creationId="{42A64880-2069-D210-214F-4C1A90738C2B}"/>
          </ac:spMkLst>
        </pc:spChg>
        <pc:spChg chg="add mod">
          <ac:chgData name="松浦英宗" userId="9b03fd3a-662f-49ff-9af1-1b93cf7aab22" providerId="ADAL" clId="{56E9DFAE-DDAD-4FCA-8AED-56B2D15DB479}" dt="2026-02-05T15:06:57.611" v="15283" actId="12789"/>
          <ac:spMkLst>
            <pc:docMk/>
            <pc:sldMk cId="3251828903" sldId="6066"/>
            <ac:spMk id="4" creationId="{3626E76A-2EC7-C721-F1AB-015E968A7562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2" creationId="{30D819AE-C56E-042A-01B3-FDD58D272A64}"/>
          </ac:spMkLst>
        </pc:spChg>
        <pc:spChg chg="mod">
          <ac:chgData name="松浦英宗" userId="9b03fd3a-662f-49ff-9af1-1b93cf7aab22" providerId="ADAL" clId="{56E9DFAE-DDAD-4FCA-8AED-56B2D15DB479}" dt="2026-02-05T15:06:50.564" v="15280" actId="6549"/>
          <ac:spMkLst>
            <pc:docMk/>
            <pc:sldMk cId="3251828903" sldId="6066"/>
            <ac:spMk id="13" creationId="{E90165E3-7CA0-1F1A-D5C1-B0D055AF0884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4" creationId="{C3FF1F16-241C-4EED-ABAD-C7EFC02406A0}"/>
          </ac:spMkLst>
        </pc:spChg>
        <pc:spChg chg="mod">
          <ac:chgData name="松浦英宗" userId="9b03fd3a-662f-49ff-9af1-1b93cf7aab22" providerId="ADAL" clId="{56E9DFAE-DDAD-4FCA-8AED-56B2D15DB479}" dt="2026-02-05T15:06:42.275" v="15237" actId="6549"/>
          <ac:spMkLst>
            <pc:docMk/>
            <pc:sldMk cId="3251828903" sldId="6066"/>
            <ac:spMk id="15" creationId="{1E3ADB89-D67C-82F1-970B-F5AE2F8811F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6" creationId="{49499DE2-2D51-4A42-7FDE-17D6B8C338B3}"/>
          </ac:spMkLst>
        </pc:spChg>
        <pc:spChg chg="mod">
          <ac:chgData name="松浦英宗" userId="9b03fd3a-662f-49ff-9af1-1b93cf7aab22" providerId="ADAL" clId="{56E9DFAE-DDAD-4FCA-8AED-56B2D15DB479}" dt="2026-02-05T15:06:36.335" v="15208" actId="6549"/>
          <ac:spMkLst>
            <pc:docMk/>
            <pc:sldMk cId="3251828903" sldId="6066"/>
            <ac:spMk id="17" creationId="{866427B0-F2C8-05A3-168C-987B6289EBFA}"/>
          </ac:spMkLst>
        </pc:spChg>
        <pc:spChg chg="mod">
          <ac:chgData name="松浦英宗" userId="9b03fd3a-662f-49ff-9af1-1b93cf7aab22" providerId="ADAL" clId="{56E9DFAE-DDAD-4FCA-8AED-56B2D15DB479}" dt="2026-02-05T15:06:30.146" v="15187" actId="20577"/>
          <ac:spMkLst>
            <pc:docMk/>
            <pc:sldMk cId="3251828903" sldId="6066"/>
            <ac:spMk id="19" creationId="{04E85E49-7E9A-8612-A2E2-E80484C2BF8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0" creationId="{C216CD45-843C-ED22-5FC4-8AC79BDA991B}"/>
          </ac:spMkLst>
        </pc:spChg>
        <pc:spChg chg="mod">
          <ac:chgData name="松浦英宗" userId="9b03fd3a-662f-49ff-9af1-1b93cf7aab22" providerId="ADAL" clId="{56E9DFAE-DDAD-4FCA-8AED-56B2D15DB479}" dt="2026-02-05T15:06:20.304" v="15158" actId="6549"/>
          <ac:spMkLst>
            <pc:docMk/>
            <pc:sldMk cId="3251828903" sldId="6066"/>
            <ac:spMk id="21" creationId="{70CA29EB-2066-0F0D-A1D6-1A8085AC5B5F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2" creationId="{18D60672-9B9D-CBD1-E724-62404E33398D}"/>
          </ac:spMkLst>
        </pc:spChg>
        <pc:spChg chg="mod">
          <ac:chgData name="松浦英宗" userId="9b03fd3a-662f-49ff-9af1-1b93cf7aab22" providerId="ADAL" clId="{56E9DFAE-DDAD-4FCA-8AED-56B2D15DB479}" dt="2026-02-05T15:06:22.130" v="15159" actId="20577"/>
          <ac:spMkLst>
            <pc:docMk/>
            <pc:sldMk cId="3251828903" sldId="6066"/>
            <ac:spMk id="23" creationId="{8C3CDB84-8DEE-F22D-869A-F037DDFB67AA}"/>
          </ac:spMkLst>
        </pc:spChg>
        <pc:grpChg chg="mod">
          <ac:chgData name="松浦英宗" userId="9b03fd3a-662f-49ff-9af1-1b93cf7aab22" providerId="ADAL" clId="{56E9DFAE-DDAD-4FCA-8AED-56B2D15DB479}" dt="2026-02-05T15:06:57.611" v="15283" actId="12789"/>
          <ac:grpSpMkLst>
            <pc:docMk/>
            <pc:sldMk cId="3251828903" sldId="6066"/>
            <ac:grpSpMk id="5" creationId="{38A447BB-0374-ADAD-A394-055CDFC5F800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03350013" sldId="6067"/>
        </pc:sldMkLst>
        <pc:spChg chg="add mod ord">
          <ac:chgData name="松浦英宗" userId="9b03fd3a-662f-49ff-9af1-1b93cf7aab22" providerId="ADAL" clId="{56E9DFAE-DDAD-4FCA-8AED-56B2D15DB479}" dt="2026-02-05T15:10:07.779" v="15296" actId="122"/>
          <ac:spMkLst>
            <pc:docMk/>
            <pc:sldMk cId="3303350013" sldId="6067"/>
            <ac:spMk id="2" creationId="{01882597-9DCE-C241-F108-4B6612197DCC}"/>
          </ac:spMkLst>
        </pc:spChg>
        <pc:spChg chg="mod">
          <ac:chgData name="松浦英宗" userId="9b03fd3a-662f-49ff-9af1-1b93cf7aab22" providerId="ADAL" clId="{56E9DFAE-DDAD-4FCA-8AED-56B2D15DB479}" dt="2026-02-05T15:10:10.512" v="15297" actId="113"/>
          <ac:spMkLst>
            <pc:docMk/>
            <pc:sldMk cId="3303350013" sldId="6067"/>
            <ac:spMk id="3" creationId="{17A170C5-61AC-9161-32BA-BCFD198F3AE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2" creationId="{7C5C72E8-0B84-48B5-CA4C-E68F80E3DB2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3" creationId="{756EAAE8-0266-60A6-EAD3-EAF1DC80247D}"/>
          </ac:spMkLst>
        </pc:spChg>
        <pc:spChg chg="mod">
          <ac:chgData name="松浦英宗" userId="9b03fd3a-662f-49ff-9af1-1b93cf7aab22" providerId="ADAL" clId="{56E9DFAE-DDAD-4FCA-8AED-56B2D15DB479}" dt="2026-02-05T15:11:34.750" v="15436" actId="20577"/>
          <ac:spMkLst>
            <pc:docMk/>
            <pc:sldMk cId="3303350013" sldId="6067"/>
            <ac:spMk id="14" creationId="{E3A10CE6-BCDF-5F8D-9304-38DF8DA2BCE0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5" creationId="{57C9FB92-4AD5-9158-2AFB-6D11426D00D2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6" creationId="{49FDC628-E791-0AA8-B013-00EADBDF731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7" creationId="{55348997-0364-03C7-6574-FB202B53495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8" creationId="{85006A0A-6BCC-A654-0180-CFD29EC7B2E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9" creationId="{559ECAC8-7D4E-D257-9BC0-CDBF3202FA65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0" creationId="{A7F27A07-9DEE-BB76-2B86-FDE86EE6269F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1" creationId="{C70A6A62-4678-8950-19AF-F71CAA751978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2" creationId="{0543052E-C7EF-3CBA-64F4-29C7ACE659F3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3" creationId="{18F0BC4E-EEA5-2DE0-4D87-5B2D7C45FC61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4" creationId="{4ED210E2-A502-5D16-9BA8-BA073392475B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5" creationId="{B423BA0B-6CD7-BBEC-F242-0574952A0F9A}"/>
          </ac:spMkLst>
        </pc:spChg>
        <pc:grpChg chg="mod">
          <ac:chgData name="松浦英宗" userId="9b03fd3a-662f-49ff-9af1-1b93cf7aab22" providerId="ADAL" clId="{56E9DFAE-DDAD-4FCA-8AED-56B2D15DB479}" dt="2026-02-05T15:12:49.672" v="15563" actId="14100"/>
          <ac:grpSpMkLst>
            <pc:docMk/>
            <pc:sldMk cId="3303350013" sldId="6067"/>
            <ac:grpSpMk id="4" creationId="{7E551207-816E-51C3-4F66-3FF451014640}"/>
          </ac:grpSpMkLst>
        </pc:grpChg>
        <pc:grpChg chg="add mod">
          <ac:chgData name="松浦英宗" userId="9b03fd3a-662f-49ff-9af1-1b93cf7aab22" providerId="ADAL" clId="{56E9DFAE-DDAD-4FCA-8AED-56B2D15DB479}" dt="2026-02-05T15:12:34.269" v="15549" actId="1037"/>
          <ac:grpSpMkLst>
            <pc:docMk/>
            <pc:sldMk cId="3303350013" sldId="6067"/>
            <ac:grpSpMk id="26" creationId="{886A364E-B11F-721B-1E9D-0CA96C8464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3142476" sldId="6068"/>
        </pc:sldMkLst>
        <pc:spChg chg="add mod">
          <ac:chgData name="松浦英宗" userId="9b03fd3a-662f-49ff-9af1-1b93cf7aab22" providerId="ADAL" clId="{56E9DFAE-DDAD-4FCA-8AED-56B2D15DB479}" dt="2026-02-05T15:17:25.449" v="15603" actId="12789"/>
          <ac:spMkLst>
            <pc:docMk/>
            <pc:sldMk cId="3903142476" sldId="6068"/>
            <ac:spMk id="2" creationId="{5A69DB2B-7D71-5BAE-4D8A-03E7A85ACF55}"/>
          </ac:spMkLst>
        </pc:spChg>
        <pc:spChg chg="del">
          <ac:chgData name="松浦英宗" userId="9b03fd3a-662f-49ff-9af1-1b93cf7aab22" providerId="ADAL" clId="{56E9DFAE-DDAD-4FCA-8AED-56B2D15DB479}" dt="2026-02-05T15:14:19.148" v="15565" actId="478"/>
          <ac:spMkLst>
            <pc:docMk/>
            <pc:sldMk cId="3903142476" sldId="6068"/>
            <ac:spMk id="3" creationId="{7B324958-69B5-E126-6909-31D31BC466C0}"/>
          </ac:spMkLst>
        </pc:spChg>
        <pc:spChg chg="add mod">
          <ac:chgData name="松浦英宗" userId="9b03fd3a-662f-49ff-9af1-1b93cf7aab22" providerId="ADAL" clId="{56E9DFAE-DDAD-4FCA-8AED-56B2D15DB479}" dt="2026-02-05T15:17:11.932" v="15596" actId="164"/>
          <ac:spMkLst>
            <pc:docMk/>
            <pc:sldMk cId="3903142476" sldId="6068"/>
            <ac:spMk id="4" creationId="{0852165A-AF1F-0354-8F9A-45DDC3B5C3C8}"/>
          </ac:spMkLst>
        </pc:spChg>
        <pc:spChg chg="add mod">
          <ac:chgData name="松浦英宗" userId="9b03fd3a-662f-49ff-9af1-1b93cf7aab22" providerId="ADAL" clId="{56E9DFAE-DDAD-4FCA-8AED-56B2D15DB479}" dt="2026-02-05T15:17:43.859" v="15610"/>
          <ac:spMkLst>
            <pc:docMk/>
            <pc:sldMk cId="3903142476" sldId="6068"/>
            <ac:spMk id="5" creationId="{72495837-920D-367E-17A2-20FF39B2A730}"/>
          </ac:spMkLst>
        </pc:spChg>
        <pc:spChg chg="mod">
          <ac:chgData name="松浦英宗" userId="9b03fd3a-662f-49ff-9af1-1b93cf7aab22" providerId="ADAL" clId="{56E9DFAE-DDAD-4FCA-8AED-56B2D15DB479}" dt="2026-02-05T15:17:28.206" v="15605" actId="20577"/>
          <ac:spMkLst>
            <pc:docMk/>
            <pc:sldMk cId="3903142476" sldId="6068"/>
            <ac:spMk id="8" creationId="{27694B35-3579-6E4B-257B-4FC227590B8E}"/>
          </ac:spMkLst>
        </pc:spChg>
        <pc:spChg chg="mod">
          <ac:chgData name="松浦英宗" userId="9b03fd3a-662f-49ff-9af1-1b93cf7aab22" providerId="ADAL" clId="{56E9DFAE-DDAD-4FCA-8AED-56B2D15DB479}" dt="2026-02-05T15:17:49.544" v="15612"/>
          <ac:spMkLst>
            <pc:docMk/>
            <pc:sldMk cId="3903142476" sldId="6068"/>
            <ac:spMk id="9" creationId="{95AA09B8-A6A1-C313-20BD-62AD2FD5E2C1}"/>
          </ac:spMkLst>
        </pc:spChg>
        <pc:spChg chg="mod">
          <ac:chgData name="松浦英宗" userId="9b03fd3a-662f-49ff-9af1-1b93cf7aab22" providerId="ADAL" clId="{56E9DFAE-DDAD-4FCA-8AED-56B2D15DB479}" dt="2026-02-05T15:17:30.119" v="15606" actId="20577"/>
          <ac:spMkLst>
            <pc:docMk/>
            <pc:sldMk cId="3903142476" sldId="6068"/>
            <ac:spMk id="11" creationId="{327A34C3-C356-8E72-1147-24BF7B0457D0}"/>
          </ac:spMkLst>
        </pc:spChg>
        <pc:spChg chg="mod">
          <ac:chgData name="松浦英宗" userId="9b03fd3a-662f-49ff-9af1-1b93cf7aab22" providerId="ADAL" clId="{56E9DFAE-DDAD-4FCA-8AED-56B2D15DB479}" dt="2026-02-05T15:17:55.188" v="15614"/>
          <ac:spMkLst>
            <pc:docMk/>
            <pc:sldMk cId="3903142476" sldId="6068"/>
            <ac:spMk id="12" creationId="{DC887256-5E1B-0E87-CC0D-2CA24D5CDEC8}"/>
          </ac:spMkLst>
        </pc:spChg>
        <pc:spChg chg="mod">
          <ac:chgData name="松浦英宗" userId="9b03fd3a-662f-49ff-9af1-1b93cf7aab22" providerId="ADAL" clId="{56E9DFAE-DDAD-4FCA-8AED-56B2D15DB479}" dt="2026-02-05T15:17:33.138" v="15608" actId="20577"/>
          <ac:spMkLst>
            <pc:docMk/>
            <pc:sldMk cId="3903142476" sldId="6068"/>
            <ac:spMk id="14" creationId="{C97E954B-F14F-9D10-C382-7C4A9A51EC0A}"/>
          </ac:spMkLst>
        </pc:spChg>
        <pc:spChg chg="mod">
          <ac:chgData name="松浦英宗" userId="9b03fd3a-662f-49ff-9af1-1b93cf7aab22" providerId="ADAL" clId="{56E9DFAE-DDAD-4FCA-8AED-56B2D15DB479}" dt="2026-02-05T15:18:00.435" v="15616"/>
          <ac:spMkLst>
            <pc:docMk/>
            <pc:sldMk cId="3903142476" sldId="6068"/>
            <ac:spMk id="15" creationId="{366F4BCB-D493-04C5-88B3-F751813DF037}"/>
          </ac:spMkLst>
        </pc:s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6" creationId="{E7FE4A3F-658F-D54E-815E-4E1287D9EC11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7" creationId="{9BE3FC6A-B9B6-3C16-B3B1-8EF24FCEE286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0" creationId="{0A1A6CF0-7D4A-9E0A-D829-9B03D061EBCB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3" creationId="{F63BD9E2-4D12-26B6-468C-FFD0084CB1F1}"/>
          </ac:grpSpMkLst>
        </pc:grpChg>
        <pc:grpChg chg="add mod">
          <ac:chgData name="松浦英宗" userId="9b03fd3a-662f-49ff-9af1-1b93cf7aab22" providerId="ADAL" clId="{56E9DFAE-DDAD-4FCA-8AED-56B2D15DB479}" dt="2026-02-05T15:18:02.427" v="15618" actId="14100"/>
          <ac:grpSpMkLst>
            <pc:docMk/>
            <pc:sldMk cId="3903142476" sldId="6068"/>
            <ac:grpSpMk id="16" creationId="{A76A1D64-D7B4-E3D7-655A-9DDCFF61AD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608097586" sldId="6069"/>
        </pc:sldMkLst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2" creationId="{342133BD-02E7-D700-2554-095807BA43FB}"/>
          </ac:spMkLst>
        </pc:spChg>
        <pc:spChg chg="mod">
          <ac:chgData name="松浦英宗" userId="9b03fd3a-662f-49ff-9af1-1b93cf7aab22" providerId="ADAL" clId="{56E9DFAE-DDAD-4FCA-8AED-56B2D15DB479}" dt="2026-02-05T15:19:25.037" v="15651" actId="12789"/>
          <ac:spMkLst>
            <pc:docMk/>
            <pc:sldMk cId="1608097586" sldId="6069"/>
            <ac:spMk id="3" creationId="{12892077-0D8C-A875-9280-E714ADA410C3}"/>
          </ac:spMkLst>
        </pc:spChg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4" creationId="{113CF8E2-2403-10FC-A7E9-BFC879C6165E}"/>
          </ac:spMkLst>
        </pc:spChg>
        <pc:spChg chg="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5" creationId="{1207BFCC-2462-E0A6-86F4-3892B1CC8B30}"/>
          </ac:spMkLst>
        </pc:spChg>
        <pc:spChg chg="add mod">
          <ac:chgData name="松浦英宗" userId="9b03fd3a-662f-49ff-9af1-1b93cf7aab22" providerId="ADAL" clId="{56E9DFAE-DDAD-4FCA-8AED-56B2D15DB479}" dt="2026-02-05T15:19:31.754" v="15665" actId="1038"/>
          <ac:spMkLst>
            <pc:docMk/>
            <pc:sldMk cId="1608097586" sldId="6069"/>
            <ac:spMk id="6" creationId="{07370029-DF9C-4FE2-7F65-ADFE9C10849C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4" creationId="{D4D59A4F-4AD4-2F25-D52C-CA16C2E3F3D4}"/>
          </ac:spMkLst>
        </pc:spChg>
        <pc:spChg chg="mod">
          <ac:chgData name="松浦英宗" userId="9b03fd3a-662f-49ff-9af1-1b93cf7aab22" providerId="ADAL" clId="{56E9DFAE-DDAD-4FCA-8AED-56B2D15DB479}" dt="2026-02-05T15:21:41.673" v="15851" actId="20577"/>
          <ac:spMkLst>
            <pc:docMk/>
            <pc:sldMk cId="1608097586" sldId="6069"/>
            <ac:spMk id="15" creationId="{354A5BCC-7D93-E2A8-3DFD-1ADF7A17E6E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6" creationId="{E4BFF815-F586-2604-CA86-D715ECC278F4}"/>
          </ac:spMkLst>
        </pc:spChg>
        <pc:spChg chg="mod">
          <ac:chgData name="松浦英宗" userId="9b03fd3a-662f-49ff-9af1-1b93cf7aab22" providerId="ADAL" clId="{56E9DFAE-DDAD-4FCA-8AED-56B2D15DB479}" dt="2026-02-05T15:21:35.975" v="15828" actId="20577"/>
          <ac:spMkLst>
            <pc:docMk/>
            <pc:sldMk cId="1608097586" sldId="6069"/>
            <ac:spMk id="17" creationId="{CEA74662-FCDF-8254-1591-120BBA02279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8" creationId="{75CAF8F3-985D-2C51-71EC-1D4CF2459A94}"/>
          </ac:spMkLst>
        </pc:spChg>
        <pc:spChg chg="mod">
          <ac:chgData name="松浦英宗" userId="9b03fd3a-662f-49ff-9af1-1b93cf7aab22" providerId="ADAL" clId="{56E9DFAE-DDAD-4FCA-8AED-56B2D15DB479}" dt="2026-02-05T15:21:29.716" v="15805" actId="20577"/>
          <ac:spMkLst>
            <pc:docMk/>
            <pc:sldMk cId="1608097586" sldId="6069"/>
            <ac:spMk id="19" creationId="{F9D2D907-33FC-69AA-F61F-5D7DF99A613A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0" creationId="{6FCD12CF-048A-889A-5B22-DD3A96F23E9D}"/>
          </ac:spMkLst>
        </pc:spChg>
        <pc:spChg chg="mod">
          <ac:chgData name="松浦英宗" userId="9b03fd3a-662f-49ff-9af1-1b93cf7aab22" providerId="ADAL" clId="{56E9DFAE-DDAD-4FCA-8AED-56B2D15DB479}" dt="2026-02-05T15:21:25.788" v="15793" actId="20577"/>
          <ac:spMkLst>
            <pc:docMk/>
            <pc:sldMk cId="1608097586" sldId="6069"/>
            <ac:spMk id="21" creationId="{46934252-D0C2-0031-EAB6-D8F1B28B3CF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2" creationId="{E7E8C7CA-3B29-976B-6C01-38A45C8D25A7}"/>
          </ac:spMkLst>
        </pc:spChg>
        <pc:spChg chg="mod">
          <ac:chgData name="松浦英宗" userId="9b03fd3a-662f-49ff-9af1-1b93cf7aab22" providerId="ADAL" clId="{56E9DFAE-DDAD-4FCA-8AED-56B2D15DB479}" dt="2026-02-05T15:21:20.585" v="15780" actId="20577"/>
          <ac:spMkLst>
            <pc:docMk/>
            <pc:sldMk cId="1608097586" sldId="6069"/>
            <ac:spMk id="23" creationId="{CDF23D9C-E7D1-F6BE-7EFE-3F2501B8F6D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4" creationId="{1E412B23-E541-AC25-F4B3-DAC7DF3B6A5A}"/>
          </ac:spMkLst>
        </pc:spChg>
        <pc:spChg chg="mod">
          <ac:chgData name="松浦英宗" userId="9b03fd3a-662f-49ff-9af1-1b93cf7aab22" providerId="ADAL" clId="{56E9DFAE-DDAD-4FCA-8AED-56B2D15DB479}" dt="2026-02-05T15:21:13.962" v="15754" actId="6549"/>
          <ac:spMkLst>
            <pc:docMk/>
            <pc:sldMk cId="1608097586" sldId="6069"/>
            <ac:spMk id="25" creationId="{6120B6D7-E6C3-D08C-D717-185ED3E5D948}"/>
          </ac:spMkLst>
        </pc:spChg>
        <pc:grpChg chg="mod">
          <ac:chgData name="松浦英宗" userId="9b03fd3a-662f-49ff-9af1-1b93cf7aab22" providerId="ADAL" clId="{56E9DFAE-DDAD-4FCA-8AED-56B2D15DB479}" dt="2026-02-05T15:19:59.829" v="15669" actId="1076"/>
          <ac:grpSpMkLst>
            <pc:docMk/>
            <pc:sldMk cId="1608097586" sldId="6069"/>
            <ac:grpSpMk id="7" creationId="{1ED6283F-28C2-8C00-1744-29A4086E5F6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8" creationId="{156ED74E-7EA4-F4A5-576D-301438945ED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9" creationId="{BA8608D9-1611-3293-FBF1-A2C6D8D70EF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0" creationId="{752B647D-4985-043A-D081-31F3A0DEC20E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1" creationId="{5CDE62A1-8138-85B8-0B88-ED36CD79A9B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2" creationId="{D3039F55-F8C2-FF5C-C4C1-9C1FEF32FCC6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3" creationId="{C95A2612-3A45-F371-108E-5BCA96256B5B}"/>
          </ac:grpSpMkLst>
        </pc:grpChg>
        <pc:grpChg chg="add mod">
          <ac:chgData name="松浦英宗" userId="9b03fd3a-662f-49ff-9af1-1b93cf7aab22" providerId="ADAL" clId="{56E9DFAE-DDAD-4FCA-8AED-56B2D15DB479}" dt="2026-02-05T15:21:02.067" v="15726" actId="1035"/>
          <ac:grpSpMkLst>
            <pc:docMk/>
            <pc:sldMk cId="1608097586" sldId="6069"/>
            <ac:grpSpMk id="26" creationId="{7DD7B20D-8F06-67DF-8EE0-0CB6397554F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954433146" sldId="6070"/>
        </pc:sldMkLst>
        <pc:spChg chg="add mod">
          <ac:chgData name="松浦英宗" userId="9b03fd3a-662f-49ff-9af1-1b93cf7aab22" providerId="ADAL" clId="{56E9DFAE-DDAD-4FCA-8AED-56B2D15DB479}" dt="2026-02-05T15:22:43.120" v="15858" actId="14100"/>
          <ac:spMkLst>
            <pc:docMk/>
            <pc:sldMk cId="2954433146" sldId="6070"/>
            <ac:spMk id="2" creationId="{75E57155-AAB4-1931-75C5-96B21F56FB71}"/>
          </ac:spMkLst>
        </pc:spChg>
        <pc:spChg chg="del">
          <ac:chgData name="松浦英宗" userId="9b03fd3a-662f-49ff-9af1-1b93cf7aab22" providerId="ADAL" clId="{56E9DFAE-DDAD-4FCA-8AED-56B2D15DB479}" dt="2026-02-05T15:22:05.832" v="15852" actId="478"/>
          <ac:spMkLst>
            <pc:docMk/>
            <pc:sldMk cId="2954433146" sldId="6070"/>
            <ac:spMk id="3" creationId="{D498FBB8-8BFF-77D5-C4EE-3E7976EC80B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4" creationId="{597B5FC7-8A83-0EB0-E919-0A8D1A69026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5" creationId="{2A83A02A-F993-7093-775A-F581F0B617E4}"/>
          </ac:spMkLst>
        </pc:spChg>
        <pc:spChg chg="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6" creationId="{D75E41E7-D940-D52A-AC61-CC4DDA47C6D6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4" creationId="{E4A32CB6-ADBC-A939-45A3-38CCDECD70BC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5" creationId="{CE488938-183B-BB59-040B-EB85ACD33CCB}"/>
          </ac:spMkLst>
        </pc:spChg>
        <pc:spChg chg="del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6" creationId="{DA175635-F6B8-D90B-56CC-C2319119B164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7" creationId="{6A0158D6-71A3-2324-DEEF-D76D7EB31EE3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8" creationId="{E9F3519E-1D15-56BB-52EC-83D7200599CE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9" creationId="{ECAB9E4E-408D-6C6A-7E1C-0B3D1D717D85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0" creationId="{CA3FA360-DF24-EA43-E6C4-DDC4779580B8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1" creationId="{501121FF-0400-C520-600D-4186E06F1B51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2" creationId="{02AE63B4-9200-3286-A2FD-FDEB65F54331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3" creationId="{4E514FE4-9877-9AEB-823F-6185E7176A1C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4" creationId="{4BCBC4A8-F85E-1009-2E0C-3AAAD0EBD875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5" creationId="{33994A95-01CA-381A-9CD4-CF3DAAF0B1BF}"/>
          </ac:spMkLst>
        </pc:spChg>
        <pc:spChg chg="add mod">
          <ac:chgData name="松浦英宗" userId="9b03fd3a-662f-49ff-9af1-1b93cf7aab22" providerId="ADAL" clId="{56E9DFAE-DDAD-4FCA-8AED-56B2D15DB479}" dt="2026-02-05T15:25:11.374" v="16088" actId="1037"/>
          <ac:spMkLst>
            <pc:docMk/>
            <pc:sldMk cId="2954433146" sldId="6070"/>
            <ac:spMk id="26" creationId="{B4691C8A-7E60-7747-0006-B1CEDE1EA726}"/>
          </ac:spMkLst>
        </pc:spChg>
        <pc:grpChg chg="mod">
          <ac:chgData name="松浦英宗" userId="9b03fd3a-662f-49ff-9af1-1b93cf7aab22" providerId="ADAL" clId="{56E9DFAE-DDAD-4FCA-8AED-56B2D15DB479}" dt="2026-02-05T15:24:48.726" v="16047" actId="14100"/>
          <ac:grpSpMkLst>
            <pc:docMk/>
            <pc:sldMk cId="2954433146" sldId="6070"/>
            <ac:grpSpMk id="7" creationId="{038B5C48-CF5F-41CB-F818-5FF19DCFCAA7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0" creationId="{73124DA6-F880-6206-7740-8B1E0C866A5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1" creationId="{7EABD43D-A631-F336-64F3-33D3992E9EEF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2" creationId="{E24C133F-EAFB-539E-5CEF-4B742C75A1A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3" creationId="{47F51015-CC76-07F1-0A2A-FE9816AA1F34}"/>
          </ac:grpSpMkLst>
        </pc:grpChg>
      </pc:sldChg>
      <pc:sldChg chg="add del">
        <pc:chgData name="松浦英宗" userId="9b03fd3a-662f-49ff-9af1-1b93cf7aab22" providerId="ADAL" clId="{56E9DFAE-DDAD-4FCA-8AED-56B2D15DB479}" dt="2026-02-05T14:01:29.143" v="12582" actId="47"/>
        <pc:sldMkLst>
          <pc:docMk/>
          <pc:sldMk cId="2995764213" sldId="6071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1127545122" sldId="6072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3247155755" sldId="607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94820656" sldId="6074"/>
        </pc:sldMkLst>
        <pc:spChg chg="add mod">
          <ac:chgData name="松浦英宗" userId="9b03fd3a-662f-49ff-9af1-1b93cf7aab22" providerId="ADAL" clId="{56E9DFAE-DDAD-4FCA-8AED-56B2D15DB479}" dt="2026-02-05T10:21:02.874" v="6330" actId="1037"/>
          <ac:spMkLst>
            <pc:docMk/>
            <pc:sldMk cId="2994820656" sldId="6074"/>
            <ac:spMk id="2" creationId="{51723099-EF71-57B9-30C6-539826F32484}"/>
          </ac:spMkLst>
        </pc:spChg>
        <pc:spChg chg="del mod">
          <ac:chgData name="松浦英宗" userId="9b03fd3a-662f-49ff-9af1-1b93cf7aab22" providerId="ADAL" clId="{56E9DFAE-DDAD-4FCA-8AED-56B2D15DB479}" dt="2026-02-05T10:19:13.853" v="6124" actId="478"/>
          <ac:spMkLst>
            <pc:docMk/>
            <pc:sldMk cId="2994820656" sldId="6074"/>
            <ac:spMk id="3" creationId="{696108C7-9B18-2EA2-DBD9-55F09D25DDC4}"/>
          </ac:spMkLst>
        </pc:spChg>
        <pc:spChg chg="add mod">
          <ac:chgData name="松浦英宗" userId="9b03fd3a-662f-49ff-9af1-1b93cf7aab22" providerId="ADAL" clId="{56E9DFAE-DDAD-4FCA-8AED-56B2D15DB479}" dt="2026-02-05T10:25:28.757" v="6656"/>
          <ac:spMkLst>
            <pc:docMk/>
            <pc:sldMk cId="2994820656" sldId="6074"/>
            <ac:spMk id="4" creationId="{4187F3CB-1025-C81B-5A4F-0BB84046757F}"/>
          </ac:spMkLst>
        </pc:spChg>
        <pc:spChg chg="mod">
          <ac:chgData name="松浦英宗" userId="9b03fd3a-662f-49ff-9af1-1b93cf7aab22" providerId="ADAL" clId="{56E9DFAE-DDAD-4FCA-8AED-56B2D15DB479}" dt="2026-02-05T10:20:22.431" v="6270" actId="20577"/>
          <ac:spMkLst>
            <pc:docMk/>
            <pc:sldMk cId="2994820656" sldId="6074"/>
            <ac:spMk id="5" creationId="{3226A146-5983-81B1-033D-D4E5366313E7}"/>
          </ac:spMkLst>
        </pc:spChg>
        <pc:spChg chg="mod">
          <ac:chgData name="松浦英宗" userId="9b03fd3a-662f-49ff-9af1-1b93cf7aab22" providerId="ADAL" clId="{56E9DFAE-DDAD-4FCA-8AED-56B2D15DB479}" dt="2026-02-05T10:20:20.852" v="6269" actId="20577"/>
          <ac:spMkLst>
            <pc:docMk/>
            <pc:sldMk cId="2994820656" sldId="6074"/>
            <ac:spMk id="6" creationId="{4809853C-1758-667F-299D-13D1EC69FF85}"/>
          </ac:spMkLst>
        </pc:spChg>
        <pc:spChg chg="mod">
          <ac:chgData name="松浦英宗" userId="9b03fd3a-662f-49ff-9af1-1b93cf7aab22" providerId="ADAL" clId="{56E9DFAE-DDAD-4FCA-8AED-56B2D15DB479}" dt="2026-02-05T10:20:06.922" v="6228" actId="20577"/>
          <ac:spMkLst>
            <pc:docMk/>
            <pc:sldMk cId="2994820656" sldId="6074"/>
            <ac:spMk id="7" creationId="{FE623B41-A266-90D5-18B3-E91835599916}"/>
          </ac:spMkLst>
        </pc:spChg>
        <pc:spChg chg="mod">
          <ac:chgData name="松浦英宗" userId="9b03fd3a-662f-49ff-9af1-1b93cf7aab22" providerId="ADAL" clId="{56E9DFAE-DDAD-4FCA-8AED-56B2D15DB479}" dt="2026-02-05T10:20:11.323" v="6238" actId="20577"/>
          <ac:spMkLst>
            <pc:docMk/>
            <pc:sldMk cId="2994820656" sldId="6074"/>
            <ac:spMk id="8" creationId="{00F3E90A-BDAF-4F39-D36F-D468D7C887D1}"/>
          </ac:spMkLst>
        </pc:spChg>
        <pc:spChg chg="mod">
          <ac:chgData name="松浦英宗" userId="9b03fd3a-662f-49ff-9af1-1b93cf7aab22" providerId="ADAL" clId="{56E9DFAE-DDAD-4FCA-8AED-56B2D15DB479}" dt="2026-02-05T10:20:15.141" v="6250" actId="20577"/>
          <ac:spMkLst>
            <pc:docMk/>
            <pc:sldMk cId="2994820656" sldId="6074"/>
            <ac:spMk id="9" creationId="{BB1D6C6A-4FDF-6F25-6941-3C62A9D921E4}"/>
          </ac:spMkLst>
        </pc:spChg>
        <pc:spChg chg="mod">
          <ac:chgData name="松浦英宗" userId="9b03fd3a-662f-49ff-9af1-1b93cf7aab22" providerId="ADAL" clId="{56E9DFAE-DDAD-4FCA-8AED-56B2D15DB479}" dt="2026-02-05T10:20:18.825" v="6268" actId="20577"/>
          <ac:spMkLst>
            <pc:docMk/>
            <pc:sldMk cId="2994820656" sldId="6074"/>
            <ac:spMk id="10" creationId="{D9645DB0-1E95-7F0F-3D6B-320603910955}"/>
          </ac:spMkLst>
        </pc:spChg>
        <pc:grpChg chg="mod">
          <ac:chgData name="松浦英宗" userId="9b03fd3a-662f-49ff-9af1-1b93cf7aab22" providerId="ADAL" clId="{56E9DFAE-DDAD-4FCA-8AED-56B2D15DB479}" dt="2026-02-05T10:20:59.562" v="6322" actId="12789"/>
          <ac:grpSpMkLst>
            <pc:docMk/>
            <pc:sldMk cId="2994820656" sldId="6074"/>
            <ac:grpSpMk id="11" creationId="{92AF966C-BC11-0002-ED1D-BC45FDBAC7FA}"/>
          </ac:grpSpMkLst>
        </pc:grpChg>
      </pc:sldChg>
      <pc:sldChg chg="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262886659" sldId="6075"/>
        </pc:sldMkLst>
        <pc:spChg chg="mod">
          <ac:chgData name="松浦英宗" userId="9b03fd3a-662f-49ff-9af1-1b93cf7aab22" providerId="ADAL" clId="{56E9DFAE-DDAD-4FCA-8AED-56B2D15DB479}" dt="2026-02-05T13:35:31.099" v="11691" actId="1038"/>
          <ac:spMkLst>
            <pc:docMk/>
            <pc:sldMk cId="2262886659" sldId="6075"/>
            <ac:spMk id="3" creationId="{D51C3772-F47C-9C8F-6632-1D1DE6DF4550}"/>
          </ac:spMkLst>
        </pc:spChg>
        <pc:spChg chg="mod">
          <ac:chgData name="松浦英宗" userId="9b03fd3a-662f-49ff-9af1-1b93cf7aab22" providerId="ADAL" clId="{56E9DFAE-DDAD-4FCA-8AED-56B2D15DB479}" dt="2026-02-05T13:35:47.947" v="11704" actId="20577"/>
          <ac:spMkLst>
            <pc:docMk/>
            <pc:sldMk cId="2262886659" sldId="6075"/>
            <ac:spMk id="4" creationId="{D683ED90-C5B1-0535-D97D-19D87525AA75}"/>
          </ac:spMkLst>
        </pc:spChg>
        <pc:spChg chg="mod">
          <ac:chgData name="松浦英宗" userId="9b03fd3a-662f-49ff-9af1-1b93cf7aab22" providerId="ADAL" clId="{56E9DFAE-DDAD-4FCA-8AED-56B2D15DB479}" dt="2026-02-05T13:35:52.054" v="11718" actId="20577"/>
          <ac:spMkLst>
            <pc:docMk/>
            <pc:sldMk cId="2262886659" sldId="6075"/>
            <ac:spMk id="5" creationId="{F3AB2660-E401-6206-94DB-F8F3A3D4026C}"/>
          </ac:spMkLst>
        </pc:spChg>
        <pc:spChg chg="mod">
          <ac:chgData name="松浦英宗" userId="9b03fd3a-662f-49ff-9af1-1b93cf7aab22" providerId="ADAL" clId="{56E9DFAE-DDAD-4FCA-8AED-56B2D15DB479}" dt="2026-02-05T13:35:57.601" v="11738" actId="20577"/>
          <ac:spMkLst>
            <pc:docMk/>
            <pc:sldMk cId="2262886659" sldId="6075"/>
            <ac:spMk id="6" creationId="{DD9EF984-2828-5B80-FF97-2A673B48A245}"/>
          </ac:spMkLst>
        </pc:spChg>
        <pc:spChg chg="mod">
          <ac:chgData name="松浦英宗" userId="9b03fd3a-662f-49ff-9af1-1b93cf7aab22" providerId="ADAL" clId="{56E9DFAE-DDAD-4FCA-8AED-56B2D15DB479}" dt="2026-02-05T13:36:03.331" v="11757" actId="20577"/>
          <ac:spMkLst>
            <pc:docMk/>
            <pc:sldMk cId="2262886659" sldId="6075"/>
            <ac:spMk id="7" creationId="{2AF2A18A-A5A3-8E96-09CD-AB636E501F4F}"/>
          </ac:spMkLst>
        </pc:spChg>
        <pc:spChg chg="mod">
          <ac:chgData name="松浦英宗" userId="9b03fd3a-662f-49ff-9af1-1b93cf7aab22" providerId="ADAL" clId="{56E9DFAE-DDAD-4FCA-8AED-56B2D15DB479}" dt="2026-02-05T13:36:08.002" v="11776" actId="20577"/>
          <ac:spMkLst>
            <pc:docMk/>
            <pc:sldMk cId="2262886659" sldId="6075"/>
            <ac:spMk id="8" creationId="{164E616D-3294-6285-8BDB-A631A34E582D}"/>
          </ac:spMkLst>
        </pc:spChg>
        <pc:spChg chg="mod">
          <ac:chgData name="松浦英宗" userId="9b03fd3a-662f-49ff-9af1-1b93cf7aab22" providerId="ADAL" clId="{56E9DFAE-DDAD-4FCA-8AED-56B2D15DB479}" dt="2026-02-05T13:36:13.581" v="11794" actId="20577"/>
          <ac:spMkLst>
            <pc:docMk/>
            <pc:sldMk cId="2262886659" sldId="6075"/>
            <ac:spMk id="9" creationId="{1F911C36-E424-E1C6-9CD0-27666E1DFE84}"/>
          </ac:spMkLst>
        </pc:spChg>
        <pc:grpChg chg="mod">
          <ac:chgData name="松浦英宗" userId="9b03fd3a-662f-49ff-9af1-1b93cf7aab22" providerId="ADAL" clId="{56E9DFAE-DDAD-4FCA-8AED-56B2D15DB479}" dt="2026-02-05T13:35:16.445" v="11676" actId="14100"/>
          <ac:grpSpMkLst>
            <pc:docMk/>
            <pc:sldMk cId="2262886659" sldId="6075"/>
            <ac:grpSpMk id="2" creationId="{D270BE59-EB7B-CBA2-875B-E64E18A91C22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872609656" sldId="6076"/>
        </pc:sldMkLst>
        <pc:spChg chg="mod">
          <ac:chgData name="松浦英宗" userId="9b03fd3a-662f-49ff-9af1-1b93cf7aab22" providerId="ADAL" clId="{56E9DFAE-DDAD-4FCA-8AED-56B2D15DB479}" dt="2026-02-05T14:32:35.106" v="13694" actId="207"/>
          <ac:spMkLst>
            <pc:docMk/>
            <pc:sldMk cId="872609656" sldId="6076"/>
            <ac:spMk id="3" creationId="{8FE5A938-8CF7-BD7A-6EA1-C334B11DBC50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4" creationId="{F0ADAC0A-55E6-B4B6-5B15-A356E27DEF45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5" creationId="{D68A4CFB-B260-12F7-0503-142CB98A2202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6" creationId="{9DDB12B2-F531-0A8C-C90D-0AFFB9D311F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7" creationId="{1F655BAE-288B-3B7B-7748-553C9D89CA39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8" creationId="{A8DB7560-91F2-A550-70B2-469185DCF0C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9" creationId="{41730609-0A02-D401-DE0C-AD30D7638761}"/>
          </ac:spMkLst>
        </pc:spChg>
        <pc:spChg chg="add mod ord">
          <ac:chgData name="松浦英宗" userId="9b03fd3a-662f-49ff-9af1-1b93cf7aab22" providerId="ADAL" clId="{56E9DFAE-DDAD-4FCA-8AED-56B2D15DB479}" dt="2026-02-05T14:34:40.358" v="13747" actId="207"/>
          <ac:spMkLst>
            <pc:docMk/>
            <pc:sldMk cId="872609656" sldId="6076"/>
            <ac:spMk id="10" creationId="{21FB6F9F-AF68-B70C-3E29-CD49811E86DC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513352729" sldId="6077"/>
        </pc:sldMkLst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4" creationId="{B24BC4B6-62B9-B0B6-816E-C7B32EF3C4E5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5" creationId="{ADE5E7B0-0FDC-2610-7B5C-18DAEF084C8C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6" creationId="{2FB92AA7-97DD-0554-E506-EB4FEC9BBA09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7" creationId="{100B7AE3-1C81-6553-E378-AEDE0CF5DACE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8" creationId="{6E56A50D-43F8-0DCB-3B03-0E6BBFA98907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9" creationId="{FF66E3A8-9873-81E3-1FDF-F4AD670D3E3D}"/>
          </ac:spMkLst>
        </pc:spChg>
        <pc:spChg chg="mod">
          <ac:chgData name="松浦英宗" userId="9b03fd3a-662f-49ff-9af1-1b93cf7aab22" providerId="ADAL" clId="{56E9DFAE-DDAD-4FCA-8AED-56B2D15DB479}" dt="2026-02-05T14:34:43.609" v="13748" actId="207"/>
          <ac:spMkLst>
            <pc:docMk/>
            <pc:sldMk cId="513352729" sldId="6077"/>
            <ac:spMk id="10" creationId="{1152542C-936E-6FC5-17E7-1611537A281E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676054126" sldId="6078"/>
        </pc:sldMkLst>
        <pc:spChg chg="mod">
          <ac:chgData name="松浦英宗" userId="9b03fd3a-662f-49ff-9af1-1b93cf7aab22" providerId="ADAL" clId="{56E9DFAE-DDAD-4FCA-8AED-56B2D15DB479}" dt="2026-02-05T14:35:06.146" v="13752" actId="14100"/>
          <ac:spMkLst>
            <pc:docMk/>
            <pc:sldMk cId="676054126" sldId="6078"/>
            <ac:spMk id="3" creationId="{E4B5D634-6028-9865-A304-9AC2A06A20B1}"/>
          </ac:spMkLst>
        </pc:spChg>
      </pc:sldChg>
      <pc:sldChg chg="add del">
        <pc:chgData name="松浦英宗" userId="9b03fd3a-662f-49ff-9af1-1b93cf7aab22" providerId="ADAL" clId="{56E9DFAE-DDAD-4FCA-8AED-56B2D15DB479}" dt="2026-02-05T14:35:25.873" v="13754"/>
        <pc:sldMkLst>
          <pc:docMk/>
          <pc:sldMk cId="1660427480" sldId="6079"/>
        </pc:sldMkLst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2332773876" sldId="6079"/>
        </pc:sldMkLst>
        <pc:spChg chg="mod">
          <ac:chgData name="松浦英宗" userId="9b03fd3a-662f-49ff-9af1-1b93cf7aab22" providerId="ADAL" clId="{56E9DFAE-DDAD-4FCA-8AED-56B2D15DB479}" dt="2026-02-05T14:36:01.905" v="13775" actId="14100"/>
          <ac:spMkLst>
            <pc:docMk/>
            <pc:sldMk cId="2332773876" sldId="6079"/>
            <ac:spMk id="10" creationId="{4D8B8522-FFC5-F72A-7885-EE44BD05542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49817804" sldId="6080"/>
        </pc:sldMkLst>
        <pc:spChg chg="mod">
          <ac:chgData name="松浦英宗" userId="9b03fd3a-662f-49ff-9af1-1b93cf7aab22" providerId="ADAL" clId="{56E9DFAE-DDAD-4FCA-8AED-56B2D15DB479}" dt="2026-02-05T14:50:23.435" v="14305" actId="14100"/>
          <ac:spMkLst>
            <pc:docMk/>
            <pc:sldMk cId="1349817804" sldId="6080"/>
            <ac:spMk id="3" creationId="{FC6F7D8F-0558-D481-D89C-A99B27C482EC}"/>
          </ac:spMkLst>
        </pc:spChg>
        <pc:spChg chg="mod">
          <ac:chgData name="松浦英宗" userId="9b03fd3a-662f-49ff-9af1-1b93cf7aab22" providerId="ADAL" clId="{56E9DFAE-DDAD-4FCA-8AED-56B2D15DB479}" dt="2026-02-05T14:51:40.230" v="14372" actId="20577"/>
          <ac:spMkLst>
            <pc:docMk/>
            <pc:sldMk cId="1349817804" sldId="6080"/>
            <ac:spMk id="4" creationId="{D0A248A2-AAB4-75BB-D0FC-2E6FE328C335}"/>
          </ac:spMkLst>
        </pc:spChg>
        <pc:spChg chg="mod">
          <ac:chgData name="松浦英宗" userId="9b03fd3a-662f-49ff-9af1-1b93cf7aab22" providerId="ADAL" clId="{56E9DFAE-DDAD-4FCA-8AED-56B2D15DB479}" dt="2026-02-05T14:52:02.031" v="14444" actId="20577"/>
          <ac:spMkLst>
            <pc:docMk/>
            <pc:sldMk cId="1349817804" sldId="6080"/>
            <ac:spMk id="5" creationId="{5B97FC9D-6606-86B6-4162-509F23D04A2F}"/>
          </ac:spMkLst>
        </pc:spChg>
        <pc:spChg chg="mod">
          <ac:chgData name="松浦英宗" userId="9b03fd3a-662f-49ff-9af1-1b93cf7aab22" providerId="ADAL" clId="{56E9DFAE-DDAD-4FCA-8AED-56B2D15DB479}" dt="2026-02-05T14:51:50.273" v="14416" actId="20577"/>
          <ac:spMkLst>
            <pc:docMk/>
            <pc:sldMk cId="1349817804" sldId="6080"/>
            <ac:spMk id="6" creationId="{0B2E21F6-EA2F-5C36-A1F3-F8DCBE009934}"/>
          </ac:spMkLst>
        </pc:spChg>
        <pc:spChg chg="mod">
          <ac:chgData name="松浦英宗" userId="9b03fd3a-662f-49ff-9af1-1b93cf7aab22" providerId="ADAL" clId="{56E9DFAE-DDAD-4FCA-8AED-56B2D15DB479}" dt="2026-02-05T14:52:03.579" v="14445" actId="20577"/>
          <ac:spMkLst>
            <pc:docMk/>
            <pc:sldMk cId="1349817804" sldId="6080"/>
            <ac:spMk id="7" creationId="{4C8FF70F-5C03-1259-73D2-A14FE40E48BB}"/>
          </ac:spMkLst>
        </pc:spChg>
        <pc:spChg chg="mod">
          <ac:chgData name="松浦英宗" userId="9b03fd3a-662f-49ff-9af1-1b93cf7aab22" providerId="ADAL" clId="{56E9DFAE-DDAD-4FCA-8AED-56B2D15DB479}" dt="2026-02-05T14:51:57.139" v="14442" actId="20577"/>
          <ac:spMkLst>
            <pc:docMk/>
            <pc:sldMk cId="1349817804" sldId="6080"/>
            <ac:spMk id="8" creationId="{0878EA64-8575-5B8D-05C7-37EA9A1AA8AD}"/>
          </ac:spMkLst>
        </pc:spChg>
        <pc:spChg chg="del mod">
          <ac:chgData name="松浦英宗" userId="9b03fd3a-662f-49ff-9af1-1b93cf7aab22" providerId="ADAL" clId="{56E9DFAE-DDAD-4FCA-8AED-56B2D15DB479}" dt="2026-02-05T14:51:59.423" v="14443" actId="478"/>
          <ac:spMkLst>
            <pc:docMk/>
            <pc:sldMk cId="1349817804" sldId="6080"/>
            <ac:spMk id="9" creationId="{68DA406A-9147-7EB7-6BE3-B2FC21FCF361}"/>
          </ac:spMkLst>
        </pc:spChg>
        <pc:spChg chg="add del mod">
          <ac:chgData name="松浦英宗" userId="9b03fd3a-662f-49ff-9af1-1b93cf7aab22" providerId="ADAL" clId="{56E9DFAE-DDAD-4FCA-8AED-56B2D15DB479}" dt="2026-02-05T14:50:22.692" v="14304" actId="478"/>
          <ac:spMkLst>
            <pc:docMk/>
            <pc:sldMk cId="1349817804" sldId="6080"/>
            <ac:spMk id="10" creationId="{0F142220-693B-D758-D2E4-9839DF236FFF}"/>
          </ac:spMkLst>
        </pc:spChg>
        <pc:spChg chg="add mod">
          <ac:chgData name="松浦英宗" userId="9b03fd3a-662f-49ff-9af1-1b93cf7aab22" providerId="ADAL" clId="{56E9DFAE-DDAD-4FCA-8AED-56B2D15DB479}" dt="2026-02-05T14:50:57.730" v="14346" actId="207"/>
          <ac:spMkLst>
            <pc:docMk/>
            <pc:sldMk cId="1349817804" sldId="6080"/>
            <ac:spMk id="11" creationId="{FDDD2FC2-5D8B-942D-AAEA-FB22369DE3CA}"/>
          </ac:spMkLst>
        </pc:spChg>
        <pc:spChg chg="mod topLvl">
          <ac:chgData name="松浦英宗" userId="9b03fd3a-662f-49ff-9af1-1b93cf7aab22" providerId="ADAL" clId="{56E9DFAE-DDAD-4FCA-8AED-56B2D15DB479}" dt="2026-02-05T14:51:00.916" v="14347" actId="207"/>
          <ac:spMkLst>
            <pc:docMk/>
            <pc:sldMk cId="1349817804" sldId="6080"/>
            <ac:spMk id="18" creationId="{F3D3B40B-9812-C89A-35C5-7AFE30C3A6EA}"/>
          </ac:spMkLst>
        </pc:spChg>
        <pc:grpChg chg="mod topLvl">
          <ac:chgData name="松浦英宗" userId="9b03fd3a-662f-49ff-9af1-1b93cf7aab22" providerId="ADAL" clId="{56E9DFAE-DDAD-4FCA-8AED-56B2D15DB479}" dt="2026-02-05T14:51:09.844" v="14348" actId="1076"/>
          <ac:grpSpMkLst>
            <pc:docMk/>
            <pc:sldMk cId="1349817804" sldId="6080"/>
            <ac:grpSpMk id="2" creationId="{A15A9863-9F5D-22A1-D9BE-C4809626A8F3}"/>
          </ac:grpSpMkLst>
        </pc:grpChg>
        <pc:grpChg chg="del mod ord">
          <ac:chgData name="松浦英宗" userId="9b03fd3a-662f-49ff-9af1-1b93cf7aab22" providerId="ADAL" clId="{56E9DFAE-DDAD-4FCA-8AED-56B2D15DB479}" dt="2026-02-05T14:50:38.084" v="14310" actId="165"/>
          <ac:grpSpMkLst>
            <pc:docMk/>
            <pc:sldMk cId="1349817804" sldId="6080"/>
            <ac:grpSpMk id="19" creationId="{B0159620-3FE5-287C-99E4-0D206D035A6F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5B2BBB-C111-4B98-9F8A-5BF8E82255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4B41ABE9-3AFE-C9DC-31D2-AD3C584800B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endParaRPr kumimoji="1" lang="ja-JP" altLang="en-US" sz="20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7E9395D9-2778-8A97-AB2C-F7C426EA60C7}"/>
              </a:ext>
            </a:extLst>
          </p:cNvPr>
          <p:cNvSpPr/>
          <p:nvPr/>
        </p:nvSpPr>
        <p:spPr>
          <a:xfrm>
            <a:off x="370225" y="311727"/>
            <a:ext cx="11451551" cy="6234545"/>
          </a:xfrm>
          <a:prstGeom prst="roundRect">
            <a:avLst>
              <a:gd name="adj" fmla="val 3630"/>
            </a:avLst>
          </a:prstGeom>
          <a:solidFill>
            <a:schemeClr val="bg1"/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endParaRPr kumimoji="1" lang="ja-JP" altLang="en-US" sz="20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8487896-8544-C6D1-C896-A026467445C8}"/>
              </a:ext>
            </a:extLst>
          </p:cNvPr>
          <p:cNvSpPr/>
          <p:nvPr/>
        </p:nvSpPr>
        <p:spPr>
          <a:xfrm>
            <a:off x="7259035" y="2976343"/>
            <a:ext cx="2059662" cy="3572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r>
              <a:rPr kumimoji="1" lang="ja-JP" altLang="en-US" sz="2000" b="1" dirty="0">
                <a:solidFill>
                  <a:schemeClr val="accent3">
                    <a:lumMod val="60000"/>
                    <a:lumOff val="40000"/>
                  </a:schemeClr>
                </a:solidFill>
                <a:latin typeface="+mn-ea"/>
              </a:rPr>
              <a:t>目次</a:t>
            </a:r>
          </a:p>
        </p:txBody>
      </p:sp>
      <p:cxnSp>
        <p:nvCxnSpPr>
          <p:cNvPr id="6" name="直線矢印コネクタ 5">
            <a:extLst>
              <a:ext uri="{FF2B5EF4-FFF2-40B4-BE49-F238E27FC236}">
                <a16:creationId xmlns:a16="http://schemas.microsoft.com/office/drawing/2014/main" id="{D85818D2-F960-FE9A-EC47-E12205F0E09B}"/>
              </a:ext>
            </a:extLst>
          </p:cNvPr>
          <p:cNvCxnSpPr>
            <a:cxnSpLocks/>
          </p:cNvCxnSpPr>
          <p:nvPr/>
        </p:nvCxnSpPr>
        <p:spPr>
          <a:xfrm flipV="1">
            <a:off x="7259035" y="3429000"/>
            <a:ext cx="2059200" cy="0"/>
          </a:xfrm>
          <a:prstGeom prst="straightConnector1">
            <a:avLst/>
          </a:prstGeom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EA1BF42D-7D85-739F-7D15-815EAB06BC75}"/>
              </a:ext>
            </a:extLst>
          </p:cNvPr>
          <p:cNvGrpSpPr/>
          <p:nvPr/>
        </p:nvGrpSpPr>
        <p:grpSpPr>
          <a:xfrm>
            <a:off x="7259035" y="3724273"/>
            <a:ext cx="3798432" cy="2376189"/>
            <a:chOff x="5804118" y="2181097"/>
            <a:chExt cx="2561607" cy="3162708"/>
          </a:xfrm>
          <a:noFill/>
        </p:grpSpPr>
        <p:grpSp>
          <p:nvGrpSpPr>
            <p:cNvPr id="8" name="グループ化 7">
              <a:extLst>
                <a:ext uri="{FF2B5EF4-FFF2-40B4-BE49-F238E27FC236}">
                  <a16:creationId xmlns:a16="http://schemas.microsoft.com/office/drawing/2014/main" id="{6E290C27-C4C9-712C-DDFD-9E47BAE45FEC}"/>
                </a:ext>
              </a:extLst>
            </p:cNvPr>
            <p:cNvGrpSpPr/>
            <p:nvPr/>
          </p:nvGrpSpPr>
          <p:grpSpPr>
            <a:xfrm>
              <a:off x="5804118" y="2181097"/>
              <a:ext cx="2561607" cy="370755"/>
              <a:chOff x="5804118" y="1514196"/>
              <a:chExt cx="2561607" cy="370755"/>
            </a:xfrm>
            <a:grpFill/>
          </p:grpSpPr>
          <p:sp>
            <p:nvSpPr>
              <p:cNvPr id="24" name="楕円 19">
                <a:extLst>
                  <a:ext uri="{FF2B5EF4-FFF2-40B4-BE49-F238E27FC236}">
                    <a16:creationId xmlns:a16="http://schemas.microsoft.com/office/drawing/2014/main" id="{6276F709-EE3C-0188-BC35-E1C4A1617050}"/>
                  </a:ext>
                </a:extLst>
              </p:cNvPr>
              <p:cNvSpPr/>
              <p:nvPr/>
            </p:nvSpPr>
            <p:spPr>
              <a:xfrm>
                <a:off x="5804118" y="1514196"/>
                <a:ext cx="371063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en-US" altLang="ja-JP" sz="1600" dirty="0">
                    <a:solidFill>
                      <a:schemeClr val="accent3">
                        <a:lumMod val="60000"/>
                        <a:lumOff val="40000"/>
                      </a:schemeClr>
                    </a:solidFill>
                    <a:latin typeface="+mn-ea"/>
                  </a:rPr>
                  <a:t>1</a:t>
                </a:r>
                <a:endParaRPr kumimoji="1" lang="ja-JP" altLang="en-US" sz="1600" dirty="0">
                  <a:solidFill>
                    <a:schemeClr val="accent3">
                      <a:lumMod val="60000"/>
                      <a:lumOff val="40000"/>
                    </a:schemeClr>
                  </a:solidFill>
                  <a:latin typeface="+mn-ea"/>
                </a:endParaRPr>
              </a:p>
            </p:txBody>
          </p:sp>
          <p:sp>
            <p:nvSpPr>
              <p:cNvPr id="25" name="正方形/長方形 24">
                <a:extLst>
                  <a:ext uri="{FF2B5EF4-FFF2-40B4-BE49-F238E27FC236}">
                    <a16:creationId xmlns:a16="http://schemas.microsoft.com/office/drawing/2014/main" id="{1D90A238-0443-AA06-EBF3-A8C75AB7E74A}"/>
                  </a:ext>
                </a:extLst>
              </p:cNvPr>
              <p:cNvSpPr/>
              <p:nvPr/>
            </p:nvSpPr>
            <p:spPr>
              <a:xfrm>
                <a:off x="6370871" y="1514196"/>
                <a:ext cx="1994854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lang="ja-JP" altLang="en-US" sz="1200" dirty="0">
                    <a:solidFill>
                      <a:schemeClr val="tx1"/>
                    </a:solidFill>
                    <a:latin typeface="+mn-ea"/>
                  </a:rPr>
                  <a:t>プロダクト概要</a:t>
                </a:r>
                <a:r>
                  <a:rPr kumimoji="1" lang="en-US" altLang="ja-JP" sz="1200" dirty="0">
                    <a:solidFill>
                      <a:schemeClr val="tx1"/>
                    </a:solidFill>
                    <a:latin typeface="+mn-ea"/>
                  </a:rPr>
                  <a:t>	</a:t>
                </a:r>
                <a:r>
                  <a:rPr kumimoji="1" lang="ja-JP" altLang="en-US" sz="1200" dirty="0">
                    <a:solidFill>
                      <a:schemeClr val="tx1"/>
                    </a:solidFill>
                    <a:latin typeface="+mn-ea"/>
                  </a:rPr>
                  <a:t>・・・</a:t>
                </a:r>
                <a:r>
                  <a:rPr kumimoji="1" lang="en-US" altLang="ja-JP" sz="1200" dirty="0">
                    <a:solidFill>
                      <a:schemeClr val="tx1"/>
                    </a:solidFill>
                    <a:latin typeface="+mn-ea"/>
                  </a:rPr>
                  <a:t>p1</a:t>
                </a:r>
                <a:endParaRPr kumimoji="1" lang="ja-JP" altLang="en-US" sz="1200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41D8B7B6-CA5B-A8D0-1F15-DBCC2898E0B5}"/>
                </a:ext>
              </a:extLst>
            </p:cNvPr>
            <p:cNvGrpSpPr/>
            <p:nvPr/>
          </p:nvGrpSpPr>
          <p:grpSpPr>
            <a:xfrm>
              <a:off x="5804118" y="2739488"/>
              <a:ext cx="2561607" cy="370755"/>
              <a:chOff x="5804118" y="2205967"/>
              <a:chExt cx="2561607" cy="370755"/>
            </a:xfrm>
            <a:grpFill/>
          </p:grpSpPr>
          <p:sp>
            <p:nvSpPr>
              <p:cNvPr id="22" name="楕円 17">
                <a:extLst>
                  <a:ext uri="{FF2B5EF4-FFF2-40B4-BE49-F238E27FC236}">
                    <a16:creationId xmlns:a16="http://schemas.microsoft.com/office/drawing/2014/main" id="{7FA78495-477F-3DD9-247C-E06E1D648876}"/>
                  </a:ext>
                </a:extLst>
              </p:cNvPr>
              <p:cNvSpPr/>
              <p:nvPr/>
            </p:nvSpPr>
            <p:spPr>
              <a:xfrm>
                <a:off x="5804118" y="2205967"/>
                <a:ext cx="371063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en-US" altLang="ja-JP" sz="1600" dirty="0">
                    <a:solidFill>
                      <a:schemeClr val="accent3">
                        <a:lumMod val="60000"/>
                        <a:lumOff val="40000"/>
                      </a:schemeClr>
                    </a:solidFill>
                    <a:latin typeface="+mn-ea"/>
                  </a:rPr>
                  <a:t>2</a:t>
                </a:r>
                <a:endParaRPr kumimoji="1" lang="ja-JP" altLang="en-US" sz="1600" dirty="0">
                  <a:solidFill>
                    <a:schemeClr val="accent3">
                      <a:lumMod val="60000"/>
                      <a:lumOff val="40000"/>
                    </a:schemeClr>
                  </a:solidFill>
                  <a:latin typeface="+mn-ea"/>
                </a:endParaRPr>
              </a:p>
            </p:txBody>
          </p:sp>
          <p:sp>
            <p:nvSpPr>
              <p:cNvPr id="23" name="正方形/長方形 22">
                <a:extLst>
                  <a:ext uri="{FF2B5EF4-FFF2-40B4-BE49-F238E27FC236}">
                    <a16:creationId xmlns:a16="http://schemas.microsoft.com/office/drawing/2014/main" id="{7F476603-C6A1-C7DD-3C60-F2BD5C20DD32}"/>
                  </a:ext>
                </a:extLst>
              </p:cNvPr>
              <p:cNvSpPr/>
              <p:nvPr/>
            </p:nvSpPr>
            <p:spPr>
              <a:xfrm>
                <a:off x="6370871" y="2205967"/>
                <a:ext cx="1994854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sz="1200" dirty="0">
                    <a:solidFill>
                      <a:schemeClr val="tx1"/>
                    </a:solidFill>
                    <a:latin typeface="+mn-ea"/>
                  </a:rPr>
                  <a:t>開発背景</a:t>
                </a:r>
                <a:r>
                  <a:rPr kumimoji="1" lang="en-US" altLang="ja-JP" sz="1200" dirty="0">
                    <a:solidFill>
                      <a:schemeClr val="tx1"/>
                    </a:solidFill>
                    <a:latin typeface="+mn-ea"/>
                  </a:rPr>
                  <a:t>		</a:t>
                </a:r>
                <a:r>
                  <a:rPr kumimoji="1" lang="ja-JP" altLang="en-US" sz="1200" dirty="0">
                    <a:solidFill>
                      <a:schemeClr val="tx1"/>
                    </a:solidFill>
                    <a:latin typeface="+mn-ea"/>
                  </a:rPr>
                  <a:t>・・・</a:t>
                </a:r>
                <a:r>
                  <a:rPr kumimoji="1" lang="en-US" altLang="ja-JP" sz="1200" dirty="0">
                    <a:solidFill>
                      <a:schemeClr val="tx1"/>
                    </a:solidFill>
                    <a:latin typeface="+mn-ea"/>
                  </a:rPr>
                  <a:t>p2</a:t>
                </a:r>
                <a:endParaRPr kumimoji="1" lang="ja-JP" altLang="en-US" sz="1200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  <p:grpSp>
          <p:nvGrpSpPr>
            <p:cNvPr id="10" name="グループ化 9">
              <a:extLst>
                <a:ext uri="{FF2B5EF4-FFF2-40B4-BE49-F238E27FC236}">
                  <a16:creationId xmlns:a16="http://schemas.microsoft.com/office/drawing/2014/main" id="{08C5FF88-413E-C9E9-E272-3CE4BBD21A3B}"/>
                </a:ext>
              </a:extLst>
            </p:cNvPr>
            <p:cNvGrpSpPr/>
            <p:nvPr/>
          </p:nvGrpSpPr>
          <p:grpSpPr>
            <a:xfrm>
              <a:off x="5804118" y="3297879"/>
              <a:ext cx="2561607" cy="370755"/>
              <a:chOff x="5804118" y="2897738"/>
              <a:chExt cx="2561607" cy="370755"/>
            </a:xfrm>
            <a:grpFill/>
          </p:grpSpPr>
          <p:sp>
            <p:nvSpPr>
              <p:cNvPr id="20" name="楕円 15">
                <a:extLst>
                  <a:ext uri="{FF2B5EF4-FFF2-40B4-BE49-F238E27FC236}">
                    <a16:creationId xmlns:a16="http://schemas.microsoft.com/office/drawing/2014/main" id="{37DBBAC0-DAB3-4E70-9B5A-3288E895A2A1}"/>
                  </a:ext>
                </a:extLst>
              </p:cNvPr>
              <p:cNvSpPr/>
              <p:nvPr/>
            </p:nvSpPr>
            <p:spPr>
              <a:xfrm>
                <a:off x="5804118" y="2897738"/>
                <a:ext cx="371063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en-US" altLang="ja-JP" sz="1600" dirty="0">
                    <a:solidFill>
                      <a:schemeClr val="accent3">
                        <a:lumMod val="60000"/>
                        <a:lumOff val="40000"/>
                      </a:schemeClr>
                    </a:solidFill>
                    <a:latin typeface="+mn-ea"/>
                  </a:rPr>
                  <a:t>3</a:t>
                </a:r>
                <a:endParaRPr kumimoji="1" lang="ja-JP" altLang="en-US" sz="1600" dirty="0">
                  <a:solidFill>
                    <a:schemeClr val="accent3">
                      <a:lumMod val="60000"/>
                      <a:lumOff val="40000"/>
                    </a:schemeClr>
                  </a:solidFill>
                  <a:latin typeface="+mn-ea"/>
                </a:endParaRPr>
              </a:p>
            </p:txBody>
          </p:sp>
          <p:sp>
            <p:nvSpPr>
              <p:cNvPr id="21" name="正方形/長方形 20">
                <a:extLst>
                  <a:ext uri="{FF2B5EF4-FFF2-40B4-BE49-F238E27FC236}">
                    <a16:creationId xmlns:a16="http://schemas.microsoft.com/office/drawing/2014/main" id="{BB88DE60-9ED3-7A5D-8E92-89A36D200270}"/>
                  </a:ext>
                </a:extLst>
              </p:cNvPr>
              <p:cNvSpPr/>
              <p:nvPr/>
            </p:nvSpPr>
            <p:spPr>
              <a:xfrm>
                <a:off x="6370871" y="2897738"/>
                <a:ext cx="1994854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lang="ja-JP" altLang="en-US" sz="1200" dirty="0">
                    <a:solidFill>
                      <a:schemeClr val="tx1"/>
                    </a:solidFill>
                    <a:latin typeface="+mn-ea"/>
                  </a:rPr>
                  <a:t>特徴</a:t>
                </a:r>
                <a:r>
                  <a:rPr kumimoji="1" lang="en-US" altLang="ja-JP" sz="1200" dirty="0">
                    <a:solidFill>
                      <a:schemeClr val="tx1"/>
                    </a:solidFill>
                    <a:latin typeface="+mn-ea"/>
                  </a:rPr>
                  <a:t>		</a:t>
                </a:r>
                <a:r>
                  <a:rPr kumimoji="1" lang="ja-JP" altLang="en-US" sz="1200" dirty="0">
                    <a:solidFill>
                      <a:schemeClr val="tx1"/>
                    </a:solidFill>
                    <a:latin typeface="+mn-ea"/>
                  </a:rPr>
                  <a:t>・・・</a:t>
                </a:r>
                <a:r>
                  <a:rPr kumimoji="1" lang="en-US" altLang="ja-JP" sz="1200" dirty="0">
                    <a:solidFill>
                      <a:schemeClr val="tx1"/>
                    </a:solidFill>
                    <a:latin typeface="+mn-ea"/>
                  </a:rPr>
                  <a:t>p3</a:t>
                </a:r>
                <a:endParaRPr kumimoji="1" lang="ja-JP" altLang="en-US" sz="1200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  <p:grpSp>
          <p:nvGrpSpPr>
            <p:cNvPr id="11" name="グループ化 10">
              <a:extLst>
                <a:ext uri="{FF2B5EF4-FFF2-40B4-BE49-F238E27FC236}">
                  <a16:creationId xmlns:a16="http://schemas.microsoft.com/office/drawing/2014/main" id="{2BAB2D69-6D87-6146-0BB1-F647CECA3A9A}"/>
                </a:ext>
              </a:extLst>
            </p:cNvPr>
            <p:cNvGrpSpPr/>
            <p:nvPr/>
          </p:nvGrpSpPr>
          <p:grpSpPr>
            <a:xfrm>
              <a:off x="5804118" y="3856270"/>
              <a:ext cx="2561607" cy="370755"/>
              <a:chOff x="5804118" y="3589509"/>
              <a:chExt cx="2561607" cy="370755"/>
            </a:xfrm>
            <a:grpFill/>
          </p:grpSpPr>
          <p:sp>
            <p:nvSpPr>
              <p:cNvPr id="18" name="楕円 13">
                <a:extLst>
                  <a:ext uri="{FF2B5EF4-FFF2-40B4-BE49-F238E27FC236}">
                    <a16:creationId xmlns:a16="http://schemas.microsoft.com/office/drawing/2014/main" id="{2EB7EEBA-C658-239A-195A-CD161DCFA0D4}"/>
                  </a:ext>
                </a:extLst>
              </p:cNvPr>
              <p:cNvSpPr/>
              <p:nvPr/>
            </p:nvSpPr>
            <p:spPr>
              <a:xfrm>
                <a:off x="5804118" y="3589509"/>
                <a:ext cx="371063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en-US" altLang="ja-JP" sz="1600" dirty="0">
                    <a:solidFill>
                      <a:schemeClr val="accent3">
                        <a:lumMod val="60000"/>
                        <a:lumOff val="40000"/>
                      </a:schemeClr>
                    </a:solidFill>
                    <a:latin typeface="+mn-ea"/>
                  </a:rPr>
                  <a:t>4</a:t>
                </a:r>
                <a:endParaRPr kumimoji="1" lang="ja-JP" altLang="en-US" sz="1600" dirty="0">
                  <a:solidFill>
                    <a:schemeClr val="accent3">
                      <a:lumMod val="60000"/>
                      <a:lumOff val="40000"/>
                    </a:schemeClr>
                  </a:solidFill>
                  <a:latin typeface="+mn-ea"/>
                </a:endParaRPr>
              </a:p>
            </p:txBody>
          </p:sp>
          <p:sp>
            <p:nvSpPr>
              <p:cNvPr id="19" name="正方形/長方形 18">
                <a:extLst>
                  <a:ext uri="{FF2B5EF4-FFF2-40B4-BE49-F238E27FC236}">
                    <a16:creationId xmlns:a16="http://schemas.microsoft.com/office/drawing/2014/main" id="{B5205429-D736-4A61-612F-D321C07E9FB2}"/>
                  </a:ext>
                </a:extLst>
              </p:cNvPr>
              <p:cNvSpPr/>
              <p:nvPr/>
            </p:nvSpPr>
            <p:spPr>
              <a:xfrm>
                <a:off x="6370871" y="3589509"/>
                <a:ext cx="1994854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sz="1200" dirty="0">
                    <a:solidFill>
                      <a:schemeClr val="tx1"/>
                    </a:solidFill>
                    <a:latin typeface="+mn-ea"/>
                  </a:rPr>
                  <a:t>利用シーン</a:t>
                </a:r>
                <a:r>
                  <a:rPr kumimoji="1" lang="en-US" altLang="ja-JP" sz="1200" dirty="0">
                    <a:solidFill>
                      <a:schemeClr val="tx1"/>
                    </a:solidFill>
                    <a:latin typeface="+mn-ea"/>
                  </a:rPr>
                  <a:t>		</a:t>
                </a:r>
                <a:r>
                  <a:rPr kumimoji="1" lang="ja-JP" altLang="en-US" sz="1200" dirty="0">
                    <a:solidFill>
                      <a:schemeClr val="tx1"/>
                    </a:solidFill>
                    <a:latin typeface="+mn-ea"/>
                  </a:rPr>
                  <a:t>・・・</a:t>
                </a:r>
                <a:r>
                  <a:rPr kumimoji="1" lang="en-US" altLang="ja-JP" sz="1200" dirty="0">
                    <a:solidFill>
                      <a:schemeClr val="tx1"/>
                    </a:solidFill>
                    <a:latin typeface="+mn-ea"/>
                  </a:rPr>
                  <a:t>p4</a:t>
                </a:r>
                <a:endParaRPr kumimoji="1" lang="ja-JP" altLang="en-US" sz="1200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  <p:grpSp>
          <p:nvGrpSpPr>
            <p:cNvPr id="12" name="グループ化 11">
              <a:extLst>
                <a:ext uri="{FF2B5EF4-FFF2-40B4-BE49-F238E27FC236}">
                  <a16:creationId xmlns:a16="http://schemas.microsoft.com/office/drawing/2014/main" id="{FED5B37A-7819-375E-13F5-070F345B0E78}"/>
                </a:ext>
              </a:extLst>
            </p:cNvPr>
            <p:cNvGrpSpPr/>
            <p:nvPr/>
          </p:nvGrpSpPr>
          <p:grpSpPr>
            <a:xfrm>
              <a:off x="5804118" y="4414661"/>
              <a:ext cx="2561607" cy="370755"/>
              <a:chOff x="5804118" y="4281280"/>
              <a:chExt cx="2561607" cy="370755"/>
            </a:xfrm>
            <a:grpFill/>
          </p:grpSpPr>
          <p:sp>
            <p:nvSpPr>
              <p:cNvPr id="16" name="楕円 11">
                <a:extLst>
                  <a:ext uri="{FF2B5EF4-FFF2-40B4-BE49-F238E27FC236}">
                    <a16:creationId xmlns:a16="http://schemas.microsoft.com/office/drawing/2014/main" id="{3B05CF08-B707-4501-61DA-3A01056B6D63}"/>
                  </a:ext>
                </a:extLst>
              </p:cNvPr>
              <p:cNvSpPr/>
              <p:nvPr/>
            </p:nvSpPr>
            <p:spPr>
              <a:xfrm>
                <a:off x="5804118" y="4281280"/>
                <a:ext cx="371063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en-US" altLang="ja-JP" sz="1600" dirty="0">
                    <a:solidFill>
                      <a:schemeClr val="accent3">
                        <a:lumMod val="60000"/>
                        <a:lumOff val="40000"/>
                      </a:schemeClr>
                    </a:solidFill>
                    <a:latin typeface="+mn-ea"/>
                  </a:rPr>
                  <a:t>5</a:t>
                </a:r>
                <a:endParaRPr kumimoji="1" lang="ja-JP" altLang="en-US" sz="1600" dirty="0">
                  <a:solidFill>
                    <a:schemeClr val="accent3">
                      <a:lumMod val="60000"/>
                      <a:lumOff val="40000"/>
                    </a:schemeClr>
                  </a:solidFill>
                  <a:latin typeface="+mn-ea"/>
                </a:endParaRPr>
              </a:p>
            </p:txBody>
          </p:sp>
          <p:sp>
            <p:nvSpPr>
              <p:cNvPr id="17" name="正方形/長方形 16">
                <a:extLst>
                  <a:ext uri="{FF2B5EF4-FFF2-40B4-BE49-F238E27FC236}">
                    <a16:creationId xmlns:a16="http://schemas.microsoft.com/office/drawing/2014/main" id="{A77F8D92-D5A2-DEB5-E0EA-A4ED804FF21F}"/>
                  </a:ext>
                </a:extLst>
              </p:cNvPr>
              <p:cNvSpPr/>
              <p:nvPr/>
            </p:nvSpPr>
            <p:spPr>
              <a:xfrm>
                <a:off x="6370871" y="4281280"/>
                <a:ext cx="1994854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sz="1200" dirty="0">
                    <a:solidFill>
                      <a:schemeClr val="tx1"/>
                    </a:solidFill>
                    <a:latin typeface="+mn-ea"/>
                  </a:rPr>
                  <a:t>今後の展開</a:t>
                </a:r>
                <a:r>
                  <a:rPr kumimoji="1" lang="en-US" altLang="ja-JP" sz="1200" dirty="0">
                    <a:solidFill>
                      <a:schemeClr val="tx1"/>
                    </a:solidFill>
                    <a:latin typeface="+mn-ea"/>
                  </a:rPr>
                  <a:t>		</a:t>
                </a:r>
                <a:r>
                  <a:rPr kumimoji="1" lang="ja-JP" altLang="en-US" sz="1200" dirty="0">
                    <a:solidFill>
                      <a:schemeClr val="tx1"/>
                    </a:solidFill>
                    <a:latin typeface="+mn-ea"/>
                  </a:rPr>
                  <a:t>・・・</a:t>
                </a:r>
                <a:r>
                  <a:rPr kumimoji="1" lang="en-US" altLang="ja-JP" sz="1200" dirty="0">
                    <a:solidFill>
                      <a:schemeClr val="tx1"/>
                    </a:solidFill>
                    <a:latin typeface="+mn-ea"/>
                  </a:rPr>
                  <a:t>p5</a:t>
                </a:r>
                <a:endParaRPr kumimoji="1" lang="ja-JP" altLang="en-US" sz="1200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  <p:grpSp>
          <p:nvGrpSpPr>
            <p:cNvPr id="13" name="グループ化 12">
              <a:extLst>
                <a:ext uri="{FF2B5EF4-FFF2-40B4-BE49-F238E27FC236}">
                  <a16:creationId xmlns:a16="http://schemas.microsoft.com/office/drawing/2014/main" id="{D04E18E1-D2CC-D459-0838-4031AE495F9C}"/>
                </a:ext>
              </a:extLst>
            </p:cNvPr>
            <p:cNvGrpSpPr/>
            <p:nvPr/>
          </p:nvGrpSpPr>
          <p:grpSpPr>
            <a:xfrm>
              <a:off x="5804118" y="4973050"/>
              <a:ext cx="2561607" cy="370755"/>
              <a:chOff x="5804118" y="4973050"/>
              <a:chExt cx="2561607" cy="370755"/>
            </a:xfrm>
            <a:grpFill/>
          </p:grpSpPr>
          <p:sp>
            <p:nvSpPr>
              <p:cNvPr id="14" name="楕円 9">
                <a:extLst>
                  <a:ext uri="{FF2B5EF4-FFF2-40B4-BE49-F238E27FC236}">
                    <a16:creationId xmlns:a16="http://schemas.microsoft.com/office/drawing/2014/main" id="{AB08D01A-AD62-2915-8C01-387866BE9E94}"/>
                  </a:ext>
                </a:extLst>
              </p:cNvPr>
              <p:cNvSpPr/>
              <p:nvPr/>
            </p:nvSpPr>
            <p:spPr>
              <a:xfrm>
                <a:off x="5804118" y="4973050"/>
                <a:ext cx="371063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en-US" altLang="ja-JP" sz="1600" dirty="0">
                    <a:solidFill>
                      <a:schemeClr val="accent3">
                        <a:lumMod val="60000"/>
                        <a:lumOff val="40000"/>
                      </a:schemeClr>
                    </a:solidFill>
                    <a:latin typeface="+mn-ea"/>
                  </a:rPr>
                  <a:t>6</a:t>
                </a:r>
                <a:endParaRPr kumimoji="1" lang="ja-JP" altLang="en-US" sz="1600" dirty="0">
                  <a:solidFill>
                    <a:schemeClr val="accent3">
                      <a:lumMod val="60000"/>
                      <a:lumOff val="40000"/>
                    </a:schemeClr>
                  </a:solidFill>
                  <a:latin typeface="+mn-ea"/>
                </a:endParaRPr>
              </a:p>
            </p:txBody>
          </p:sp>
          <p:sp>
            <p:nvSpPr>
              <p:cNvPr id="15" name="正方形/長方形 14">
                <a:extLst>
                  <a:ext uri="{FF2B5EF4-FFF2-40B4-BE49-F238E27FC236}">
                    <a16:creationId xmlns:a16="http://schemas.microsoft.com/office/drawing/2014/main" id="{E1147401-D45F-D999-5F78-A7593FB2E30A}"/>
                  </a:ext>
                </a:extLst>
              </p:cNvPr>
              <p:cNvSpPr/>
              <p:nvPr/>
            </p:nvSpPr>
            <p:spPr>
              <a:xfrm>
                <a:off x="6370871" y="4973050"/>
                <a:ext cx="1994854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sz="1200" dirty="0">
                    <a:solidFill>
                      <a:schemeClr val="tx1"/>
                    </a:solidFill>
                    <a:latin typeface="+mn-ea"/>
                  </a:rPr>
                  <a:t>質疑応答</a:t>
                </a:r>
                <a:r>
                  <a:rPr kumimoji="1" lang="en-US" altLang="ja-JP" sz="1200" dirty="0">
                    <a:solidFill>
                      <a:schemeClr val="tx1"/>
                    </a:solidFill>
                    <a:latin typeface="+mn-ea"/>
                  </a:rPr>
                  <a:t>		</a:t>
                </a:r>
                <a:r>
                  <a:rPr kumimoji="1" lang="ja-JP" altLang="en-US" sz="1200" dirty="0">
                    <a:solidFill>
                      <a:schemeClr val="tx1"/>
                    </a:solidFill>
                    <a:latin typeface="+mn-ea"/>
                  </a:rPr>
                  <a:t>・・・</a:t>
                </a:r>
                <a:r>
                  <a:rPr kumimoji="1" lang="en-US" altLang="ja-JP" sz="1200" dirty="0">
                    <a:solidFill>
                      <a:schemeClr val="tx1"/>
                    </a:solidFill>
                    <a:latin typeface="+mn-ea"/>
                  </a:rPr>
                  <a:t>p6</a:t>
                </a:r>
                <a:endParaRPr kumimoji="1" lang="ja-JP" altLang="en-US" sz="1200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</p:grp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83D275B2-B617-9B8F-693C-4E1E57B93241}"/>
              </a:ext>
            </a:extLst>
          </p:cNvPr>
          <p:cNvSpPr/>
          <p:nvPr/>
        </p:nvSpPr>
        <p:spPr>
          <a:xfrm>
            <a:off x="0" y="598213"/>
            <a:ext cx="2167467" cy="57542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Bef>
                <a:spcPts val="1200"/>
              </a:spcBef>
            </a:pPr>
            <a:r>
              <a:rPr kumimoji="1" lang="ja-JP" altLang="en-US" sz="2000" b="1" dirty="0">
                <a:solidFill>
                  <a:schemeClr val="bg1"/>
                </a:solidFill>
                <a:latin typeface="+mn-ea"/>
              </a:rPr>
              <a:t>本日の議題</a:t>
            </a:r>
          </a:p>
        </p:txBody>
      </p:sp>
    </p:spTree>
    <p:extLst>
      <p:ext uri="{BB962C8B-B14F-4D97-AF65-F5344CB8AC3E}">
        <p14:creationId xmlns:p14="http://schemas.microsoft.com/office/powerpoint/2010/main" val="13380593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1750</TotalTime>
  <Words>144</Words>
  <Application>Microsoft Office PowerPoint</Application>
  <PresentationFormat>ワイド画面</PresentationFormat>
  <Paragraphs>25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2026-02-06T00:27:58Z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