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403DBB-E83B-4E3D-986F-AADECF10B753}" v="1" dt="2026-02-06T00:38:15.340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8:15.338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8:15.338" v="1609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7F699-63FD-3B25-6A29-BA4694F0C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A69DB2B-7D71-5BAE-4D8A-03E7A85ACF55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A76A1D64-D7B4-E3D7-655A-9DDCFF61ADF1}"/>
              </a:ext>
            </a:extLst>
          </p:cNvPr>
          <p:cNvGrpSpPr/>
          <p:nvPr/>
        </p:nvGrpSpPr>
        <p:grpSpPr>
          <a:xfrm>
            <a:off x="3475831" y="435218"/>
            <a:ext cx="5240335" cy="5987564"/>
            <a:chOff x="3930571" y="435218"/>
            <a:chExt cx="4330855" cy="5987564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E7FE4A3F-658F-D54E-815E-4E1287D9EC11}"/>
                </a:ext>
              </a:extLst>
            </p:cNvPr>
            <p:cNvGrpSpPr/>
            <p:nvPr/>
          </p:nvGrpSpPr>
          <p:grpSpPr>
            <a:xfrm>
              <a:off x="3930571" y="435218"/>
              <a:ext cx="4330855" cy="1195620"/>
              <a:chOff x="3930571" y="574918"/>
              <a:chExt cx="4330855" cy="1195620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852165A-AF1F-0354-8F9A-45DDC3B5C3C8}"/>
                  </a:ext>
                </a:extLst>
              </p:cNvPr>
              <p:cNvSpPr/>
              <p:nvPr/>
            </p:nvSpPr>
            <p:spPr>
              <a:xfrm>
                <a:off x="3930571" y="574918"/>
                <a:ext cx="4330855" cy="4934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01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72495837-920D-367E-17A2-20FF39B2A730}"/>
                  </a:ext>
                </a:extLst>
              </p:cNvPr>
              <p:cNvSpPr/>
              <p:nvPr/>
            </p:nvSpPr>
            <p:spPr>
              <a:xfrm>
                <a:off x="3930571" y="1113722"/>
                <a:ext cx="4330855" cy="6568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ja-JP" altLang="en-US" sz="4000" b="1" dirty="0">
                    <a:solidFill>
                      <a:schemeClr val="bg1"/>
                    </a:solidFill>
                    <a:latin typeface="+mn-ea"/>
                  </a:rPr>
                  <a:t>プロジェクト概要</a:t>
                </a: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9BE3FC6A-B9B6-3C16-B3B1-8EF24FCEE286}"/>
                </a:ext>
              </a:extLst>
            </p:cNvPr>
            <p:cNvGrpSpPr/>
            <p:nvPr/>
          </p:nvGrpSpPr>
          <p:grpSpPr>
            <a:xfrm>
              <a:off x="3930571" y="2032533"/>
              <a:ext cx="4330855" cy="1195620"/>
              <a:chOff x="3930571" y="574918"/>
              <a:chExt cx="4330855" cy="1195620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27694B35-3579-6E4B-257B-4FC227590B8E}"/>
                  </a:ext>
                </a:extLst>
              </p:cNvPr>
              <p:cNvSpPr/>
              <p:nvPr/>
            </p:nvSpPr>
            <p:spPr>
              <a:xfrm>
                <a:off x="3930571" y="574918"/>
                <a:ext cx="4330855" cy="4934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02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95AA09B8-A6A1-C313-20BD-62AD2FD5E2C1}"/>
                  </a:ext>
                </a:extLst>
              </p:cNvPr>
              <p:cNvSpPr/>
              <p:nvPr/>
            </p:nvSpPr>
            <p:spPr>
              <a:xfrm>
                <a:off x="3930571" y="1113722"/>
                <a:ext cx="4330855" cy="6568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ja-JP" altLang="en-US" sz="4000" b="1" dirty="0">
                    <a:solidFill>
                      <a:schemeClr val="bg1"/>
                    </a:solidFill>
                    <a:latin typeface="+mn-ea"/>
                  </a:rPr>
                  <a:t>進捗状況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0A1A6CF0-7D4A-9E0A-D829-9B03D061EBCB}"/>
                </a:ext>
              </a:extLst>
            </p:cNvPr>
            <p:cNvGrpSpPr/>
            <p:nvPr/>
          </p:nvGrpSpPr>
          <p:grpSpPr>
            <a:xfrm>
              <a:off x="3930571" y="3629848"/>
              <a:ext cx="4330855" cy="1195620"/>
              <a:chOff x="3930571" y="574918"/>
              <a:chExt cx="4330855" cy="1195620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327A34C3-C356-8E72-1147-24BF7B0457D0}"/>
                  </a:ext>
                </a:extLst>
              </p:cNvPr>
              <p:cNvSpPr/>
              <p:nvPr/>
            </p:nvSpPr>
            <p:spPr>
              <a:xfrm>
                <a:off x="3930571" y="574918"/>
                <a:ext cx="4330855" cy="4934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03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DC887256-5E1B-0E87-CC0D-2CA24D5CDEC8}"/>
                  </a:ext>
                </a:extLst>
              </p:cNvPr>
              <p:cNvSpPr/>
              <p:nvPr/>
            </p:nvSpPr>
            <p:spPr>
              <a:xfrm>
                <a:off x="3930571" y="1113722"/>
                <a:ext cx="4330855" cy="6568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ja-JP" altLang="en-US" sz="4000" b="1" dirty="0">
                    <a:solidFill>
                      <a:schemeClr val="bg1"/>
                    </a:solidFill>
                    <a:latin typeface="+mn-ea"/>
                  </a:rPr>
                  <a:t>完了事項</a:t>
                </a: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F63BD9E2-4D12-26B6-468C-FFD0084CB1F1}"/>
                </a:ext>
              </a:extLst>
            </p:cNvPr>
            <p:cNvGrpSpPr/>
            <p:nvPr/>
          </p:nvGrpSpPr>
          <p:grpSpPr>
            <a:xfrm>
              <a:off x="3930571" y="5227162"/>
              <a:ext cx="4330855" cy="1195620"/>
              <a:chOff x="3930571" y="574918"/>
              <a:chExt cx="4330855" cy="1195620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C97E954B-F14F-9D10-C382-7C4A9A51EC0A}"/>
                  </a:ext>
                </a:extLst>
              </p:cNvPr>
              <p:cNvSpPr/>
              <p:nvPr/>
            </p:nvSpPr>
            <p:spPr>
              <a:xfrm>
                <a:off x="3930571" y="574918"/>
                <a:ext cx="4330855" cy="4934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04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366F4BCB-D493-04C5-88B3-F751813DF037}"/>
                  </a:ext>
                </a:extLst>
              </p:cNvPr>
              <p:cNvSpPr/>
              <p:nvPr/>
            </p:nvSpPr>
            <p:spPr>
              <a:xfrm>
                <a:off x="3930571" y="1113722"/>
                <a:ext cx="4330855" cy="6568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ja-JP" altLang="en-US" sz="4000" b="1" dirty="0">
                    <a:solidFill>
                      <a:schemeClr val="bg1"/>
                    </a:solidFill>
                    <a:latin typeface="+mn-ea"/>
                  </a:rPr>
                  <a:t>未対応事項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314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99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