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7E7DB-9072-4EA9-B729-35AB1405CF3B}" v="1" dt="2026-02-06T00:38:26.146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8:26.14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8:26.144" v="1609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21B4D-0004-C52C-742E-0FEC1BC3B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892077-0D8C-A875-9280-E714ADA410C3}"/>
              </a:ext>
            </a:extLst>
          </p:cNvPr>
          <p:cNvSpPr/>
          <p:nvPr/>
        </p:nvSpPr>
        <p:spPr>
          <a:xfrm>
            <a:off x="0" y="0"/>
            <a:ext cx="12191999" cy="863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1207BFCC-2462-E0A6-86F4-3892B1CC8B30}"/>
              </a:ext>
            </a:extLst>
          </p:cNvPr>
          <p:cNvSpPr/>
          <p:nvPr/>
        </p:nvSpPr>
        <p:spPr>
          <a:xfrm flipH="1">
            <a:off x="7873999" y="0"/>
            <a:ext cx="4318001" cy="863600"/>
          </a:xfrm>
          <a:custGeom>
            <a:avLst/>
            <a:gdLst>
              <a:gd name="csX0" fmla="*/ 3619500 w 4318001"/>
              <a:gd name="csY0" fmla="*/ 0 h 863600"/>
              <a:gd name="csX1" fmla="*/ 0 w 4318001"/>
              <a:gd name="csY1" fmla="*/ 0 h 863600"/>
              <a:gd name="csX2" fmla="*/ 0 w 4318001"/>
              <a:gd name="csY2" fmla="*/ 863600 h 863600"/>
              <a:gd name="csX3" fmla="*/ 3619500 w 4318001"/>
              <a:gd name="csY3" fmla="*/ 863600 h 863600"/>
              <a:gd name="csX4" fmla="*/ 3619501 w 4318001"/>
              <a:gd name="csY4" fmla="*/ 0 h 863600"/>
              <a:gd name="csX5" fmla="*/ 3619501 w 4318001"/>
              <a:gd name="csY5" fmla="*/ 863600 h 863600"/>
              <a:gd name="csX6" fmla="*/ 4318001 w 4318001"/>
              <a:gd name="csY6" fmla="*/ 863600 h 86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318001" h="863600">
                <a:moveTo>
                  <a:pt x="3619500" y="0"/>
                </a:moveTo>
                <a:lnTo>
                  <a:pt x="0" y="0"/>
                </a:lnTo>
                <a:lnTo>
                  <a:pt x="0" y="863600"/>
                </a:lnTo>
                <a:lnTo>
                  <a:pt x="3619500" y="863600"/>
                </a:lnTo>
                <a:close/>
                <a:moveTo>
                  <a:pt x="3619501" y="0"/>
                </a:moveTo>
                <a:lnTo>
                  <a:pt x="3619501" y="863600"/>
                </a:lnTo>
                <a:lnTo>
                  <a:pt x="4318001" y="8636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370029-DF9C-4FE2-7F65-ADFE9C10849C}"/>
              </a:ext>
            </a:extLst>
          </p:cNvPr>
          <p:cNvSpPr/>
          <p:nvPr/>
        </p:nvSpPr>
        <p:spPr>
          <a:xfrm>
            <a:off x="415131" y="103392"/>
            <a:ext cx="5240335" cy="656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7DD7B20D-8F06-67DF-8EE0-0CB6397554F8}"/>
              </a:ext>
            </a:extLst>
          </p:cNvPr>
          <p:cNvGrpSpPr/>
          <p:nvPr/>
        </p:nvGrpSpPr>
        <p:grpSpPr>
          <a:xfrm>
            <a:off x="832449" y="1662542"/>
            <a:ext cx="10527103" cy="4244116"/>
            <a:chOff x="1142542" y="1641718"/>
            <a:chExt cx="11579813" cy="1979912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56ED74E-7EA4-F4A5-576D-301438945ED9}"/>
                </a:ext>
              </a:extLst>
            </p:cNvPr>
            <p:cNvGrpSpPr/>
            <p:nvPr/>
          </p:nvGrpSpPr>
          <p:grpSpPr>
            <a:xfrm>
              <a:off x="1142542" y="1641718"/>
              <a:ext cx="5267913" cy="493475"/>
              <a:chOff x="5939251" y="1514196"/>
              <a:chExt cx="2426474" cy="370755"/>
            </a:xfrm>
            <a:noFill/>
          </p:grpSpPr>
          <p:sp>
            <p:nvSpPr>
              <p:cNvPr id="24" name="楕円 19">
                <a:extLst>
                  <a:ext uri="{FF2B5EF4-FFF2-40B4-BE49-F238E27FC236}">
                    <a16:creationId xmlns:a16="http://schemas.microsoft.com/office/drawing/2014/main" id="{1E412B23-E541-AC25-F4B3-DAC7DF3B6A5A}"/>
                  </a:ext>
                </a:extLst>
              </p:cNvPr>
              <p:cNvSpPr/>
              <p:nvPr/>
            </p:nvSpPr>
            <p:spPr>
              <a:xfrm>
                <a:off x="5939251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1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6120B6D7-E6C3-D08C-D717-185ED3E5D948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これまでの振り返り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A8608D9-1611-3293-FBF1-A2C6D8D70EF1}"/>
                </a:ext>
              </a:extLst>
            </p:cNvPr>
            <p:cNvGrpSpPr/>
            <p:nvPr/>
          </p:nvGrpSpPr>
          <p:grpSpPr>
            <a:xfrm>
              <a:off x="1142542" y="2384937"/>
              <a:ext cx="5267913" cy="493475"/>
              <a:chOff x="5939251" y="2205967"/>
              <a:chExt cx="2426474" cy="370755"/>
            </a:xfrm>
            <a:noFill/>
          </p:grpSpPr>
          <p:sp>
            <p:nvSpPr>
              <p:cNvPr id="22" name="楕円 17">
                <a:extLst>
                  <a:ext uri="{FF2B5EF4-FFF2-40B4-BE49-F238E27FC236}">
                    <a16:creationId xmlns:a16="http://schemas.microsoft.com/office/drawing/2014/main" id="{E7E8C7CA-3B29-976B-6C01-38A45C8D25A7}"/>
                  </a:ext>
                </a:extLst>
              </p:cNvPr>
              <p:cNvSpPr/>
              <p:nvPr/>
            </p:nvSpPr>
            <p:spPr>
              <a:xfrm>
                <a:off x="5939251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2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CDF23D9C-E7D1-F6BE-7EFE-3F2501B8F6D6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提供内容の整理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752B647D-4985-043A-D081-31F3A0DEC20E}"/>
                </a:ext>
              </a:extLst>
            </p:cNvPr>
            <p:cNvGrpSpPr/>
            <p:nvPr/>
          </p:nvGrpSpPr>
          <p:grpSpPr>
            <a:xfrm>
              <a:off x="1142542" y="3128155"/>
              <a:ext cx="5267913" cy="493475"/>
              <a:chOff x="5939251" y="2897738"/>
              <a:chExt cx="2426474" cy="370755"/>
            </a:xfrm>
            <a:noFill/>
          </p:grpSpPr>
          <p:sp>
            <p:nvSpPr>
              <p:cNvPr id="20" name="楕円 15">
                <a:extLst>
                  <a:ext uri="{FF2B5EF4-FFF2-40B4-BE49-F238E27FC236}">
                    <a16:creationId xmlns:a16="http://schemas.microsoft.com/office/drawing/2014/main" id="{6FCD12CF-048A-889A-5B22-DD3A96F23E9D}"/>
                  </a:ext>
                </a:extLst>
              </p:cNvPr>
              <p:cNvSpPr/>
              <p:nvPr/>
            </p:nvSpPr>
            <p:spPr>
              <a:xfrm>
                <a:off x="5939251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3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46934252-D0C2-0031-EAB6-D8F1B28B3CFE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成果まとめ</a:t>
                </a:r>
                <a:r>
                  <a:rPr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CDE62A1-8138-85B8-0B88-ED36CD79A9B1}"/>
                </a:ext>
              </a:extLst>
            </p:cNvPr>
            <p:cNvGrpSpPr/>
            <p:nvPr/>
          </p:nvGrpSpPr>
          <p:grpSpPr>
            <a:xfrm>
              <a:off x="7454442" y="1641718"/>
              <a:ext cx="5267913" cy="493475"/>
              <a:chOff x="5939251" y="3589509"/>
              <a:chExt cx="2426474" cy="370755"/>
            </a:xfrm>
            <a:noFill/>
          </p:grpSpPr>
          <p:sp>
            <p:nvSpPr>
              <p:cNvPr id="18" name="楕円 13">
                <a:extLst>
                  <a:ext uri="{FF2B5EF4-FFF2-40B4-BE49-F238E27FC236}">
                    <a16:creationId xmlns:a16="http://schemas.microsoft.com/office/drawing/2014/main" id="{75CAF8F3-985D-2C51-71EC-1D4CF2459A94}"/>
                  </a:ext>
                </a:extLst>
              </p:cNvPr>
              <p:cNvSpPr/>
              <p:nvPr/>
            </p:nvSpPr>
            <p:spPr>
              <a:xfrm>
                <a:off x="5939251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4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F9D2D907-33FC-69AA-F61F-5D7DF99A613A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残タスク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D3039F55-F8C2-FF5C-C4C1-9C1FEF32FCC6}"/>
                </a:ext>
              </a:extLst>
            </p:cNvPr>
            <p:cNvGrpSpPr/>
            <p:nvPr/>
          </p:nvGrpSpPr>
          <p:grpSpPr>
            <a:xfrm>
              <a:off x="7454442" y="2384936"/>
              <a:ext cx="5267913" cy="493475"/>
              <a:chOff x="5939251" y="4281280"/>
              <a:chExt cx="2426474" cy="370755"/>
            </a:xfrm>
            <a:noFill/>
          </p:grpSpPr>
          <p:sp>
            <p:nvSpPr>
              <p:cNvPr id="16" name="楕円 11">
                <a:extLst>
                  <a:ext uri="{FF2B5EF4-FFF2-40B4-BE49-F238E27FC236}">
                    <a16:creationId xmlns:a16="http://schemas.microsoft.com/office/drawing/2014/main" id="{E4BFF815-F586-2604-CA86-D715ECC278F4}"/>
                  </a:ext>
                </a:extLst>
              </p:cNvPr>
              <p:cNvSpPr/>
              <p:nvPr/>
            </p:nvSpPr>
            <p:spPr>
              <a:xfrm>
                <a:off x="5939251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5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EA74662-FCDF-8254-1591-120BBA022796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今後の選択肢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C95A2612-3A45-F371-108E-5BCA96256B5B}"/>
                </a:ext>
              </a:extLst>
            </p:cNvPr>
            <p:cNvGrpSpPr/>
            <p:nvPr/>
          </p:nvGrpSpPr>
          <p:grpSpPr>
            <a:xfrm>
              <a:off x="7454442" y="3128152"/>
              <a:ext cx="5267913" cy="493475"/>
              <a:chOff x="5939251" y="4973050"/>
              <a:chExt cx="2426474" cy="370755"/>
            </a:xfrm>
            <a:noFill/>
          </p:grpSpPr>
          <p:sp>
            <p:nvSpPr>
              <p:cNvPr id="14" name="楕円 9">
                <a:extLst>
                  <a:ext uri="{FF2B5EF4-FFF2-40B4-BE49-F238E27FC236}">
                    <a16:creationId xmlns:a16="http://schemas.microsoft.com/office/drawing/2014/main" id="{D4D59A4F-4AD4-2F25-D52C-CA16C2E3F3D4}"/>
                  </a:ext>
                </a:extLst>
              </p:cNvPr>
              <p:cNvSpPr/>
              <p:nvPr/>
            </p:nvSpPr>
            <p:spPr>
              <a:xfrm>
                <a:off x="5939251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7200" b="1" dirty="0">
                    <a:solidFill>
                      <a:srgbClr val="FF0000"/>
                    </a:solidFill>
                    <a:latin typeface="+mn-ea"/>
                  </a:rPr>
                  <a:t>6</a:t>
                </a:r>
                <a:endParaRPr kumimoji="1" lang="ja-JP" altLang="en-US" sz="72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354A5BCC-7D93-E2A8-3DFD-1ADF7A17E6EE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御礼と連絡先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809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147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