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55F6A2-E1D0-463E-AA46-11A9898E5F83}" v="1" dt="2026-02-06T00:38:53.150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8:53.147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38:53.147" v="1609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68B08-8E15-4702-6EF7-C5B7B38ED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四角形: 1 つの角を丸める 9">
            <a:extLst>
              <a:ext uri="{FF2B5EF4-FFF2-40B4-BE49-F238E27FC236}">
                <a16:creationId xmlns:a16="http://schemas.microsoft.com/office/drawing/2014/main" id="{21FB6F9F-AF68-B70C-3E29-CD49811E86DC}"/>
              </a:ext>
            </a:extLst>
          </p:cNvPr>
          <p:cNvSpPr/>
          <p:nvPr/>
        </p:nvSpPr>
        <p:spPr>
          <a:xfrm rot="10800000" flipH="1">
            <a:off x="0" y="0"/>
            <a:ext cx="3753853" cy="6858000"/>
          </a:xfrm>
          <a:prstGeom prst="round1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6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FE5A938-8CF7-BD7A-6EA1-C334B11DBC50}"/>
              </a:ext>
            </a:extLst>
          </p:cNvPr>
          <p:cNvSpPr/>
          <p:nvPr/>
        </p:nvSpPr>
        <p:spPr>
          <a:xfrm>
            <a:off x="0" y="0"/>
            <a:ext cx="3753853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目次</a:t>
            </a:r>
            <a:endParaRPr kumimoji="1" lang="en-US" altLang="ja-JP" sz="2000" b="1" dirty="0">
              <a:solidFill>
                <a:schemeClr val="bg1"/>
              </a:solidFill>
              <a:latin typeface="+mn-ea"/>
            </a:endParaRPr>
          </a:p>
          <a:p>
            <a:pPr algn="ctr">
              <a:spcBef>
                <a:spcPts val="1200"/>
              </a:spcBef>
            </a:pPr>
            <a:r>
              <a:rPr lang="en-US" altLang="ja-JP" sz="6600" b="1" dirty="0">
                <a:solidFill>
                  <a:schemeClr val="bg1"/>
                </a:solidFill>
                <a:latin typeface="+mn-ea"/>
              </a:rPr>
              <a:t>INDEX</a:t>
            </a:r>
            <a:endParaRPr kumimoji="1" lang="ja-JP" altLang="en-US" sz="66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E33D7DC-32A7-7204-FBDA-970122B05B97}"/>
              </a:ext>
            </a:extLst>
          </p:cNvPr>
          <p:cNvGrpSpPr/>
          <p:nvPr/>
        </p:nvGrpSpPr>
        <p:grpSpPr>
          <a:xfrm>
            <a:off x="4472992" y="729758"/>
            <a:ext cx="7019119" cy="5398482"/>
            <a:chOff x="957654" y="2082421"/>
            <a:chExt cx="10276692" cy="4461555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F0ADAC0A-55E6-B4B6-5B15-A356E27DEF45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会社概要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68A4CFB-B260-12F7-0503-142CB98A2202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事業の魅力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DDB12B2-F531-0A8C-C90D-0AFFB9D311FF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仕事の内容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F655BAE-288B-3B7B-7748-553C9D89CA39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カルチャー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A8DB7560-91F2-A550-70B2-469185DCF0CF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05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成長環境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41730609-0A02-D401-DE0C-AD30D7638761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06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募集要項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260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156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