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AF73FC30-49EB-493B-B9BA-F37418B430EC}" v="1" dt="2026-02-06T00:39:03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9:03.171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39:03.171" v="1609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09A3C-CADA-B08E-436C-BFE35F7FA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BD99026-45CF-24F2-0CCF-2D1605D727F8}"/>
              </a:ext>
            </a:extLst>
          </p:cNvPr>
          <p:cNvSpPr/>
          <p:nvPr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rgbClr val="145D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endParaRPr lang="ja-JP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1492F4-E5F6-5DFB-778F-63AB930276F9}"/>
              </a:ext>
            </a:extLst>
          </p:cNvPr>
          <p:cNvSpPr/>
          <p:nvPr/>
        </p:nvSpPr>
        <p:spPr>
          <a:xfrm>
            <a:off x="407989" y="296441"/>
            <a:ext cx="3134108" cy="38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Bef>
                <a:spcPts val="600"/>
              </a:spcBef>
            </a:pPr>
            <a:r>
              <a:rPr kumimoji="1" lang="ja-JP" altLang="en-US" dirty="0">
                <a:solidFill>
                  <a:schemeClr val="bg1"/>
                </a:solidFill>
                <a:latin typeface="+mn-ea"/>
              </a:rPr>
              <a:t>目次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720996-DCE1-33C1-F0CA-66B9E075E6A0}"/>
              </a:ext>
            </a:extLst>
          </p:cNvPr>
          <p:cNvSpPr/>
          <p:nvPr/>
        </p:nvSpPr>
        <p:spPr>
          <a:xfrm>
            <a:off x="407989" y="942752"/>
            <a:ext cx="3134108" cy="19888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ご覧いただきまして、</a:t>
            </a:r>
            <a:br>
              <a:rPr kumimoji="1" lang="en-US" altLang="ja-JP" sz="1200" dirty="0">
                <a:solidFill>
                  <a:schemeClr val="bg1"/>
                </a:solidFill>
                <a:latin typeface="+mn-ea"/>
              </a:rPr>
            </a:br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誠にありがとうございます。</a:t>
            </a:r>
            <a:endParaRPr kumimoji="1" lang="en-US" altLang="ja-JP" sz="12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本資料ではにサービスに</a:t>
            </a:r>
            <a:endParaRPr kumimoji="1" lang="en-US" altLang="ja-JP" sz="12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興味を持たれている方を対象として、</a:t>
            </a:r>
            <a:endParaRPr kumimoji="1" lang="en-US" altLang="ja-JP" sz="12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サービス内容をご紹介させていただきます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。</a:t>
            </a:r>
            <a:endParaRPr kumimoji="1"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A9384AA-6976-4EBE-BE59-2A622DCDDED0}"/>
              </a:ext>
            </a:extLst>
          </p:cNvPr>
          <p:cNvSpPr/>
          <p:nvPr/>
        </p:nvSpPr>
        <p:spPr>
          <a:xfrm>
            <a:off x="4746056" y="296442"/>
            <a:ext cx="4461934" cy="61932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01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はじめに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	p2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02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サービス紹介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p3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03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3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つの特徴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	p4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04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大切にしている考え方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p5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05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お客さまの声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p6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06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支援体制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	p7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07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料金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	p8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08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ご依頼の流れ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p9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09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よくある質問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p10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10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事例紹介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	p11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11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事例集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	p12</a:t>
            </a:r>
          </a:p>
          <a:p>
            <a:pPr>
              <a:lnSpc>
                <a:spcPts val="3500"/>
              </a:lnSpc>
            </a:pPr>
            <a:r>
              <a:rPr lang="en-US" altLang="ja-JP" sz="1200" dirty="0">
                <a:solidFill>
                  <a:srgbClr val="145D3A"/>
                </a:solidFill>
                <a:latin typeface="+mn-ea"/>
              </a:rPr>
              <a:t>12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さいごに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			p24</a:t>
            </a:r>
          </a:p>
        </p:txBody>
      </p:sp>
    </p:spTree>
    <p:extLst>
      <p:ext uri="{BB962C8B-B14F-4D97-AF65-F5344CB8AC3E}">
        <p14:creationId xmlns:p14="http://schemas.microsoft.com/office/powerpoint/2010/main" val="246337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217</Words>
  <Application>Microsoft Office PowerPoint</Application>
  <PresentationFormat>ワイド画面</PresentationFormat>
  <Paragraphs>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