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3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B83E00-4DCB-471F-8EF0-2250809D730D}" v="1" dt="2026-02-06T00:28:06.598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64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8:06.596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8:06.596" v="1609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8B1E6-D659-D42B-A9D2-B17C1854F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AEAB3A7-F8F8-9D53-E15A-4E01939EB127}"/>
              </a:ext>
            </a:extLst>
          </p:cNvPr>
          <p:cNvSpPr/>
          <p:nvPr/>
        </p:nvSpPr>
        <p:spPr>
          <a:xfrm>
            <a:off x="190500" y="177800"/>
            <a:ext cx="11811000" cy="65024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8E51A56-F2E0-AE0C-EAC3-81F1D6BFAA2A}"/>
              </a:ext>
            </a:extLst>
          </p:cNvPr>
          <p:cNvGrpSpPr/>
          <p:nvPr/>
        </p:nvGrpSpPr>
        <p:grpSpPr>
          <a:xfrm>
            <a:off x="1335561" y="2154555"/>
            <a:ext cx="4276147" cy="4055959"/>
            <a:chOff x="957654" y="2082421"/>
            <a:chExt cx="10276692" cy="446155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FA718EAE-517C-3D26-150D-DEDBE1DDD2EC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01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価格設計の考え方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8BAAB2E-6277-36A2-B5DF-C54F573F7A20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02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プラン一覧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28E5D18B-31CD-8CFB-B3B8-50AFE966EC3C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03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各プラン内容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61435CC3-9CB8-D01F-67EC-7427889FDB75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04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オプション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9BAE4E5C-F9A1-5CAB-77AA-0D55E2DE5A85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05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注意事項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A20AC04-5E00-6206-07DE-A11001D0578F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06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さいごに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C533B5D-14FB-F747-8A31-78D868531F26}"/>
              </a:ext>
            </a:extLst>
          </p:cNvPr>
          <p:cNvSpPr/>
          <p:nvPr/>
        </p:nvSpPr>
        <p:spPr>
          <a:xfrm>
            <a:off x="110211" y="230870"/>
            <a:ext cx="6578454" cy="1138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11500" b="1" dirty="0">
                <a:solidFill>
                  <a:schemeClr val="tx1"/>
                </a:solidFill>
                <a:latin typeface="+mn-ea"/>
              </a:rPr>
              <a:t>目次</a:t>
            </a:r>
          </a:p>
        </p:txBody>
      </p:sp>
    </p:spTree>
    <p:extLst>
      <p:ext uri="{BB962C8B-B14F-4D97-AF65-F5344CB8AC3E}">
        <p14:creationId xmlns:p14="http://schemas.microsoft.com/office/powerpoint/2010/main" val="650556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141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