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90D166-88BF-4033-952E-1A164B5CBFEC}" v="1" dt="2026-02-06T00:28:16.141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8:16.139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8:16.139" v="1609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C7954-6BBC-C8B7-8C63-6C05490BF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3672575-0536-D6E9-8D51-2E70F853E499}"/>
              </a:ext>
            </a:extLst>
          </p:cNvPr>
          <p:cNvSpPr/>
          <p:nvPr/>
        </p:nvSpPr>
        <p:spPr>
          <a:xfrm>
            <a:off x="0" y="0"/>
            <a:ext cx="12192000" cy="1253067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6A058D-C4D6-039E-FD50-9C53B4F42A8D}"/>
              </a:ext>
            </a:extLst>
          </p:cNvPr>
          <p:cNvSpPr/>
          <p:nvPr/>
        </p:nvSpPr>
        <p:spPr>
          <a:xfrm>
            <a:off x="0" y="1253067"/>
            <a:ext cx="12192000" cy="560493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682EEBD-8784-9E96-88C9-77ABBA8186EA}"/>
              </a:ext>
            </a:extLst>
          </p:cNvPr>
          <p:cNvGrpSpPr/>
          <p:nvPr/>
        </p:nvGrpSpPr>
        <p:grpSpPr>
          <a:xfrm>
            <a:off x="692094" y="4973331"/>
            <a:ext cx="9229147" cy="1501849"/>
            <a:chOff x="886828" y="3677931"/>
            <a:chExt cx="9229147" cy="1501849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BEC23C1-2D08-8491-986C-EAF69002C428}"/>
                </a:ext>
              </a:extLst>
            </p:cNvPr>
            <p:cNvSpPr/>
            <p:nvPr/>
          </p:nvSpPr>
          <p:spPr>
            <a:xfrm>
              <a:off x="886828" y="3677931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課題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p1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6E1E7FC6-FEE6-B207-136C-86911C4B33E5}"/>
                </a:ext>
              </a:extLst>
            </p:cNvPr>
            <p:cNvSpPr/>
            <p:nvPr/>
          </p:nvSpPr>
          <p:spPr>
            <a:xfrm>
              <a:off x="5839828" y="3677931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02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解決策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p2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94CA30F-3BD5-6374-6427-45C69E7BDB4E}"/>
                </a:ext>
              </a:extLst>
            </p:cNvPr>
            <p:cNvSpPr/>
            <p:nvPr/>
          </p:nvSpPr>
          <p:spPr>
            <a:xfrm>
              <a:off x="886828" y="4224940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03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市場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p3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0DEF7F8-9ADA-C17E-0D6A-B657EF1410AE}"/>
                </a:ext>
              </a:extLst>
            </p:cNvPr>
            <p:cNvSpPr/>
            <p:nvPr/>
          </p:nvSpPr>
          <p:spPr>
            <a:xfrm>
              <a:off x="5839828" y="4224940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04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プロダクト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p4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528589A6-6DAC-ECD1-2744-37458D1D6FEA}"/>
                </a:ext>
              </a:extLst>
            </p:cNvPr>
            <p:cNvSpPr/>
            <p:nvPr/>
          </p:nvSpPr>
          <p:spPr>
            <a:xfrm>
              <a:off x="886828" y="4771950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05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ビジネスモデル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p5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D6753504-B9DF-7140-43A7-BDD9A9BC0C41}"/>
                </a:ext>
              </a:extLst>
            </p:cNvPr>
            <p:cNvSpPr/>
            <p:nvPr/>
          </p:nvSpPr>
          <p:spPr>
            <a:xfrm>
              <a:off x="5839828" y="4771950"/>
              <a:ext cx="4276147" cy="4078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06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　チーム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		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・・・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p6</a:t>
              </a:r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F0B40C0-A2F2-A5A7-862D-1A20C839AC76}"/>
              </a:ext>
            </a:extLst>
          </p:cNvPr>
          <p:cNvSpPr/>
          <p:nvPr/>
        </p:nvSpPr>
        <p:spPr>
          <a:xfrm>
            <a:off x="692094" y="4125713"/>
            <a:ext cx="4276147" cy="5428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400" b="1" dirty="0">
                <a:solidFill>
                  <a:srgbClr val="FDF8ED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207473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136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