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1880A-C412-4B40-9860-A301E6099B7A}" v="1" dt="2026-02-06T00:28:25.370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8:25.368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8:25.368" v="1609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B5C93-6D0E-7A03-2289-545BD2219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F9B2FD9-0367-6FE7-6D99-BA770690F7B9}"/>
              </a:ext>
            </a:extLst>
          </p:cNvPr>
          <p:cNvSpPr/>
          <p:nvPr/>
        </p:nvSpPr>
        <p:spPr>
          <a:xfrm rot="21593633">
            <a:off x="484" y="-4594"/>
            <a:ext cx="12191291" cy="6856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03A35A-798D-CA4A-4DC1-96ABCB0DA686}"/>
              </a:ext>
            </a:extLst>
          </p:cNvPr>
          <p:cNvSpPr/>
          <p:nvPr/>
        </p:nvSpPr>
        <p:spPr>
          <a:xfrm rot="21593633">
            <a:off x="6346" y="1659"/>
            <a:ext cx="1800000" cy="685606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36B8D7-B176-7079-3165-A33F9A94D345}"/>
              </a:ext>
            </a:extLst>
          </p:cNvPr>
          <p:cNvSpPr/>
          <p:nvPr/>
        </p:nvSpPr>
        <p:spPr>
          <a:xfrm>
            <a:off x="741840" y="346182"/>
            <a:ext cx="2678693" cy="755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4000" dirty="0">
                <a:solidFill>
                  <a:schemeClr val="tx1"/>
                </a:solidFill>
                <a:latin typeface="+mn-ea"/>
              </a:rPr>
              <a:t>INDEX</a:t>
            </a:r>
            <a:endParaRPr kumimoji="1" lang="ja-JP" altLang="en-US" sz="4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4F132D3F-E2AD-58CB-9430-57951326CFC1}"/>
              </a:ext>
            </a:extLst>
          </p:cNvPr>
          <p:cNvGrpSpPr/>
          <p:nvPr/>
        </p:nvGrpSpPr>
        <p:grpSpPr>
          <a:xfrm>
            <a:off x="4764134" y="2087231"/>
            <a:ext cx="4794153" cy="2672417"/>
            <a:chOff x="957654" y="2082421"/>
            <a:chExt cx="10276692" cy="2939659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BAADFA6-59E6-DE1E-0F01-A47E531FFD52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全体像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40AF76E-5E86-EE46-3B82-4BC36AE12A7C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各工程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4A90B81-3FA0-B5FB-253D-8CDABF912A10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役割分担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EB429C4F-1DAD-40B1-DDCA-41FD3D50B6B9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600" b="1" dirty="0">
                  <a:solidFill>
                    <a:schemeClr val="tx1"/>
                  </a:solidFill>
                  <a:latin typeface="+mn-ea"/>
                </a:rPr>
                <a:t>注意点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8018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121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