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CCC6073-891A-4CA1-AE04-E37799B52879}" v="1" dt="2026-02-06T00:28:44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8:44.29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8:44.294" v="1609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458A3-B0B9-E94F-01BA-E763A6638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C9DD28-723D-36CD-D1DA-8D33CAF0847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1241FD9-E33D-21B1-E799-251897DB42BC}"/>
              </a:ext>
            </a:extLst>
          </p:cNvPr>
          <p:cNvGrpSpPr/>
          <p:nvPr/>
        </p:nvGrpSpPr>
        <p:grpSpPr>
          <a:xfrm>
            <a:off x="517009" y="459834"/>
            <a:ext cx="7019119" cy="5938330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A8C2E1C-B973-5A8E-D946-62B81FEF4898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01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会社概要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3DBFF62-5B62-CFF3-EDED-AE6F8F988D1D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02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事業内容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97B3493-58FF-E33D-BBCD-B7B307E247E3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03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市場ポジション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844B10C-E67E-E466-325B-307D324E16B8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04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業績推移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6E8A0C2-D2CB-3AC3-A10F-F1D4D8DE5899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05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成長戦略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4EE0AA4B-4B1D-CDA6-96BB-E487AADD40EF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06</a:t>
              </a:r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　今後の見通し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29D97EC-D1A6-B2A7-69FD-632BB5475B69}"/>
              </a:ext>
            </a:extLst>
          </p:cNvPr>
          <p:cNvSpPr/>
          <p:nvPr/>
        </p:nvSpPr>
        <p:spPr>
          <a:xfrm>
            <a:off x="10718192" y="1"/>
            <a:ext cx="114768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166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166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2906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107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