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863902-AB9C-4BE3-8EB3-9F464C023569}" v="352" dt="2026-02-16T06:05:08.9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06:11:12.900" v="22085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mod ord">
        <pc:chgData name="松浦英宗" userId="9b03fd3a-662f-49ff-9af1-1b93cf7aab22" providerId="ADAL" clId="{56E9DFAE-DDAD-4FCA-8AED-56B2D15DB479}" dt="2026-02-16T04:41:33.080" v="20147" actId="478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6T04:34:35.908" v="20125" actId="478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6T04:40:53.731" v="20143" actId="20577"/>
          <ac:spMkLst>
            <pc:docMk/>
            <pc:sldMk cId="2861357872" sldId="6057"/>
            <ac:spMk id="3" creationId="{714DDFAB-92C1-A181-BEC9-81E99E439D4D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4" creationId="{E2F804A1-A056-6AF7-27DC-D78474249180}"/>
          </ac:spMkLst>
        </pc:spChg>
        <pc:spChg chg="del">
          <ac:chgData name="松浦英宗" userId="9b03fd3a-662f-49ff-9af1-1b93cf7aab22" providerId="ADAL" clId="{56E9DFAE-DDAD-4FCA-8AED-56B2D15DB479}" dt="2026-02-16T04:41:33.080" v="20147" actId="478"/>
          <ac:spMkLst>
            <pc:docMk/>
            <pc:sldMk cId="2861357872" sldId="6057"/>
            <ac:spMk id="5" creationId="{0CEF5E7F-349A-26C0-8F6B-66A879D8B949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15" creationId="{44A05872-D387-3BF6-5529-1D3113EA6CBC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28" creationId="{39C95D72-F96B-5433-1767-F3EE780832CD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30" creationId="{C5B2ACFD-2326-B41B-0E2A-78289A2D3D13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33" creationId="{FC9BE6A8-38DE-F77C-70F8-AB142DDE4124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41" creationId="{6922FEAA-C6BE-EA55-CC55-A6BD0D239FCD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52" creationId="{D394EA02-378A-E71A-1362-0EF6FB553C66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54" creationId="{A3729173-1DAA-16BC-CFDE-43ADA80018E9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61" creationId="{6BC15971-9C47-64E5-6ACF-AE683E6F0AF0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74" creationId="{0C7402DD-3CF2-8E37-31FD-1F7C93715AFB}"/>
          </ac:spMkLst>
        </pc:spChg>
        <pc:spChg chg="mod">
          <ac:chgData name="松浦英宗" userId="9b03fd3a-662f-49ff-9af1-1b93cf7aab22" providerId="ADAL" clId="{56E9DFAE-DDAD-4FCA-8AED-56B2D15DB479}" dt="2026-02-16T04:34:54.099" v="20130"/>
          <ac:spMkLst>
            <pc:docMk/>
            <pc:sldMk cId="2861357872" sldId="6057"/>
            <ac:spMk id="88" creationId="{A0C92261-2F9B-6BD5-8963-5F1B7CE7E1F9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96" creationId="{19A1023D-19FE-2AD4-5C1F-1D46A01BD7D4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99" creationId="{F7EF548A-34CD-4D4F-8DB5-5624EF6E8BDC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0" creationId="{A240D436-E788-BBD0-4F42-961989C7811C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2" creationId="{F34305CE-10E8-65A3-C82E-79BFD24B6D2B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3" creationId="{A105D54F-18F1-794C-ECD7-95CD82DFB27A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6" creationId="{DBA7553B-709B-878F-EB27-4E8FA3BEC564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1" creationId="{DC279753-70A5-65B7-9DC5-B70BB7F970D1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3" creationId="{7592459F-3ED3-0817-E1C3-251559ED38B9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5" creationId="{27EBF39A-5653-7A47-B1CE-A50951CA21BF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6" creationId="{842D2CA8-425B-B12E-E0F4-70573E0B6858}"/>
          </ac:spMkLst>
        </pc:spChg>
        <pc:grpChg chg="del">
          <ac:chgData name="松浦英宗" userId="9b03fd3a-662f-49ff-9af1-1b93cf7aab22" providerId="ADAL" clId="{56E9DFAE-DDAD-4FCA-8AED-56B2D15DB479}" dt="2026-02-16T04:40:47.822" v="20141" actId="478"/>
          <ac:grpSpMkLst>
            <pc:docMk/>
            <pc:sldMk cId="2861357872" sldId="6057"/>
            <ac:grpSpMk id="6" creationId="{E9E20B7A-9943-97C6-D679-BA833812E47F}"/>
          </ac:grpSpMkLst>
        </pc:grpChg>
      </pc:sldChg>
      <pc:sldChg chg="delSp add del mod">
        <pc:chgData name="松浦英宗" userId="9b03fd3a-662f-49ff-9af1-1b93cf7aab22" providerId="ADAL" clId="{56E9DFAE-DDAD-4FCA-8AED-56B2D15DB479}" dt="2026-02-16T04:35:01.858" v="20136" actId="47"/>
        <pc:sldMkLst>
          <pc:docMk/>
          <pc:sldMk cId="1737035280" sldId="6058"/>
        </pc:sldMkLst>
        <pc:spChg chg="del">
          <ac:chgData name="松浦英宗" userId="9b03fd3a-662f-49ff-9af1-1b93cf7aab22" providerId="ADAL" clId="{56E9DFAE-DDAD-4FCA-8AED-56B2D15DB479}" dt="2026-02-16T04:34:57.500" v="20132" actId="478"/>
          <ac:spMkLst>
            <pc:docMk/>
            <pc:sldMk cId="1737035280" sldId="6058"/>
            <ac:spMk id="2" creationId="{7C51EBF0-3FBE-ECB5-F9E4-32806849282B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6T06:11:12.900" v="22085" actId="47"/>
        <pc:sldMkLst>
          <pc:docMk/>
          <pc:sldMk cId="3702578370" sldId="6059"/>
        </pc:sldMkLst>
        <pc:spChg chg="add mod">
          <ac:chgData name="松浦英宗" userId="9b03fd3a-662f-49ff-9af1-1b93cf7aab22" providerId="ADAL" clId="{56E9DFAE-DDAD-4FCA-8AED-56B2D15DB479}" dt="2026-02-16T04:40:56.675" v="20144" actId="20577"/>
          <ac:spMkLst>
            <pc:docMk/>
            <pc:sldMk cId="3702578370" sldId="6059"/>
            <ac:spMk id="2" creationId="{D12A3AEC-69CD-9AE5-1724-8DEC3DC426D3}"/>
          </ac:spMkLst>
        </pc:spChg>
        <pc:spChg chg="del">
          <ac:chgData name="松浦英宗" userId="9b03fd3a-662f-49ff-9af1-1b93cf7aab22" providerId="ADAL" clId="{56E9DFAE-DDAD-4FCA-8AED-56B2D15DB479}" dt="2026-02-16T04:41:30.884" v="20146" actId="478"/>
          <ac:spMkLst>
            <pc:docMk/>
            <pc:sldMk cId="3702578370" sldId="6059"/>
            <ac:spMk id="3" creationId="{CBD2DFFD-E4E7-7EFC-E716-4C516B66EE9E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1" creationId="{21C8CF7D-5C44-A852-FCB6-0B7DE7EFB667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5" creationId="{87C28502-CED6-7A3F-D210-8696CBD28F8C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7" creationId="{93868B5B-8CC6-9192-4F92-11F50955193E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0" creationId="{0EFB1350-6EE2-AA9B-5345-55696FDC7FEE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2" creationId="{8320C65E-4563-CC93-B3D3-77E66C8D76BD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6" creationId="{BEA06EB6-6563-9BF5-E6CE-54393F7C539B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8" creationId="{ECEEA354-FDFF-FB8D-9E30-678B5484D1F0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30" creationId="{D73BF3DC-345F-0BBA-6555-BA90D4C70D26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31" creationId="{4F6E5794-89C1-AE0B-7648-E1DAC3D680C1}"/>
          </ac:spMkLst>
        </pc:spChg>
        <pc:spChg chg="mod">
          <ac:chgData name="松浦英宗" userId="9b03fd3a-662f-49ff-9af1-1b93cf7aab22" providerId="ADAL" clId="{56E9DFAE-DDAD-4FCA-8AED-56B2D15DB479}" dt="2026-02-16T04:41:12.577" v="20145" actId="20577"/>
          <ac:spMkLst>
            <pc:docMk/>
            <pc:sldMk cId="3702578370" sldId="6059"/>
            <ac:spMk id="32" creationId="{89281712-694B-3000-CE0B-C0F1DE8E4930}"/>
          </ac:spMkLst>
        </pc:spChg>
        <pc:grpChg chg="del">
          <ac:chgData name="松浦英宗" userId="9b03fd3a-662f-49ff-9af1-1b93cf7aab22" providerId="ADAL" clId="{56E9DFAE-DDAD-4FCA-8AED-56B2D15DB479}" dt="2026-02-16T04:40:48.747" v="20142" actId="478"/>
          <ac:grpSpMkLst>
            <pc:docMk/>
            <pc:sldMk cId="3702578370" sldId="6059"/>
            <ac:grpSpMk id="4" creationId="{AB2EDE9D-7B19-DE07-401A-F1017260CA0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06:11:12.900" v="22085" actId="47"/>
        <pc:sldMkLst>
          <pc:docMk/>
          <pc:sldMk cId="1928997377" sldId="6060"/>
        </pc:sldMkLst>
        <pc:spChg chg="del">
          <ac:chgData name="松浦英宗" userId="9b03fd3a-662f-49ff-9af1-1b93cf7aab22" providerId="ADAL" clId="{56E9DFAE-DDAD-4FCA-8AED-56B2D15DB479}" dt="2026-02-16T05:40:53.438" v="21298" actId="478"/>
          <ac:spMkLst>
            <pc:docMk/>
            <pc:sldMk cId="1928997377" sldId="6060"/>
            <ac:spMk id="2" creationId="{D52DCC7B-2471-D18B-C060-9833C79AEEB7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4" creationId="{E56979A9-4D03-8C7B-B31F-11F7E219E91B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6" creationId="{C379A1D6-8B53-F413-836F-137E57412737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7" creationId="{AB1E65FA-21EA-5966-254A-E1AB6A5F76A5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1" creationId="{E2EFBF58-FCA1-4BE0-0E4F-94E291F9E8D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3" creationId="{4F3D1E6F-4E86-F216-3007-51EB1AD81D09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4" creationId="{A0E66149-B31A-8838-72EC-171730D7D601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6" creationId="{CCCFBA38-D8FA-6913-FBA5-35396D8D507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7" creationId="{AC99F49C-EDF8-2E46-5941-CD63A8124098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8" creationId="{90CD6EF9-D77F-3049-7E7E-A81FEA99976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9" creationId="{A05D22BD-409A-0DBC-56AD-9488F6DB2DD9}"/>
          </ac:spMkLst>
        </pc:spChg>
        <pc:spChg chg="add del mod">
          <ac:chgData name="松浦英宗" userId="9b03fd3a-662f-49ff-9af1-1b93cf7aab22" providerId="ADAL" clId="{56E9DFAE-DDAD-4FCA-8AED-56B2D15DB479}" dt="2026-02-16T05:58:40.858" v="21725" actId="478"/>
          <ac:spMkLst>
            <pc:docMk/>
            <pc:sldMk cId="1928997377" sldId="6060"/>
            <ac:spMk id="28" creationId="{4A074AD7-BA26-A964-12F8-CE3AE709D995}"/>
          </ac:spMkLst>
        </pc:spChg>
        <pc:spChg chg="mod">
          <ac:chgData name="松浦英宗" userId="9b03fd3a-662f-49ff-9af1-1b93cf7aab22" providerId="ADAL" clId="{56E9DFAE-DDAD-4FCA-8AED-56B2D15DB479}" dt="2026-02-16T06:05:41.429" v="22083" actId="1035"/>
          <ac:spMkLst>
            <pc:docMk/>
            <pc:sldMk cId="1928997377" sldId="6060"/>
            <ac:spMk id="29" creationId="{683E17EC-E21A-60E9-5D9B-87D9BF0601C0}"/>
          </ac:spMkLst>
        </pc:spChg>
        <pc:spChg chg="mod">
          <ac:chgData name="松浦英宗" userId="9b03fd3a-662f-49ff-9af1-1b93cf7aab22" providerId="ADAL" clId="{56E9DFAE-DDAD-4FCA-8AED-56B2D15DB479}" dt="2026-02-16T06:02:22.675" v="21893" actId="20577"/>
          <ac:spMkLst>
            <pc:docMk/>
            <pc:sldMk cId="1928997377" sldId="6060"/>
            <ac:spMk id="30" creationId="{BD1794F3-34D0-46C3-6DC5-C09D6C2C7E66}"/>
          </ac:spMkLst>
        </pc:spChg>
        <pc:spChg chg="add del mod">
          <ac:chgData name="松浦英宗" userId="9b03fd3a-662f-49ff-9af1-1b93cf7aab22" providerId="ADAL" clId="{56E9DFAE-DDAD-4FCA-8AED-56B2D15DB479}" dt="2026-02-16T05:58:47.394" v="21727" actId="478"/>
          <ac:spMkLst>
            <pc:docMk/>
            <pc:sldMk cId="1928997377" sldId="6060"/>
            <ac:spMk id="31" creationId="{101C7BA2-CC01-E8E2-B73E-7D9F19B66B7F}"/>
          </ac:spMkLst>
        </pc:spChg>
        <pc:spChg chg="add mod">
          <ac:chgData name="松浦英宗" userId="9b03fd3a-662f-49ff-9af1-1b93cf7aab22" providerId="ADAL" clId="{56E9DFAE-DDAD-4FCA-8AED-56B2D15DB479}" dt="2026-02-16T06:05:41.429" v="22083" actId="1035"/>
          <ac:spMkLst>
            <pc:docMk/>
            <pc:sldMk cId="1928997377" sldId="6060"/>
            <ac:spMk id="32" creationId="{D4037A8E-19D8-E40F-1BE9-245D564779E4}"/>
          </ac:spMkLst>
        </pc:spChg>
        <pc:spChg chg="add mod">
          <ac:chgData name="松浦英宗" userId="9b03fd3a-662f-49ff-9af1-1b93cf7aab22" providerId="ADAL" clId="{56E9DFAE-DDAD-4FCA-8AED-56B2D15DB479}" dt="2026-02-16T06:04:18.785" v="21922" actId="20577"/>
          <ac:spMkLst>
            <pc:docMk/>
            <pc:sldMk cId="1928997377" sldId="6060"/>
            <ac:spMk id="36" creationId="{F8A2A8F9-989D-F7D8-FC65-ABD36CB845FB}"/>
          </ac:spMkLst>
        </pc:spChg>
        <pc:spChg chg="add mod">
          <ac:chgData name="松浦英宗" userId="9b03fd3a-662f-49ff-9af1-1b93cf7aab22" providerId="ADAL" clId="{56E9DFAE-DDAD-4FCA-8AED-56B2D15DB479}" dt="2026-02-16T06:04:38.147" v="21979" actId="20577"/>
          <ac:spMkLst>
            <pc:docMk/>
            <pc:sldMk cId="1928997377" sldId="6060"/>
            <ac:spMk id="37" creationId="{7649F79A-2E2C-18F0-8BEE-90C7F67F58BD}"/>
          </ac:spMkLst>
        </pc:spChg>
        <pc:spChg chg="add mod">
          <ac:chgData name="松浦英宗" userId="9b03fd3a-662f-49ff-9af1-1b93cf7aab22" providerId="ADAL" clId="{56E9DFAE-DDAD-4FCA-8AED-56B2D15DB479}" dt="2026-02-16T06:04:43.401" v="22005" actId="20577"/>
          <ac:spMkLst>
            <pc:docMk/>
            <pc:sldMk cId="1928997377" sldId="6060"/>
            <ac:spMk id="38" creationId="{4B9DD3EF-CC8D-49DD-D06C-8852BEF17BAC}"/>
          </ac:spMkLst>
        </pc:spChg>
        <pc:spChg chg="add mod">
          <ac:chgData name="松浦英宗" userId="9b03fd3a-662f-49ff-9af1-1b93cf7aab22" providerId="ADAL" clId="{56E9DFAE-DDAD-4FCA-8AED-56B2D15DB479}" dt="2026-02-16T06:04:46.035" v="22006" actId="20577"/>
          <ac:spMkLst>
            <pc:docMk/>
            <pc:sldMk cId="1928997377" sldId="6060"/>
            <ac:spMk id="39" creationId="{EA1A62AF-C8BD-FD86-B12B-7A7FA3365AA4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40" creationId="{625823B2-5D6E-BFE8-3B11-E51E6AEDA28F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1" creationId="{A3D6748C-7137-FE57-9582-3A29BE46523F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2" creationId="{C8F431E3-61DB-01FE-8EC2-E9B48C917E52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3" creationId="{BDC53639-77A3-E8E4-5ECE-A12D2D86CE12}"/>
          </ac:spMkLst>
        </pc:spChg>
        <pc:spChg chg="add del mod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4" creationId="{9FAB6C39-4F16-8F0D-E8FD-1B2883B0697B}"/>
          </ac:spMkLst>
        </pc:spChg>
        <pc:spChg chg="add del mod">
          <ac:chgData name="松浦英宗" userId="9b03fd3a-662f-49ff-9af1-1b93cf7aab22" providerId="ADAL" clId="{56E9DFAE-DDAD-4FCA-8AED-56B2D15DB479}" dt="2026-02-16T05:58:39.556" v="21724" actId="478"/>
          <ac:spMkLst>
            <pc:docMk/>
            <pc:sldMk cId="1928997377" sldId="6060"/>
            <ac:spMk id="52" creationId="{E953D240-E5FF-0697-A4A2-C851F1184DEE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4" creationId="{06C5E155-8E4B-AC56-09FF-7CD30D8E03C2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5" creationId="{D1934987-1210-C4BE-3A26-E50570232F7D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6" creationId="{9C614914-5C6D-76D3-6E45-CBD150530C2A}"/>
          </ac:spMkLst>
        </pc:spChg>
        <pc:grpChg chg="mod">
          <ac:chgData name="松浦英宗" userId="9b03fd3a-662f-49ff-9af1-1b93cf7aab22" providerId="ADAL" clId="{56E9DFAE-DDAD-4FCA-8AED-56B2D15DB479}" dt="2026-02-16T05:58:59.564" v="21736" actId="164"/>
          <ac:grpSpMkLst>
            <pc:docMk/>
            <pc:sldMk cId="1928997377" sldId="6060"/>
            <ac:grpSpMk id="33" creationId="{00C134F6-3C31-C2F4-BECD-8E4F4486A3B4}"/>
          </ac:grpSpMkLst>
        </pc:grpChg>
        <pc:grpChg chg="del">
          <ac:chgData name="松浦英宗" userId="9b03fd3a-662f-49ff-9af1-1b93cf7aab22" providerId="ADAL" clId="{56E9DFAE-DDAD-4FCA-8AED-56B2D15DB479}" dt="2026-02-16T05:57:51.191" v="21706" actId="478"/>
          <ac:grpSpMkLst>
            <pc:docMk/>
            <pc:sldMk cId="1928997377" sldId="6060"/>
            <ac:grpSpMk id="48" creationId="{86AC75A6-068D-FAE4-EE67-8B21DF4A277C}"/>
          </ac:grpSpMkLst>
        </pc:grpChg>
        <pc:grpChg chg="add mod">
          <ac:chgData name="松浦英宗" userId="9b03fd3a-662f-49ff-9af1-1b93cf7aab22" providerId="ADAL" clId="{56E9DFAE-DDAD-4FCA-8AED-56B2D15DB479}" dt="2026-02-16T06:00:07.851" v="21803" actId="164"/>
          <ac:grpSpMkLst>
            <pc:docMk/>
            <pc:sldMk cId="1928997377" sldId="6060"/>
            <ac:grpSpMk id="53" creationId="{9EAF1FDE-B405-43C5-2EB8-4E89E6401E7C}"/>
          </ac:grpSpMkLst>
        </pc:grpChg>
        <pc:grpChg chg="add mod">
          <ac:chgData name="松浦英宗" userId="9b03fd3a-662f-49ff-9af1-1b93cf7aab22" providerId="ADAL" clId="{56E9DFAE-DDAD-4FCA-8AED-56B2D15DB479}" dt="2026-02-16T06:00:07.851" v="21803" actId="164"/>
          <ac:grpSpMkLst>
            <pc:docMk/>
            <pc:sldMk cId="1928997377" sldId="6060"/>
            <ac:grpSpMk id="57" creationId="{DC1A134E-FA9F-E91B-8CB9-4ABD8CECCB4C}"/>
          </ac:grpSpMkLst>
        </pc:grpChg>
        <pc:grpChg chg="add mod">
          <ac:chgData name="松浦英宗" userId="9b03fd3a-662f-49ff-9af1-1b93cf7aab22" providerId="ADAL" clId="{56E9DFAE-DDAD-4FCA-8AED-56B2D15DB479}" dt="2026-02-16T06:05:33.713" v="22071" actId="1035"/>
          <ac:grpSpMkLst>
            <pc:docMk/>
            <pc:sldMk cId="1928997377" sldId="6060"/>
            <ac:grpSpMk id="58" creationId="{C43A113A-495B-7292-0643-FE0142DED6B1}"/>
          </ac:grpSpMkLst>
        </pc:grp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5" creationId="{52874AF2-C1E4-48FB-1857-3D0306B505E1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6" creationId="{8950A68E-7495-4E1E-0949-7EDDB36364B4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7" creationId="{4E5079EA-25F5-8406-91CD-BD094A488E12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51" creationId="{BE0E648E-3186-1C2E-A949-2456658A0204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16T06:11:12.900" v="22085" actId="47"/>
        <pc:sldMkLst>
          <pc:docMk/>
          <pc:sldMk cId="1416580646" sldId="6061"/>
        </pc:sldMkLst>
        <pc:spChg chg="mod">
          <ac:chgData name="松浦英宗" userId="9b03fd3a-662f-49ff-9af1-1b93cf7aab22" providerId="ADAL" clId="{56E9DFAE-DDAD-4FCA-8AED-56B2D15DB479}" dt="2026-02-16T04:42:27.886" v="20162" actId="207"/>
          <ac:spMkLst>
            <pc:docMk/>
            <pc:sldMk cId="1416580646" sldId="6061"/>
            <ac:spMk id="2" creationId="{6D544A2E-1AA3-4EA2-DF68-768F9CA06E92}"/>
          </ac:spMkLst>
        </pc:spChg>
        <pc:spChg chg="mod">
          <ac:chgData name="松浦英宗" userId="9b03fd3a-662f-49ff-9af1-1b93cf7aab22" providerId="ADAL" clId="{56E9DFAE-DDAD-4FCA-8AED-56B2D15DB479}" dt="2026-02-16T05:12:27.121" v="20824" actId="6549"/>
          <ac:spMkLst>
            <pc:docMk/>
            <pc:sldMk cId="1416580646" sldId="6061"/>
            <ac:spMk id="3" creationId="{31008C32-7AF2-DD53-AA5F-DF3723B79F09}"/>
          </ac:spMkLst>
        </pc:spChg>
        <pc:spChg chg="add mod">
          <ac:chgData name="松浦英宗" userId="9b03fd3a-662f-49ff-9af1-1b93cf7aab22" providerId="ADAL" clId="{56E9DFAE-DDAD-4FCA-8AED-56B2D15DB479}" dt="2026-02-16T05:12:52.205" v="20953" actId="20577"/>
          <ac:spMkLst>
            <pc:docMk/>
            <pc:sldMk cId="1416580646" sldId="6061"/>
            <ac:spMk id="4" creationId="{90644AC2-C37C-0FC7-0518-79FE45BD3B58}"/>
          </ac:spMkLst>
        </pc:spChg>
        <pc:spChg chg="add del mod">
          <ac:chgData name="松浦英宗" userId="9b03fd3a-662f-49ff-9af1-1b93cf7aab22" providerId="ADAL" clId="{56E9DFAE-DDAD-4FCA-8AED-56B2D15DB479}" dt="2026-02-16T04:42:17.296" v="20160" actId="478"/>
          <ac:spMkLst>
            <pc:docMk/>
            <pc:sldMk cId="1416580646" sldId="6061"/>
            <ac:spMk id="5" creationId="{B63DCD2C-AE47-2665-9AB7-B72805FC0EB9}"/>
          </ac:spMkLst>
        </pc:spChg>
        <pc:spChg chg="add del mod">
          <ac:chgData name="松浦英宗" userId="9b03fd3a-662f-49ff-9af1-1b93cf7aab22" providerId="ADAL" clId="{56E9DFAE-DDAD-4FCA-8AED-56B2D15DB479}" dt="2026-02-16T04:42:15.399" v="20159" actId="478"/>
          <ac:spMkLst>
            <pc:docMk/>
            <pc:sldMk cId="1416580646" sldId="6061"/>
            <ac:spMk id="6" creationId="{62EE3494-B4A4-D975-A773-670BB1D7EA80}"/>
          </ac:spMkLst>
        </pc:spChg>
        <pc:spChg chg="mod topLvl">
          <ac:chgData name="松浦英宗" userId="9b03fd3a-662f-49ff-9af1-1b93cf7aab22" providerId="ADAL" clId="{56E9DFAE-DDAD-4FCA-8AED-56B2D15DB479}" dt="2026-02-16T05:11:19.790" v="20779" actId="20577"/>
          <ac:spMkLst>
            <pc:docMk/>
            <pc:sldMk cId="1416580646" sldId="6061"/>
            <ac:spMk id="8" creationId="{F0FA49E1-A2CF-9955-B654-086B0F559AC7}"/>
          </ac:spMkLst>
        </pc:spChg>
        <pc:spChg chg="mod">
          <ac:chgData name="松浦英宗" userId="9b03fd3a-662f-49ff-9af1-1b93cf7aab22" providerId="ADAL" clId="{56E9DFAE-DDAD-4FCA-8AED-56B2D15DB479}" dt="2026-02-16T05:11:14.587" v="20773" actId="20577"/>
          <ac:spMkLst>
            <pc:docMk/>
            <pc:sldMk cId="1416580646" sldId="6061"/>
            <ac:spMk id="9" creationId="{7B6F3255-053D-44AA-FD4A-77FC70DD3222}"/>
          </ac:spMkLst>
        </pc:spChg>
        <pc:spChg chg="mod">
          <ac:chgData name="松浦英宗" userId="9b03fd3a-662f-49ff-9af1-1b93cf7aab22" providerId="ADAL" clId="{56E9DFAE-DDAD-4FCA-8AED-56B2D15DB479}" dt="2026-02-16T05:11:10.992" v="20767" actId="20577"/>
          <ac:spMkLst>
            <pc:docMk/>
            <pc:sldMk cId="1416580646" sldId="6061"/>
            <ac:spMk id="10" creationId="{B7751D95-610D-DE9F-D71D-97CDBBE75DDC}"/>
          </ac:spMkLst>
        </pc:spChg>
        <pc:spChg chg="mod">
          <ac:chgData name="松浦英宗" userId="9b03fd3a-662f-49ff-9af1-1b93cf7aab22" providerId="ADAL" clId="{56E9DFAE-DDAD-4FCA-8AED-56B2D15DB479}" dt="2026-02-16T05:11:16.852" v="20776" actId="20577"/>
          <ac:spMkLst>
            <pc:docMk/>
            <pc:sldMk cId="1416580646" sldId="6061"/>
            <ac:spMk id="11" creationId="{53C29F31-0710-060E-FCB5-2BCF2FDF52F8}"/>
          </ac:spMkLst>
        </pc:spChg>
        <pc:spChg chg="mod topLvl">
          <ac:chgData name="松浦英宗" userId="9b03fd3a-662f-49ff-9af1-1b93cf7aab22" providerId="ADAL" clId="{56E9DFAE-DDAD-4FCA-8AED-56B2D15DB479}" dt="2026-02-16T05:11:21.691" v="20782" actId="20577"/>
          <ac:spMkLst>
            <pc:docMk/>
            <pc:sldMk cId="1416580646" sldId="6061"/>
            <ac:spMk id="12" creationId="{D2F8777D-DE3E-A34D-3FE3-5D5487059A6E}"/>
          </ac:spMkLst>
        </pc:spChg>
        <pc:spChg chg="mod">
          <ac:chgData name="松浦英宗" userId="9b03fd3a-662f-49ff-9af1-1b93cf7aab22" providerId="ADAL" clId="{56E9DFAE-DDAD-4FCA-8AED-56B2D15DB479}" dt="2026-02-16T05:11:24.006" v="20785" actId="20577"/>
          <ac:spMkLst>
            <pc:docMk/>
            <pc:sldMk cId="1416580646" sldId="6061"/>
            <ac:spMk id="13" creationId="{3BB7DF43-517C-E099-6636-BF16D9056E58}"/>
          </ac:spMkLst>
        </pc:spChg>
        <pc:spChg chg="mod topLvl">
          <ac:chgData name="松浦英宗" userId="9b03fd3a-662f-49ff-9af1-1b93cf7aab22" providerId="ADAL" clId="{56E9DFAE-DDAD-4FCA-8AED-56B2D15DB479}" dt="2026-02-16T05:07:51.088" v="20596" actId="20577"/>
          <ac:spMkLst>
            <pc:docMk/>
            <pc:sldMk cId="1416580646" sldId="6061"/>
            <ac:spMk id="14" creationId="{E4BA91B5-C771-80B3-09B9-7C7521883C8E}"/>
          </ac:spMkLst>
        </pc:spChg>
        <pc:spChg chg="mod topLvl">
          <ac:chgData name="松浦英宗" userId="9b03fd3a-662f-49ff-9af1-1b93cf7aab22" providerId="ADAL" clId="{56E9DFAE-DDAD-4FCA-8AED-56B2D15DB479}" dt="2026-02-16T05:08:02.341" v="20648" actId="20577"/>
          <ac:spMkLst>
            <pc:docMk/>
            <pc:sldMk cId="1416580646" sldId="6061"/>
            <ac:spMk id="15" creationId="{2BA10BE8-0D66-417B-1B7E-595BCFA2D624}"/>
          </ac:spMkLst>
        </pc:spChg>
        <pc:spChg chg="mod topLvl">
          <ac:chgData name="松浦英宗" userId="9b03fd3a-662f-49ff-9af1-1b93cf7aab22" providerId="ADAL" clId="{56E9DFAE-DDAD-4FCA-8AED-56B2D15DB479}" dt="2026-02-16T05:08:05.401" v="20661" actId="20577"/>
          <ac:spMkLst>
            <pc:docMk/>
            <pc:sldMk cId="1416580646" sldId="6061"/>
            <ac:spMk id="16" creationId="{0140AF43-705C-E571-DB21-9FCAC7CC1142}"/>
          </ac:spMkLst>
        </pc:spChg>
        <pc:spChg chg="mod">
          <ac:chgData name="松浦英宗" userId="9b03fd3a-662f-49ff-9af1-1b93cf7aab22" providerId="ADAL" clId="{56E9DFAE-DDAD-4FCA-8AED-56B2D15DB479}" dt="2026-02-16T05:08:08.630" v="20672" actId="20577"/>
          <ac:spMkLst>
            <pc:docMk/>
            <pc:sldMk cId="1416580646" sldId="6061"/>
            <ac:spMk id="17" creationId="{64C03B42-A22B-5B5E-5741-298A6E42C8BA}"/>
          </ac:spMkLst>
        </pc:spChg>
        <pc:spChg chg="mod">
          <ac:chgData name="松浦英宗" userId="9b03fd3a-662f-49ff-9af1-1b93cf7aab22" providerId="ADAL" clId="{56E9DFAE-DDAD-4FCA-8AED-56B2D15DB479}" dt="2026-02-16T05:11:30.423" v="20786" actId="404"/>
          <ac:spMkLst>
            <pc:docMk/>
            <pc:sldMk cId="1416580646" sldId="6061"/>
            <ac:spMk id="18" creationId="{383A5C08-CB2D-3DA9-EEBE-391B5896380D}"/>
          </ac:spMkLst>
        </pc:spChg>
        <pc:spChg chg="mod">
          <ac:chgData name="松浦英宗" userId="9b03fd3a-662f-49ff-9af1-1b93cf7aab22" providerId="ADAL" clId="{56E9DFAE-DDAD-4FCA-8AED-56B2D15DB479}" dt="2026-02-16T05:11:50.279" v="20796"/>
          <ac:spMkLst>
            <pc:docMk/>
            <pc:sldMk cId="1416580646" sldId="6061"/>
            <ac:spMk id="19" creationId="{5AD08B51-D990-4EF2-2CB6-C3E40C185B5D}"/>
          </ac:spMkLst>
        </pc:spChg>
        <pc:spChg chg="mod topLvl">
          <ac:chgData name="松浦英宗" userId="9b03fd3a-662f-49ff-9af1-1b93cf7aab22" providerId="ADAL" clId="{56E9DFAE-DDAD-4FCA-8AED-56B2D15DB479}" dt="2026-02-16T05:11:57.911" v="20801"/>
          <ac:spMkLst>
            <pc:docMk/>
            <pc:sldMk cId="1416580646" sldId="6061"/>
            <ac:spMk id="20" creationId="{40C122DC-9863-1064-492C-B2F7D660FC90}"/>
          </ac:spMkLst>
        </pc:spChg>
        <pc:spChg chg="mod topLvl">
          <ac:chgData name="松浦英宗" userId="9b03fd3a-662f-49ff-9af1-1b93cf7aab22" providerId="ADAL" clId="{56E9DFAE-DDAD-4FCA-8AED-56B2D15DB479}" dt="2026-02-16T05:07:39.372" v="20550" actId="20577"/>
          <ac:spMkLst>
            <pc:docMk/>
            <pc:sldMk cId="1416580646" sldId="6061"/>
            <ac:spMk id="21" creationId="{88127DE5-194F-3A37-BF0C-1507DB1AA1A0}"/>
          </ac:spMkLst>
        </pc:spChg>
        <pc:spChg chg="mod topLvl">
          <ac:chgData name="松浦英宗" userId="9b03fd3a-662f-49ff-9af1-1b93cf7aab22" providerId="ADAL" clId="{56E9DFAE-DDAD-4FCA-8AED-56B2D15DB479}" dt="2026-02-16T05:07:35.718" v="20535" actId="20577"/>
          <ac:spMkLst>
            <pc:docMk/>
            <pc:sldMk cId="1416580646" sldId="6061"/>
            <ac:spMk id="22" creationId="{39646808-57C3-4F36-385E-FB5240343FEB}"/>
          </ac:spMkLst>
        </pc:spChg>
        <pc:spChg chg="mod">
          <ac:chgData name="松浦英宗" userId="9b03fd3a-662f-49ff-9af1-1b93cf7aab22" providerId="ADAL" clId="{56E9DFAE-DDAD-4FCA-8AED-56B2D15DB479}" dt="2026-02-16T05:12:03.626" v="20806"/>
          <ac:spMkLst>
            <pc:docMk/>
            <pc:sldMk cId="1416580646" sldId="6061"/>
            <ac:spMk id="23" creationId="{A83AB6C6-191A-9752-3002-36464F969A37}"/>
          </ac:spMkLst>
        </pc:spChg>
        <pc:spChg chg="mod">
          <ac:chgData name="松浦英宗" userId="9b03fd3a-662f-49ff-9af1-1b93cf7aab22" providerId="ADAL" clId="{56E9DFAE-DDAD-4FCA-8AED-56B2D15DB479}" dt="2026-02-16T05:12:10.045" v="20811"/>
          <ac:spMkLst>
            <pc:docMk/>
            <pc:sldMk cId="1416580646" sldId="6061"/>
            <ac:spMk id="24" creationId="{837C53BA-52A9-7A25-1685-6DEAC28AC674}"/>
          </ac:spMkLst>
        </pc:spChg>
        <pc:spChg chg="mod topLvl">
          <ac:chgData name="松浦英宗" userId="9b03fd3a-662f-49ff-9af1-1b93cf7aab22" providerId="ADAL" clId="{56E9DFAE-DDAD-4FCA-8AED-56B2D15DB479}" dt="2026-02-16T05:12:15.453" v="20816"/>
          <ac:spMkLst>
            <pc:docMk/>
            <pc:sldMk cId="1416580646" sldId="6061"/>
            <ac:spMk id="25" creationId="{758B6084-A78A-3F79-9C8A-8284551FBB70}"/>
          </ac:spMkLst>
        </pc:spChg>
        <pc:spChg chg="mod topLvl">
          <ac:chgData name="松浦英宗" userId="9b03fd3a-662f-49ff-9af1-1b93cf7aab22" providerId="ADAL" clId="{56E9DFAE-DDAD-4FCA-8AED-56B2D15DB479}" dt="2026-02-16T05:07:43.556" v="20570" actId="20577"/>
          <ac:spMkLst>
            <pc:docMk/>
            <pc:sldMk cId="1416580646" sldId="6061"/>
            <ac:spMk id="26" creationId="{CA15D34A-974D-501A-DB37-67F4BF7AFF31}"/>
          </ac:spMkLst>
        </pc:spChg>
        <pc:spChg chg="add mod">
          <ac:chgData name="松浦英宗" userId="9b03fd3a-662f-49ff-9af1-1b93cf7aab22" providerId="ADAL" clId="{56E9DFAE-DDAD-4FCA-8AED-56B2D15DB479}" dt="2026-02-16T04:42:32.836" v="20164" actId="555"/>
          <ac:spMkLst>
            <pc:docMk/>
            <pc:sldMk cId="1416580646" sldId="6061"/>
            <ac:spMk id="27" creationId="{FCAF8019-C2D8-E0F8-E83A-D257D99FFFB4}"/>
          </ac:spMkLst>
        </pc:spChg>
        <pc:grpChg chg="mod">
          <ac:chgData name="松浦英宗" userId="9b03fd3a-662f-49ff-9af1-1b93cf7aab22" providerId="ADAL" clId="{56E9DFAE-DDAD-4FCA-8AED-56B2D15DB479}" dt="2026-02-16T04:42:58.049" v="20190" actId="1036"/>
          <ac:grpSpMkLst>
            <pc:docMk/>
            <pc:sldMk cId="1416580646" sldId="6061"/>
            <ac:grpSpMk id="7" creationId="{95F80921-D04C-B63B-311A-C38B618B61C3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6T06:11:12.900" v="22085" actId="47"/>
        <pc:sldMkLst>
          <pc:docMk/>
          <pc:sldMk cId="1717571770" sldId="6062"/>
        </pc:sldMkLst>
        <pc:spChg chg="del mod">
          <ac:chgData name="松浦英宗" userId="9b03fd3a-662f-49ff-9af1-1b93cf7aab22" providerId="ADAL" clId="{56E9DFAE-DDAD-4FCA-8AED-56B2D15DB479}" dt="2026-02-16T04:43:26.924" v="20208" actId="478"/>
          <ac:spMkLst>
            <pc:docMk/>
            <pc:sldMk cId="1717571770" sldId="6062"/>
            <ac:spMk id="2" creationId="{62180A5C-5C8F-8159-6E3F-F98F5FF9C916}"/>
          </ac:spMkLst>
        </pc:spChg>
        <pc:spChg chg="del">
          <ac:chgData name="松浦英宗" userId="9b03fd3a-662f-49ff-9af1-1b93cf7aab22" providerId="ADAL" clId="{56E9DFAE-DDAD-4FCA-8AED-56B2D15DB479}" dt="2026-02-16T04:43:25.390" v="20207" actId="478"/>
          <ac:spMkLst>
            <pc:docMk/>
            <pc:sldMk cId="1717571770" sldId="6062"/>
            <ac:spMk id="3" creationId="{683DCC80-8DDC-6B73-6359-D2F7B73F9B3A}"/>
          </ac:spMkLst>
        </pc:spChg>
        <pc:spChg chg="del">
          <ac:chgData name="松浦英宗" userId="9b03fd3a-662f-49ff-9af1-1b93cf7aab22" providerId="ADAL" clId="{56E9DFAE-DDAD-4FCA-8AED-56B2D15DB479}" dt="2026-02-16T04:43:47.865" v="20233" actId="478"/>
          <ac:spMkLst>
            <pc:docMk/>
            <pc:sldMk cId="1717571770" sldId="6062"/>
            <ac:spMk id="4" creationId="{923C3213-62F2-D15C-54EE-6E4AD66D62B4}"/>
          </ac:spMkLst>
        </pc:spChg>
        <pc:spChg chg="del">
          <ac:chgData name="松浦英宗" userId="9b03fd3a-662f-49ff-9af1-1b93cf7aab22" providerId="ADAL" clId="{56E9DFAE-DDAD-4FCA-8AED-56B2D15DB479}" dt="2026-02-16T04:43:29.241" v="20209" actId="478"/>
          <ac:spMkLst>
            <pc:docMk/>
            <pc:sldMk cId="1717571770" sldId="6062"/>
            <ac:spMk id="5" creationId="{5F477FC6-A386-9DA4-9EAE-56D209C95696}"/>
          </ac:spMkLst>
        </pc:spChg>
        <pc:spChg chg="del">
          <ac:chgData name="松浦英宗" userId="9b03fd3a-662f-49ff-9af1-1b93cf7aab22" providerId="ADAL" clId="{56E9DFAE-DDAD-4FCA-8AED-56B2D15DB479}" dt="2026-02-16T04:43:40.325" v="20211" actId="478"/>
          <ac:spMkLst>
            <pc:docMk/>
            <pc:sldMk cId="1717571770" sldId="6062"/>
            <ac:spMk id="6" creationId="{A9284D3D-8C66-D71C-DFCB-067D2BB4BD95}"/>
          </ac:spMkLst>
        </pc:spChg>
        <pc:spChg chg="mod topLvl">
          <ac:chgData name="松浦英宗" userId="9b03fd3a-662f-49ff-9af1-1b93cf7aab22" providerId="ADAL" clId="{56E9DFAE-DDAD-4FCA-8AED-56B2D15DB479}" dt="2026-02-16T05:20:59.904" v="21099" actId="20577"/>
          <ac:spMkLst>
            <pc:docMk/>
            <pc:sldMk cId="1717571770" sldId="6062"/>
            <ac:spMk id="9" creationId="{673C4CCC-0DEE-B734-3CBA-984FAED5A827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10" creationId="{4A021A50-FF7B-A84A-D292-315EBC3CE91E}"/>
          </ac:spMkLst>
        </pc:spChg>
        <pc:spChg chg="mod">
          <ac:chgData name="松浦英宗" userId="9b03fd3a-662f-49ff-9af1-1b93cf7aab22" providerId="ADAL" clId="{56E9DFAE-DDAD-4FCA-8AED-56B2D15DB479}" dt="2026-02-16T04:53:47.640" v="20501" actId="113"/>
          <ac:spMkLst>
            <pc:docMk/>
            <pc:sldMk cId="1717571770" sldId="6062"/>
            <ac:spMk id="14" creationId="{363A6C27-5169-1ABB-5C23-9A01DD8FD18E}"/>
          </ac:spMkLst>
        </pc:spChg>
        <pc:spChg chg="mod topLvl">
          <ac:chgData name="松浦英宗" userId="9b03fd3a-662f-49ff-9af1-1b93cf7aab22" providerId="ADAL" clId="{56E9DFAE-DDAD-4FCA-8AED-56B2D15DB479}" dt="2026-02-16T05:14:23.314" v="20958"/>
          <ac:spMkLst>
            <pc:docMk/>
            <pc:sldMk cId="1717571770" sldId="6062"/>
            <ac:spMk id="27" creationId="{1E362186-750E-73DD-10EA-2BED45F73314}"/>
          </ac:spMkLst>
        </pc:spChg>
        <pc:spChg chg="mod">
          <ac:chgData name="松浦英宗" userId="9b03fd3a-662f-49ff-9af1-1b93cf7aab22" providerId="ADAL" clId="{56E9DFAE-DDAD-4FCA-8AED-56B2D15DB479}" dt="2026-02-16T05:17:59.142" v="21027" actId="20577"/>
          <ac:spMkLst>
            <pc:docMk/>
            <pc:sldMk cId="1717571770" sldId="6062"/>
            <ac:spMk id="28" creationId="{BA8D3A4E-22C5-7B98-23F0-40142EB1C487}"/>
          </ac:spMkLst>
        </pc:spChg>
        <pc:spChg chg="mod topLvl">
          <ac:chgData name="松浦英宗" userId="9b03fd3a-662f-49ff-9af1-1b93cf7aab22" providerId="ADAL" clId="{56E9DFAE-DDAD-4FCA-8AED-56B2D15DB479}" dt="2026-02-16T05:18:14.989" v="21044" actId="20577"/>
          <ac:spMkLst>
            <pc:docMk/>
            <pc:sldMk cId="1717571770" sldId="6062"/>
            <ac:spMk id="29" creationId="{63FC9B46-8098-88C2-8B9B-0D1E08DA2122}"/>
          </ac:spMkLst>
        </pc:spChg>
        <pc:spChg chg="mod topLvl">
          <ac:chgData name="松浦英宗" userId="9b03fd3a-662f-49ff-9af1-1b93cf7aab22" providerId="ADAL" clId="{56E9DFAE-DDAD-4FCA-8AED-56B2D15DB479}" dt="2026-02-16T05:16:46.270" v="20991"/>
          <ac:spMkLst>
            <pc:docMk/>
            <pc:sldMk cId="1717571770" sldId="6062"/>
            <ac:spMk id="30" creationId="{3F9D5FCF-6050-CC9D-B029-BCF2B31F4E63}"/>
          </ac:spMkLst>
        </pc:spChg>
        <pc:spChg chg="mod topLvl">
          <ac:chgData name="松浦英宗" userId="9b03fd3a-662f-49ff-9af1-1b93cf7aab22" providerId="ADAL" clId="{56E9DFAE-DDAD-4FCA-8AED-56B2D15DB479}" dt="2026-02-16T05:18:36.908" v="21055" actId="20577"/>
          <ac:spMkLst>
            <pc:docMk/>
            <pc:sldMk cId="1717571770" sldId="6062"/>
            <ac:spMk id="31" creationId="{B1DB3EB6-233B-2FEF-FE21-C370ECBC3420}"/>
          </ac:spMkLst>
        </pc:spChg>
        <pc:spChg chg="mod topLvl">
          <ac:chgData name="松浦英宗" userId="9b03fd3a-662f-49ff-9af1-1b93cf7aab22" providerId="ADAL" clId="{56E9DFAE-DDAD-4FCA-8AED-56B2D15DB479}" dt="2026-02-16T05:18:43.219" v="21065" actId="20577"/>
          <ac:spMkLst>
            <pc:docMk/>
            <pc:sldMk cId="1717571770" sldId="6062"/>
            <ac:spMk id="32" creationId="{A1CD4E21-402A-71BD-5877-76C55A0AC1CF}"/>
          </ac:spMkLst>
        </pc:spChg>
        <pc:spChg chg="del mod topLvl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33" creationId="{255B9784-F4A8-41A2-D673-814E578D755A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34" creationId="{F7EC66F3-B062-BF79-4E8C-6FD93B2777D0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35" creationId="{B9799711-A216-FE72-63D7-92516488ADC4}"/>
          </ac:spMkLst>
        </pc:spChg>
        <pc:spChg chg="mod topLvl">
          <ac:chgData name="松浦英宗" userId="9b03fd3a-662f-49ff-9af1-1b93cf7aab22" providerId="ADAL" clId="{56E9DFAE-DDAD-4FCA-8AED-56B2D15DB479}" dt="2026-02-16T05:15:34.924" v="20971" actId="165"/>
          <ac:spMkLst>
            <pc:docMk/>
            <pc:sldMk cId="1717571770" sldId="6062"/>
            <ac:spMk id="39" creationId="{A3C35ACE-0FC9-5DFA-FCAB-CE6BEA79A5BF}"/>
          </ac:spMkLst>
        </pc:spChg>
        <pc:spChg chg="mod topLvl">
          <ac:chgData name="松浦英宗" userId="9b03fd3a-662f-49ff-9af1-1b93cf7aab22" providerId="ADAL" clId="{56E9DFAE-DDAD-4FCA-8AED-56B2D15DB479}" dt="2026-02-16T05:16:06.225" v="20977"/>
          <ac:spMkLst>
            <pc:docMk/>
            <pc:sldMk cId="1717571770" sldId="6062"/>
            <ac:spMk id="40" creationId="{EB55A19D-AFB0-0397-E0C1-A52663558FF0}"/>
          </ac:spMkLst>
        </pc:spChg>
        <pc:spChg chg="mod topLvl">
          <ac:chgData name="松浦英宗" userId="9b03fd3a-662f-49ff-9af1-1b93cf7aab22" providerId="ADAL" clId="{56E9DFAE-DDAD-4FCA-8AED-56B2D15DB479}" dt="2026-02-16T05:16:28.848" v="20985"/>
          <ac:spMkLst>
            <pc:docMk/>
            <pc:sldMk cId="1717571770" sldId="6062"/>
            <ac:spMk id="41" creationId="{BFF7EEF4-5779-3229-2105-A8FE11D8329C}"/>
          </ac:spMkLst>
        </pc:spChg>
        <pc:spChg chg="mod topLvl">
          <ac:chgData name="松浦英宗" userId="9b03fd3a-662f-49ff-9af1-1b93cf7aab22" providerId="ADAL" clId="{56E9DFAE-DDAD-4FCA-8AED-56B2D15DB479}" dt="2026-02-16T05:16:50.832" v="20993"/>
          <ac:spMkLst>
            <pc:docMk/>
            <pc:sldMk cId="1717571770" sldId="6062"/>
            <ac:spMk id="42" creationId="{45D6CA75-93D6-BBAB-5BB2-9A2FB65D4186}"/>
          </ac:spMkLst>
        </pc:spChg>
        <pc:spChg chg="mod topLvl">
          <ac:chgData name="松浦英宗" userId="9b03fd3a-662f-49ff-9af1-1b93cf7aab22" providerId="ADAL" clId="{56E9DFAE-DDAD-4FCA-8AED-56B2D15DB479}" dt="2026-02-16T05:17:13.388" v="21001"/>
          <ac:spMkLst>
            <pc:docMk/>
            <pc:sldMk cId="1717571770" sldId="6062"/>
            <ac:spMk id="43" creationId="{FC23EB12-B166-8447-FD13-3F6389BFE4C4}"/>
          </ac:spMkLst>
        </pc:spChg>
        <pc:spChg chg="mod topLvl">
          <ac:chgData name="松浦英宗" userId="9b03fd3a-662f-49ff-9af1-1b93cf7aab22" providerId="ADAL" clId="{56E9DFAE-DDAD-4FCA-8AED-56B2D15DB479}" dt="2026-02-16T05:17:42" v="21009"/>
          <ac:spMkLst>
            <pc:docMk/>
            <pc:sldMk cId="1717571770" sldId="6062"/>
            <ac:spMk id="44" creationId="{8A52D9C9-8599-CC57-8A06-E6BE9D6956C0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45" creationId="{F0C92F7F-908A-6C53-C358-5816EBCECB65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46" creationId="{CB4C02C9-C340-B1E4-94D2-94E8B03290B8}"/>
          </ac:spMkLst>
        </pc:spChg>
        <pc:spChg chg="mod">
          <ac:chgData name="松浦英宗" userId="9b03fd3a-662f-49ff-9af1-1b93cf7aab22" providerId="ADAL" clId="{56E9DFAE-DDAD-4FCA-8AED-56B2D15DB479}" dt="2026-02-16T05:15:34.924" v="20971" actId="165"/>
          <ac:spMkLst>
            <pc:docMk/>
            <pc:sldMk cId="1717571770" sldId="6062"/>
            <ac:spMk id="47" creationId="{B60992AF-9FE4-3674-3916-078FAE5ED495}"/>
          </ac:spMkLst>
        </pc:spChg>
        <pc:spChg chg="mod topLvl">
          <ac:chgData name="松浦英宗" userId="9b03fd3a-662f-49ff-9af1-1b93cf7aab22" providerId="ADAL" clId="{56E9DFAE-DDAD-4FCA-8AED-56B2D15DB479}" dt="2026-02-16T05:18:52.078" v="21066" actId="20577"/>
          <ac:spMkLst>
            <pc:docMk/>
            <pc:sldMk cId="1717571770" sldId="6062"/>
            <ac:spMk id="51" creationId="{A0CEFCE5-C67D-7D86-A8BA-3B72D54F0450}"/>
          </ac:spMkLst>
        </pc:spChg>
        <pc:spChg chg="mod topLvl">
          <ac:chgData name="松浦英宗" userId="9b03fd3a-662f-49ff-9af1-1b93cf7aab22" providerId="ADAL" clId="{56E9DFAE-DDAD-4FCA-8AED-56B2D15DB479}" dt="2026-02-16T05:19:19.616" v="21088" actId="20577"/>
          <ac:spMkLst>
            <pc:docMk/>
            <pc:sldMk cId="1717571770" sldId="6062"/>
            <ac:spMk id="52" creationId="{685C6485-8A5A-B991-87D9-F1327FE097C7}"/>
          </ac:spMkLst>
        </pc:spChg>
        <pc:spChg chg="mod topLvl">
          <ac:chgData name="松浦英宗" userId="9b03fd3a-662f-49ff-9af1-1b93cf7aab22" providerId="ADAL" clId="{56E9DFAE-DDAD-4FCA-8AED-56B2D15DB479}" dt="2026-02-16T05:16:38.653" v="20989" actId="20577"/>
          <ac:spMkLst>
            <pc:docMk/>
            <pc:sldMk cId="1717571770" sldId="6062"/>
            <ac:spMk id="53" creationId="{CBCD8C99-7864-EE97-3652-F208901941A4}"/>
          </ac:spMkLst>
        </pc:spChg>
        <pc:spChg chg="mod topLvl">
          <ac:chgData name="松浦英宗" userId="9b03fd3a-662f-49ff-9af1-1b93cf7aab22" providerId="ADAL" clId="{56E9DFAE-DDAD-4FCA-8AED-56B2D15DB479}" dt="2026-02-16T05:19:38.931" v="21095" actId="20577"/>
          <ac:spMkLst>
            <pc:docMk/>
            <pc:sldMk cId="1717571770" sldId="6062"/>
            <ac:spMk id="54" creationId="{BE331E86-DB30-E9E4-E647-2BBCECCABB17}"/>
          </ac:spMkLst>
        </pc:spChg>
        <pc:spChg chg="mod topLvl">
          <ac:chgData name="松浦英宗" userId="9b03fd3a-662f-49ff-9af1-1b93cf7aab22" providerId="ADAL" clId="{56E9DFAE-DDAD-4FCA-8AED-56B2D15DB479}" dt="2026-02-16T05:17:25.221" v="21005" actId="20577"/>
          <ac:spMkLst>
            <pc:docMk/>
            <pc:sldMk cId="1717571770" sldId="6062"/>
            <ac:spMk id="55" creationId="{BFB39151-5DDC-31BD-D22F-6C82C582BD8A}"/>
          </ac:spMkLst>
        </pc:spChg>
        <pc:spChg chg="mod topLvl">
          <ac:chgData name="松浦英宗" userId="9b03fd3a-662f-49ff-9af1-1b93cf7aab22" providerId="ADAL" clId="{56E9DFAE-DDAD-4FCA-8AED-56B2D15DB479}" dt="2026-02-16T05:17:54.529" v="21013" actId="20577"/>
          <ac:spMkLst>
            <pc:docMk/>
            <pc:sldMk cId="1717571770" sldId="6062"/>
            <ac:spMk id="56" creationId="{512EEC0E-150D-7457-A465-7505472BFF8D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57" creationId="{2083C702-974B-F08A-8560-0C34E248194F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58" creationId="{FF861276-BC0D-84A4-CF7F-50AE5A6EEAD7}"/>
          </ac:spMkLst>
        </pc:spChg>
        <pc:spChg chg="mod">
          <ac:chgData name="松浦英宗" userId="9b03fd3a-662f-49ff-9af1-1b93cf7aab22" providerId="ADAL" clId="{56E9DFAE-DDAD-4FCA-8AED-56B2D15DB479}" dt="2026-02-16T05:15:09.310" v="20969" actId="165"/>
          <ac:spMkLst>
            <pc:docMk/>
            <pc:sldMk cId="1717571770" sldId="6062"/>
            <ac:spMk id="59" creationId="{B41E312A-86E1-2335-AB39-AC090E58A728}"/>
          </ac:spMkLst>
        </pc:spChg>
        <pc:spChg chg="add mod">
          <ac:chgData name="松浦英宗" userId="9b03fd3a-662f-49ff-9af1-1b93cf7aab22" providerId="ADAL" clId="{56E9DFAE-DDAD-4FCA-8AED-56B2D15DB479}" dt="2026-02-16T04:43:36.302" v="20210"/>
          <ac:spMkLst>
            <pc:docMk/>
            <pc:sldMk cId="1717571770" sldId="6062"/>
            <ac:spMk id="61" creationId="{1F82D4FC-24E8-6A43-AAD2-192FDB1F999C}"/>
          </ac:spMkLst>
        </pc:spChg>
        <pc:spChg chg="add mod">
          <ac:chgData name="松浦英宗" userId="9b03fd3a-662f-49ff-9af1-1b93cf7aab22" providerId="ADAL" clId="{56E9DFAE-DDAD-4FCA-8AED-56B2D15DB479}" dt="2026-02-16T04:43:44.588" v="20232" actId="20577"/>
          <ac:spMkLst>
            <pc:docMk/>
            <pc:sldMk cId="1717571770" sldId="6062"/>
            <ac:spMk id="62" creationId="{72FDD2FF-C212-7B5E-C6BE-CF390501202C}"/>
          </ac:spMkLst>
        </pc:spChg>
        <pc:spChg chg="add mod">
          <ac:chgData name="松浦英宗" userId="9b03fd3a-662f-49ff-9af1-1b93cf7aab22" providerId="ADAL" clId="{56E9DFAE-DDAD-4FCA-8AED-56B2D15DB479}" dt="2026-02-16T05:22:06.847" v="21237" actId="20577"/>
          <ac:spMkLst>
            <pc:docMk/>
            <pc:sldMk cId="1717571770" sldId="6062"/>
            <ac:spMk id="63" creationId="{2B60190E-F5A1-9A9E-7F0B-7AA4BA036EF1}"/>
          </ac:spMkLst>
        </pc:spChg>
        <pc:spChg chg="add mod">
          <ac:chgData name="松浦英宗" userId="9b03fd3a-662f-49ff-9af1-1b93cf7aab22" providerId="ADAL" clId="{56E9DFAE-DDAD-4FCA-8AED-56B2D15DB479}" dt="2026-02-16T04:43:36.302" v="20210"/>
          <ac:spMkLst>
            <pc:docMk/>
            <pc:sldMk cId="1717571770" sldId="6062"/>
            <ac:spMk id="64" creationId="{827E3D50-BCBC-76A3-C558-294C72CCBA76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68" creationId="{F114DA59-CBA0-822B-F277-CB9131DB5196}"/>
          </ac:spMkLst>
        </pc:spChg>
        <pc:spChg chg="add mod">
          <ac:chgData name="松浦英宗" userId="9b03fd3a-662f-49ff-9af1-1b93cf7aab22" providerId="ADAL" clId="{56E9DFAE-DDAD-4FCA-8AED-56B2D15DB479}" dt="2026-02-16T05:15:42.366" v="20973" actId="404"/>
          <ac:spMkLst>
            <pc:docMk/>
            <pc:sldMk cId="1717571770" sldId="6062"/>
            <ac:spMk id="70" creationId="{D924B3EB-FBB3-C924-D903-F3F8632EFCAD}"/>
          </ac:spMkLst>
        </pc:spChg>
        <pc:spChg chg="add mod">
          <ac:chgData name="松浦英宗" userId="9b03fd3a-662f-49ff-9af1-1b93cf7aab22" providerId="ADAL" clId="{56E9DFAE-DDAD-4FCA-8AED-56B2D15DB479}" dt="2026-02-16T05:15:42.366" v="20973" actId="404"/>
          <ac:spMkLst>
            <pc:docMk/>
            <pc:sldMk cId="1717571770" sldId="6062"/>
            <ac:spMk id="71" creationId="{CF872F64-6715-E221-6C1D-13D9BE51B5D2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2" creationId="{4951303F-84EA-9DE7-E681-19AD998D1EE8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3" creationId="{9BD4255F-093E-4558-365A-3E14751BDFF6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4" creationId="{8ECB6957-97FF-F1CF-DE78-138CC4D8D677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5" creationId="{17600710-1E11-E9D7-87D5-D23EF21A9EDC}"/>
          </ac:spMkLst>
        </pc:spChg>
        <pc:spChg chg="add mod ord">
          <ac:chgData name="松浦英宗" userId="9b03fd3a-662f-49ff-9af1-1b93cf7aab22" providerId="ADAL" clId="{56E9DFAE-DDAD-4FCA-8AED-56B2D15DB479}" dt="2026-02-16T05:22:32.970" v="21262" actId="14100"/>
          <ac:spMkLst>
            <pc:docMk/>
            <pc:sldMk cId="1717571770" sldId="6062"/>
            <ac:spMk id="79" creationId="{26D0B77E-3B96-672C-C421-E8458E007F79}"/>
          </ac:spMkLst>
        </pc:spChg>
        <pc:spChg chg="add mod">
          <ac:chgData name="松浦英宗" userId="9b03fd3a-662f-49ff-9af1-1b93cf7aab22" providerId="ADAL" clId="{56E9DFAE-DDAD-4FCA-8AED-56B2D15DB479}" dt="2026-02-16T05:23:07.187" v="21294" actId="1076"/>
          <ac:spMkLst>
            <pc:docMk/>
            <pc:sldMk cId="1717571770" sldId="6062"/>
            <ac:spMk id="80" creationId="{8E2B4967-F88C-6780-DD25-D145C9D34380}"/>
          </ac:spMkLst>
        </pc:spChg>
        <pc:grpChg chg="del">
          <ac:chgData name="松浦英宗" userId="9b03fd3a-662f-49ff-9af1-1b93cf7aab22" providerId="ADAL" clId="{56E9DFAE-DDAD-4FCA-8AED-56B2D15DB479}" dt="2026-02-16T04:44:18.697" v="20237" actId="165"/>
          <ac:grpSpMkLst>
            <pc:docMk/>
            <pc:sldMk cId="1717571770" sldId="6062"/>
            <ac:grpSpMk id="7" creationId="{52B7855D-5796-1240-5530-BF4F8C428D5E}"/>
          </ac:grpSpMkLst>
        </pc:grpChg>
        <pc:grpChg chg="mod topLvl">
          <ac:chgData name="松浦英宗" userId="9b03fd3a-662f-49ff-9af1-1b93cf7aab22" providerId="ADAL" clId="{56E9DFAE-DDAD-4FCA-8AED-56B2D15DB479}" dt="2026-02-16T04:44:23.118" v="20238" actId="1076"/>
          <ac:grpSpMkLst>
            <pc:docMk/>
            <pc:sldMk cId="1717571770" sldId="6062"/>
            <ac:grpSpMk id="8" creationId="{3AE5EC8D-3931-15AD-A7E2-708C1B3084EA}"/>
          </ac:grpSpMkLst>
        </pc:grpChg>
        <pc:grpChg chg="mod">
          <ac:chgData name="松浦英宗" userId="9b03fd3a-662f-49ff-9af1-1b93cf7aab22" providerId="ADAL" clId="{56E9DFAE-DDAD-4FCA-8AED-56B2D15DB479}" dt="2026-02-16T04:44:15.179" v="20236" actId="555"/>
          <ac:grpSpMkLst>
            <pc:docMk/>
            <pc:sldMk cId="1717571770" sldId="6062"/>
            <ac:grpSpMk id="12" creationId="{FA34801A-2E16-4943-7FCF-735B3802CA85}"/>
          </ac:grpSpMkLst>
        </pc:grpChg>
        <pc:grpChg chg="del">
          <ac:chgData name="松浦英宗" userId="9b03fd3a-662f-49ff-9af1-1b93cf7aab22" providerId="ADAL" clId="{56E9DFAE-DDAD-4FCA-8AED-56B2D15DB479}" dt="2026-02-16T04:44:03.702" v="20234" actId="478"/>
          <ac:grpSpMkLst>
            <pc:docMk/>
            <pc:sldMk cId="1717571770" sldId="6062"/>
            <ac:grpSpMk id="22" creationId="{B60AA3FD-8877-94EB-D5D1-B1C491E76DA4}"/>
          </ac:grpSpMkLst>
        </pc:grpChg>
        <pc:grpChg chg="mod topLvl">
          <ac:chgData name="松浦英宗" userId="9b03fd3a-662f-49ff-9af1-1b93cf7aab22" providerId="ADAL" clId="{56E9DFAE-DDAD-4FCA-8AED-56B2D15DB479}" dt="2026-02-16T05:15:34.924" v="20971" actId="165"/>
          <ac:grpSpMkLst>
            <pc:docMk/>
            <pc:sldMk cId="1717571770" sldId="6062"/>
            <ac:grpSpMk id="38" creationId="{4257AF1D-A2D1-B115-2365-A1990C5A1267}"/>
          </ac:grpSpMkLst>
        </pc:grpChg>
        <pc:grpChg chg="mod">
          <ac:chgData name="松浦英宗" userId="9b03fd3a-662f-49ff-9af1-1b93cf7aab22" providerId="ADAL" clId="{56E9DFAE-DDAD-4FCA-8AED-56B2D15DB479}" dt="2026-02-16T04:44:15.179" v="20236" actId="555"/>
          <ac:grpSpMkLst>
            <pc:docMk/>
            <pc:sldMk cId="1717571770" sldId="6062"/>
            <ac:grpSpMk id="49" creationId="{1E750587-6103-0B87-3874-39C352D2E78E}"/>
          </ac:grpSpMkLst>
        </pc:grpChg>
        <pc:grpChg chg="mod topLvl">
          <ac:chgData name="松浦英宗" userId="9b03fd3a-662f-49ff-9af1-1b93cf7aab22" providerId="ADAL" clId="{56E9DFAE-DDAD-4FCA-8AED-56B2D15DB479}" dt="2026-02-16T05:15:09.310" v="20969" actId="165"/>
          <ac:grpSpMkLst>
            <pc:docMk/>
            <pc:sldMk cId="1717571770" sldId="6062"/>
            <ac:grpSpMk id="50" creationId="{2805766E-5568-2348-E6DC-EA659E487FC4}"/>
          </ac:grpSpMkLst>
        </pc:grpChg>
        <pc:grpChg chg="mod">
          <ac:chgData name="松浦英宗" userId="9b03fd3a-662f-49ff-9af1-1b93cf7aab22" providerId="ADAL" clId="{56E9DFAE-DDAD-4FCA-8AED-56B2D15DB479}" dt="2026-02-16T04:51:56.520" v="20446" actId="14100"/>
          <ac:grpSpMkLst>
            <pc:docMk/>
            <pc:sldMk cId="1717571770" sldId="6062"/>
            <ac:grpSpMk id="65" creationId="{FE554735-4C12-4431-C7FC-5F2538E0A23B}"/>
          </ac:grpSpMkLst>
        </pc:grpChg>
        <pc:grpChg chg="add del mod">
          <ac:chgData name="松浦英宗" userId="9b03fd3a-662f-49ff-9af1-1b93cf7aab22" providerId="ADAL" clId="{56E9DFAE-DDAD-4FCA-8AED-56B2D15DB479}" dt="2026-02-16T04:52:19.316" v="20451" actId="165"/>
          <ac:grpSpMkLst>
            <pc:docMk/>
            <pc:sldMk cId="1717571770" sldId="6062"/>
            <ac:grpSpMk id="66" creationId="{B330C762-81E9-C12E-2658-2D02DEE4ECC3}"/>
          </ac:grpSpMkLst>
        </pc:grpChg>
        <pc:grpChg chg="add mod">
          <ac:chgData name="松浦英宗" userId="9b03fd3a-662f-49ff-9af1-1b93cf7aab22" providerId="ADAL" clId="{56E9DFAE-DDAD-4FCA-8AED-56B2D15DB479}" dt="2026-02-16T04:52:32.428" v="20453" actId="14100"/>
          <ac:grpSpMkLst>
            <pc:docMk/>
            <pc:sldMk cId="1717571770" sldId="6062"/>
            <ac:grpSpMk id="67" creationId="{30A97085-F1B9-280F-FDC3-ACEE80C97EF2}"/>
          </ac:grpSpMkLst>
        </pc:grpChg>
        <pc:grpChg chg="add del mod">
          <ac:chgData name="松浦英宗" userId="9b03fd3a-662f-49ff-9af1-1b93cf7aab22" providerId="ADAL" clId="{56E9DFAE-DDAD-4FCA-8AED-56B2D15DB479}" dt="2026-02-16T05:15:34.924" v="20971" actId="165"/>
          <ac:grpSpMkLst>
            <pc:docMk/>
            <pc:sldMk cId="1717571770" sldId="6062"/>
            <ac:grpSpMk id="77" creationId="{C9255849-9CF1-F881-76BD-A88E5A3DE623}"/>
          </ac:grpSpMkLst>
        </pc:grpChg>
        <pc:grpChg chg="add del mod">
          <ac:chgData name="松浦英宗" userId="9b03fd3a-662f-49ff-9af1-1b93cf7aab22" providerId="ADAL" clId="{56E9DFAE-DDAD-4FCA-8AED-56B2D15DB479}" dt="2026-02-16T05:15:09.310" v="20969" actId="165"/>
          <ac:grpSpMkLst>
            <pc:docMk/>
            <pc:sldMk cId="1717571770" sldId="6062"/>
            <ac:grpSpMk id="78" creationId="{C342AA41-7809-D355-FAD8-5CCC064B4B4E}"/>
          </ac:grpSpMkLst>
        </pc:grpChg>
        <pc:cxnChg chg="mod">
          <ac:chgData name="松浦英宗" userId="9b03fd3a-662f-49ff-9af1-1b93cf7aab22" providerId="ADAL" clId="{56E9DFAE-DDAD-4FCA-8AED-56B2D15DB479}" dt="2026-02-16T04:44:18.697" v="20237" actId="165"/>
          <ac:cxnSpMkLst>
            <pc:docMk/>
            <pc:sldMk cId="1717571770" sldId="6062"/>
            <ac:cxnSpMk id="11" creationId="{B2A55096-E728-D0DB-6438-BC81175A6304}"/>
          </ac:cxnSpMkLst>
        </pc:cxnChg>
        <pc:cxnChg chg="mod">
          <ac:chgData name="松浦英宗" userId="9b03fd3a-662f-49ff-9af1-1b93cf7aab22" providerId="ADAL" clId="{56E9DFAE-DDAD-4FCA-8AED-56B2D15DB479}" dt="2026-02-16T04:53:41.160" v="20498" actId="12789"/>
          <ac:cxnSpMkLst>
            <pc:docMk/>
            <pc:sldMk cId="1717571770" sldId="6062"/>
            <ac:cxnSpMk id="13" creationId="{034F1C4B-3F80-4F94-6EB2-425F397D433C}"/>
          </ac:cxnSpMkLst>
        </pc:cxnChg>
        <pc:cxnChg chg="del">
          <ac:chgData name="松浦英宗" userId="9b03fd3a-662f-49ff-9af1-1b93cf7aab22" providerId="ADAL" clId="{56E9DFAE-DDAD-4FCA-8AED-56B2D15DB479}" dt="2026-02-16T04:51:47.074" v="20444" actId="478"/>
          <ac:cxnSpMkLst>
            <pc:docMk/>
            <pc:sldMk cId="1717571770" sldId="6062"/>
            <ac:cxnSpMk id="20" creationId="{9A0ABEFD-75F5-658D-E531-43C956AA0205}"/>
          </ac:cxnSpMkLst>
        </pc:cxnChg>
        <pc:cxnChg chg="del">
          <ac:chgData name="松浦英宗" userId="9b03fd3a-662f-49ff-9af1-1b93cf7aab22" providerId="ADAL" clId="{56E9DFAE-DDAD-4FCA-8AED-56B2D15DB479}" dt="2026-02-16T04:51:47.074" v="20444" actId="478"/>
          <ac:cxnSpMkLst>
            <pc:docMk/>
            <pc:sldMk cId="1717571770" sldId="6062"/>
            <ac:cxnSpMk id="21" creationId="{4FD659B6-D5B7-6F39-DC74-19265DDEBFED}"/>
          </ac:cxnSpMkLst>
        </pc:cxnChg>
        <pc:cxnChg chg="mod">
          <ac:chgData name="松浦英宗" userId="9b03fd3a-662f-49ff-9af1-1b93cf7aab22" providerId="ADAL" clId="{56E9DFAE-DDAD-4FCA-8AED-56B2D15DB479}" dt="2026-02-16T05:15:34.924" v="20971" actId="165"/>
          <ac:cxnSpMkLst>
            <pc:docMk/>
            <pc:sldMk cId="1717571770" sldId="6062"/>
            <ac:cxnSpMk id="48" creationId="{F55762C2-69B3-6581-CC20-AC78649738F6}"/>
          </ac:cxnSpMkLst>
        </pc:cxnChg>
        <pc:cxnChg chg="mod">
          <ac:chgData name="松浦英宗" userId="9b03fd3a-662f-49ff-9af1-1b93cf7aab22" providerId="ADAL" clId="{56E9DFAE-DDAD-4FCA-8AED-56B2D15DB479}" dt="2026-02-16T05:15:09.310" v="20969" actId="165"/>
          <ac:cxnSpMkLst>
            <pc:docMk/>
            <pc:sldMk cId="1717571770" sldId="6062"/>
            <ac:cxnSpMk id="60" creationId="{F1724D79-6B85-13EA-37BF-B670C7754387}"/>
          </ac:cxnSpMkLst>
        </pc:cxnChg>
        <pc:cxnChg chg="mod">
          <ac:chgData name="松浦英宗" userId="9b03fd3a-662f-49ff-9af1-1b93cf7aab22" providerId="ADAL" clId="{56E9DFAE-DDAD-4FCA-8AED-56B2D15DB479}" dt="2026-02-16T04:52:26.355" v="20452" actId="571"/>
          <ac:cxnSpMkLst>
            <pc:docMk/>
            <pc:sldMk cId="1717571770" sldId="6062"/>
            <ac:cxnSpMk id="69" creationId="{63B57195-1A84-F310-474B-05B920431F2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6:11:12.900" v="22085" actId="47"/>
        <pc:sldMkLst>
          <pc:docMk/>
          <pc:sldMk cId="3035645044" sldId="6063"/>
        </pc:sldMkLst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2" creationId="{83ACBAAF-4583-06AF-DCBE-0FB5597EDB73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4" creationId="{4FA2072C-B05C-FE22-D137-0ED3D958B7CC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10" creationId="{9947F493-67CC-C5E4-F280-E89595DA33B5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18" creationId="{93EE0D5B-0AA8-E967-A813-CBC852558474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0" creationId="{BF887981-7E42-17D9-DBEE-8CE6005ECA6E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2" creationId="{C4F298FE-9DC0-5C01-2003-BBA29F64EBB1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6" creationId="{564F1FAC-5878-DA06-16C4-15413CCC1268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9" creationId="{050B61AD-5892-E1BB-092B-4970F3632744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57" creationId="{D291DDAD-993A-AD1B-6A4E-5480D0669A29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58" creationId="{0FC71C0A-1013-DA8C-8951-5898F7E1B9D6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59" creationId="{9E12BA9C-C5EC-426E-1BC8-13DB43F1185D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0" creationId="{48BF787B-8102-C2E5-11D4-C55A99DF9A18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1" creationId="{8240D31B-D6B1-22F5-07CB-5429B270949F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2" creationId="{18957163-9EAE-0BFB-CE1B-ECA569C3571B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3" creationId="{40DD4590-1F33-1150-3BA3-6106DD91E304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4" creationId="{669881AA-8889-3033-51FD-03DBFA9E7568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5" creationId="{843AA37C-66EF-CA4E-0F3D-5795310F2DCB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6" creationId="{BEE36EE7-6E25-7D7D-5B9B-6F0FB73A2500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7" creationId="{46B226A5-A650-B046-FCB4-0F3255B0E688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8" creationId="{D836950C-11C9-89B4-DE1F-B6E9055F72EA}"/>
          </ac:spMkLst>
        </pc:spChg>
        <pc:spChg chg="mod">
          <ac:chgData name="松浦英宗" userId="9b03fd3a-662f-49ff-9af1-1b93cf7aab22" providerId="ADAL" clId="{56E9DFAE-DDAD-4FCA-8AED-56B2D15DB479}" dt="2026-02-16T05:52:58.668" v="21466"/>
          <ac:spMkLst>
            <pc:docMk/>
            <pc:sldMk cId="3035645044" sldId="6063"/>
            <ac:spMk id="69" creationId="{0F38CC2B-E648-2EC7-EECF-747C49C404E6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70" creationId="{0C465291-BA5A-E7D2-1359-8DDAFB6DF391}"/>
          </ac:spMkLst>
        </pc:spChg>
        <pc:spChg chg="add del mod topLvl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71" creationId="{47CBDC80-5EFF-D08D-9AAA-4F70C5962B27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72" creationId="{D1D27FCC-7BD0-6DAC-73D8-543533F27294}"/>
          </ac:spMkLst>
        </pc:spChg>
        <pc:spChg chg="add del mod topLvl">
          <ac:chgData name="松浦英宗" userId="9b03fd3a-662f-49ff-9af1-1b93cf7aab22" providerId="ADAL" clId="{56E9DFAE-DDAD-4FCA-8AED-56B2D15DB479}" dt="2026-02-16T05:55:15.627" v="21623"/>
          <ac:spMkLst>
            <pc:docMk/>
            <pc:sldMk cId="3035645044" sldId="6063"/>
            <ac:spMk id="73" creationId="{22639294-6BA8-2F9A-3969-A4F5B828315F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4" creationId="{0742DFAD-F398-3289-24AC-06312D7A447E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5" creationId="{9096BC7B-3EA8-64D3-277E-58C7172DF209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6" creationId="{F5CD0DED-790B-0AE0-31F0-C20F208FB293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7" creationId="{1D091BFF-D4D4-5600-15AD-F8BDE8259E46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8" creationId="{0AC9CC5C-8489-4CCE-CFB6-7ACA87A64DFF}"/>
          </ac:spMkLst>
        </pc:spChg>
        <pc:spChg chg="mod ord">
          <ac:chgData name="松浦英宗" userId="9b03fd3a-662f-49ff-9af1-1b93cf7aab22" providerId="ADAL" clId="{56E9DFAE-DDAD-4FCA-8AED-56B2D15DB479}" dt="2026-02-16T05:46:59.617" v="21454" actId="164"/>
          <ac:spMkLst>
            <pc:docMk/>
            <pc:sldMk cId="3035645044" sldId="6063"/>
            <ac:spMk id="79" creationId="{4146AEAB-299C-C0F5-7A76-4B8244CC32B9}"/>
          </ac:spMkLst>
        </pc:spChg>
        <pc:spChg chg="del">
          <ac:chgData name="松浦英宗" userId="9b03fd3a-662f-49ff-9af1-1b93cf7aab22" providerId="ADAL" clId="{56E9DFAE-DDAD-4FCA-8AED-56B2D15DB479}" dt="2026-02-16T05:45:09.475" v="21357" actId="478"/>
          <ac:spMkLst>
            <pc:docMk/>
            <pc:sldMk cId="3035645044" sldId="6063"/>
            <ac:spMk id="80" creationId="{E9DC4B28-577A-A009-D53C-161C12B64404}"/>
          </ac:spMkLst>
        </pc:spChg>
        <pc:spChg chg="mod">
          <ac:chgData name="松浦英宗" userId="9b03fd3a-662f-49ff-9af1-1b93cf7aab22" providerId="ADAL" clId="{56E9DFAE-DDAD-4FCA-8AED-56B2D15DB479}" dt="2026-02-16T06:00:57.078" v="21810" actId="403"/>
          <ac:spMkLst>
            <pc:docMk/>
            <pc:sldMk cId="3035645044" sldId="6063"/>
            <ac:spMk id="81" creationId="{83C0EA07-ECCE-D33F-BFC9-40A87556AA7F}"/>
          </ac:spMkLst>
        </pc:spChg>
        <pc:spChg chg="mod">
          <ac:chgData name="松浦英宗" userId="9b03fd3a-662f-49ff-9af1-1b93cf7aab22" providerId="ADAL" clId="{56E9DFAE-DDAD-4FCA-8AED-56B2D15DB479}" dt="2026-02-16T05:53:22.896" v="21492" actId="20577"/>
          <ac:spMkLst>
            <pc:docMk/>
            <pc:sldMk cId="3035645044" sldId="6063"/>
            <ac:spMk id="82" creationId="{89B8D763-1EFD-F306-BC2D-3B01BE0E839F}"/>
          </ac:spMkLst>
        </pc:spChg>
        <pc:spChg chg="mod">
          <ac:chgData name="松浦英宗" userId="9b03fd3a-662f-49ff-9af1-1b93cf7aab22" providerId="ADAL" clId="{56E9DFAE-DDAD-4FCA-8AED-56B2D15DB479}" dt="2026-02-16T05:53:26.493" v="21508" actId="20577"/>
          <ac:spMkLst>
            <pc:docMk/>
            <pc:sldMk cId="3035645044" sldId="6063"/>
            <ac:spMk id="83" creationId="{33898324-64C9-B588-A404-DBAAA18E69C3}"/>
          </ac:spMkLst>
        </pc:spChg>
        <pc:spChg chg="add mod topLvl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84" creationId="{0FE4F346-CFCF-069F-61F8-6E7D92C3DBD1}"/>
          </ac:spMkLst>
        </pc:spChg>
        <pc:spChg chg="mod">
          <ac:chgData name="松浦英宗" userId="9b03fd3a-662f-49ff-9af1-1b93cf7aab22" providerId="ADAL" clId="{56E9DFAE-DDAD-4FCA-8AED-56B2D15DB479}" dt="2026-02-16T05:46:59.617" v="21454" actId="164"/>
          <ac:spMkLst>
            <pc:docMk/>
            <pc:sldMk cId="3035645044" sldId="6063"/>
            <ac:spMk id="85" creationId="{CD7F346E-70F1-93E5-930F-CF2D036AC414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86" creationId="{E01024A2-E907-47BD-3A6F-EEFF986264DB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87" creationId="{303EBCA0-3698-0CB9-23F5-67F14DC342D1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88" creationId="{3725B169-D995-6FF4-C6FE-33FABA85C942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89" creationId="{E8CBEB38-BC54-C954-3D12-E2967DF4B274}"/>
          </ac:spMkLst>
        </pc:spChg>
        <pc:spChg chg="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0" creationId="{A4CF3526-EC14-400C-070C-874BC3AEAE40}"/>
          </ac:spMkLst>
        </pc:spChg>
        <pc:spChg chg="del mod ord topLvl">
          <ac:chgData name="松浦英宗" userId="9b03fd3a-662f-49ff-9af1-1b93cf7aab22" providerId="ADAL" clId="{56E9DFAE-DDAD-4FCA-8AED-56B2D15DB479}" dt="2026-02-16T05:56:27.427" v="21634" actId="478"/>
          <ac:spMkLst>
            <pc:docMk/>
            <pc:sldMk cId="3035645044" sldId="6063"/>
            <ac:spMk id="91" creationId="{548E8AE7-C2B8-D212-1811-2B89F8DA1B77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92" creationId="{D2B97159-98C0-344C-4D77-52EE33728BA8}"/>
          </ac:spMkLst>
        </pc:spChg>
        <pc:spChg chg="add 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3" creationId="{050B8F56-BDD5-C4EF-DF53-1F948430738C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4" creationId="{7E1E33EF-65E9-4ECE-72CF-D13CE3C95E83}"/>
          </ac:spMkLst>
        </pc:spChg>
        <pc:spChg chg="mod">
          <ac:chgData name="松浦英宗" userId="9b03fd3a-662f-49ff-9af1-1b93cf7aab22" providerId="ADAL" clId="{56E9DFAE-DDAD-4FCA-8AED-56B2D15DB479}" dt="2026-02-16T05:46:32.781" v="21422" actId="164"/>
          <ac:spMkLst>
            <pc:docMk/>
            <pc:sldMk cId="3035645044" sldId="6063"/>
            <ac:spMk id="95" creationId="{E8D00A8D-E0F3-AEF6-6C6E-9EF1D0170F6B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96" creationId="{42E50C79-2698-5EB5-3716-456B5F264C96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97" creationId="{69C5DC94-D51E-E9B0-B65C-761AA7435DE1}"/>
          </ac:spMkLst>
        </pc:spChg>
        <pc:spChg chg="add del mod ord topLvl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98" creationId="{D7941249-5596-FD8F-CF1E-EB6F2CBE8E7A}"/>
          </ac:spMkLst>
        </pc:spChg>
        <pc:spChg chg="add 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9" creationId="{82C7D84C-104B-8A76-5369-EB6D036CFDE2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100" creationId="{9FE0C19A-A28D-EA5C-21F3-095AC16D8BD4}"/>
          </ac:spMkLst>
        </pc:spChg>
        <pc:spChg chg="add del mod ord topLvl">
          <ac:chgData name="松浦英宗" userId="9b03fd3a-662f-49ff-9af1-1b93cf7aab22" providerId="ADAL" clId="{56E9DFAE-DDAD-4FCA-8AED-56B2D15DB479}" dt="2026-02-16T05:55:57.176" v="21628" actId="478"/>
          <ac:spMkLst>
            <pc:docMk/>
            <pc:sldMk cId="3035645044" sldId="6063"/>
            <ac:spMk id="101" creationId="{B3D65682-B62A-C8BF-CA40-754054E95468}"/>
          </ac:spMkLst>
        </pc:spChg>
        <pc:spChg chg="mod or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13" creationId="{CF38F88C-BAE7-82EC-B872-FE6C651CEC72}"/>
          </ac:spMkLst>
        </pc:spChg>
        <pc:spChg chg="mod or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14" creationId="{D798C32A-618D-FB22-8DC9-D157B8B48C4E}"/>
          </ac:spMkLst>
        </pc:spChg>
        <pc:spChg chg="mod ord">
          <ac:chgData name="松浦英宗" userId="9b03fd3a-662f-49ff-9af1-1b93cf7aab22" providerId="ADAL" clId="{56E9DFAE-DDAD-4FCA-8AED-56B2D15DB479}" dt="2026-02-16T05:47:25.814" v="21460" actId="692"/>
          <ac:spMkLst>
            <pc:docMk/>
            <pc:sldMk cId="3035645044" sldId="6063"/>
            <ac:spMk id="115" creationId="{3E656364-0CE1-BA3D-27A3-9D13559268B9}"/>
          </ac:spMkLst>
        </pc:spChg>
        <pc:spChg chg="add mod">
          <ac:chgData name="松浦英宗" userId="9b03fd3a-662f-49ff-9af1-1b93cf7aab22" providerId="ADAL" clId="{56E9DFAE-DDAD-4FCA-8AED-56B2D15DB479}" dt="2026-02-16T05:57:42.208" v="21705" actId="1035"/>
          <ac:spMkLst>
            <pc:docMk/>
            <pc:sldMk cId="3035645044" sldId="6063"/>
            <ac:spMk id="116" creationId="{43B8B661-933D-66CC-F75C-3FFE7D8E8AB9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20" creationId="{CC788366-D423-E9CD-18F1-4523ADA4B77B}"/>
          </ac:spMkLst>
        </pc:spChg>
        <pc:spChg chg="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21" creationId="{9D195F94-F2D9-FB4B-76DF-4C38F3BE6DBE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22" creationId="{D9D67F26-2A82-83C5-E072-426CBAD47C59}"/>
          </ac:spMkLst>
        </pc:spChg>
        <pc:spChg chg="mod">
          <ac:chgData name="松浦英宗" userId="9b03fd3a-662f-49ff-9af1-1b93cf7aab22" providerId="ADAL" clId="{56E9DFAE-DDAD-4FCA-8AED-56B2D15DB479}" dt="2026-02-16T05:54:50.155" v="21578"/>
          <ac:spMkLst>
            <pc:docMk/>
            <pc:sldMk cId="3035645044" sldId="6063"/>
            <ac:spMk id="123" creationId="{85D2BEAE-A2FA-291F-7483-71D2E83A13B1}"/>
          </ac:spMkLst>
        </pc:spChg>
        <pc:spChg chg="mod">
          <ac:chgData name="松浦英宗" userId="9b03fd3a-662f-49ff-9af1-1b93cf7aab22" providerId="ADAL" clId="{56E9DFAE-DDAD-4FCA-8AED-56B2D15DB479}" dt="2026-02-16T05:55:19.746" v="21624"/>
          <ac:spMkLst>
            <pc:docMk/>
            <pc:sldMk cId="3035645044" sldId="6063"/>
            <ac:spMk id="124" creationId="{68CE97AA-EF70-6A3D-7FB4-964B65A2DD70}"/>
          </ac:spMkLst>
        </pc:spChg>
        <pc:spChg chg="mod or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25" creationId="{2E00AEC3-73D2-DB7C-1795-B5F2311ABDA3}"/>
          </ac:spMkLst>
        </pc:spChg>
        <pc:spChg chg="mod ord topLvl">
          <ac:chgData name="松浦英宗" userId="9b03fd3a-662f-49ff-9af1-1b93cf7aab22" providerId="ADAL" clId="{56E9DFAE-DDAD-4FCA-8AED-56B2D15DB479}" dt="2026-02-16T05:55:47.891" v="21627" actId="166"/>
          <ac:spMkLst>
            <pc:docMk/>
            <pc:sldMk cId="3035645044" sldId="6063"/>
            <ac:spMk id="126" creationId="{A0D8CA5A-0616-BD1B-A968-CC6C96E29640}"/>
          </ac:spMkLst>
        </pc:spChg>
        <pc:spChg chg="del mod ord">
          <ac:chgData name="松浦英宗" userId="9b03fd3a-662f-49ff-9af1-1b93cf7aab22" providerId="ADAL" clId="{56E9DFAE-DDAD-4FCA-8AED-56B2D15DB479}" dt="2026-02-16T05:56:45.980" v="21638" actId="478"/>
          <ac:spMkLst>
            <pc:docMk/>
            <pc:sldMk cId="3035645044" sldId="6063"/>
            <ac:spMk id="127" creationId="{0B543F5D-0535-AB12-0059-94433DF9118A}"/>
          </ac:spMkLst>
        </pc:spChg>
        <pc:spChg chg="mod ord topLvl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28" creationId="{62BF98FD-5D73-BC86-C651-65C8DA5B1CC4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31" creationId="{870570AC-76A6-3468-2284-68D9CB08D73E}"/>
          </ac:spMkLst>
        </pc:spChg>
        <pc:spChg chg="mod topLvl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32" creationId="{3B12D816-2A0D-4A7A-89CC-459FDE5D8EA9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33" creationId="{FE3A00D4-663E-844F-356E-94DE26149EEE}"/>
          </ac:spMkLst>
        </pc:spChg>
        <pc:spChg chg="mod">
          <ac:chgData name="松浦英宗" userId="9b03fd3a-662f-49ff-9af1-1b93cf7aab22" providerId="ADAL" clId="{56E9DFAE-DDAD-4FCA-8AED-56B2D15DB479}" dt="2026-02-16T05:57:04.539" v="21644" actId="12789"/>
          <ac:spMkLst>
            <pc:docMk/>
            <pc:sldMk cId="3035645044" sldId="6063"/>
            <ac:spMk id="134" creationId="{A3043767-FB9A-0CDA-ACF9-B0BD8B62BF63}"/>
          </ac:spMkLst>
        </pc:spChg>
        <pc:spChg chg="mod">
          <ac:chgData name="松浦英宗" userId="9b03fd3a-662f-49ff-9af1-1b93cf7aab22" providerId="ADAL" clId="{56E9DFAE-DDAD-4FCA-8AED-56B2D15DB479}" dt="2026-02-16T05:55:24.309" v="21625"/>
          <ac:spMkLst>
            <pc:docMk/>
            <pc:sldMk cId="3035645044" sldId="6063"/>
            <ac:spMk id="135" creationId="{D41FF0BC-6F5A-86E8-3F4E-701405BD2E33}"/>
          </ac:spMkLst>
        </pc:spChg>
        <pc:spChg chg="del mod ord topLvl">
          <ac:chgData name="松浦英宗" userId="9b03fd3a-662f-49ff-9af1-1b93cf7aab22" providerId="ADAL" clId="{56E9DFAE-DDAD-4FCA-8AED-56B2D15DB479}" dt="2026-02-16T05:56:34.440" v="21636" actId="478"/>
          <ac:spMkLst>
            <pc:docMk/>
            <pc:sldMk cId="3035645044" sldId="6063"/>
            <ac:spMk id="136" creationId="{967DB669-F46F-9B0D-773A-A0F87C104C5C}"/>
          </ac:spMkLst>
        </pc:spChg>
        <pc:spChg chg="mod">
          <ac:chgData name="松浦英宗" userId="9b03fd3a-662f-49ff-9af1-1b93cf7aab22" providerId="ADAL" clId="{56E9DFAE-DDAD-4FCA-8AED-56B2D15DB479}" dt="2026-02-16T05:46:39.783" v="21425" actId="571"/>
          <ac:spMkLst>
            <pc:docMk/>
            <pc:sldMk cId="3035645044" sldId="6063"/>
            <ac:spMk id="137" creationId="{BF82E74C-8C5A-B9E5-9D1D-EF3614401B05}"/>
          </ac:spMkLst>
        </pc:spChg>
        <pc:spChg chg="del mod ord">
          <ac:chgData name="松浦英宗" userId="9b03fd3a-662f-49ff-9af1-1b93cf7aab22" providerId="ADAL" clId="{56E9DFAE-DDAD-4FCA-8AED-56B2D15DB479}" dt="2026-02-16T05:56:45.980" v="21638" actId="478"/>
          <ac:spMkLst>
            <pc:docMk/>
            <pc:sldMk cId="3035645044" sldId="6063"/>
            <ac:spMk id="138" creationId="{852AA659-9E09-6CC5-2934-B64D02E52AA9}"/>
          </ac:spMkLst>
        </pc:spChg>
        <pc:spChg chg="del mod">
          <ac:chgData name="松浦英宗" userId="9b03fd3a-662f-49ff-9af1-1b93cf7aab22" providerId="ADAL" clId="{56E9DFAE-DDAD-4FCA-8AED-56B2D15DB479}" dt="2026-02-16T05:56:00.167" v="21629" actId="478"/>
          <ac:spMkLst>
            <pc:docMk/>
            <pc:sldMk cId="3035645044" sldId="6063"/>
            <ac:spMk id="139" creationId="{C839EE80-EE97-5DBE-137C-6D72915C1F35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42" creationId="{D4ECAA80-99C3-EC6C-B67C-6F03D670ADF0}"/>
          </ac:spMkLst>
        </pc:spChg>
        <pc:spChg chg="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43" creationId="{17475090-8E78-2D53-92F4-C3ED1EEE9CF1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44" creationId="{AC6AEB8A-6987-0497-A40B-FE249051E68E}"/>
          </ac:spMkLst>
        </pc:spChg>
        <pc:spChg chg="mod">
          <ac:chgData name="松浦英宗" userId="9b03fd3a-662f-49ff-9af1-1b93cf7aab22" providerId="ADAL" clId="{56E9DFAE-DDAD-4FCA-8AED-56B2D15DB479}" dt="2026-02-16T05:55:10.344" v="21622"/>
          <ac:spMkLst>
            <pc:docMk/>
            <pc:sldMk cId="3035645044" sldId="6063"/>
            <ac:spMk id="145" creationId="{5FCF959D-EA47-AB2B-315A-CE2339F7DFCD}"/>
          </ac:spMkLst>
        </pc:spChg>
        <pc:spChg chg="mod">
          <ac:chgData name="松浦英宗" userId="9b03fd3a-662f-49ff-9af1-1b93cf7aab22" providerId="ADAL" clId="{56E9DFAE-DDAD-4FCA-8AED-56B2D15DB479}" dt="2026-02-16T05:55:31.608" v="21626"/>
          <ac:spMkLst>
            <pc:docMk/>
            <pc:sldMk cId="3035645044" sldId="6063"/>
            <ac:spMk id="146" creationId="{1D8DB071-ED1E-AD28-2002-8203D3D710A4}"/>
          </ac:spMkLst>
        </pc:spChg>
        <pc:spChg chg="del mod ord">
          <ac:chgData name="松浦英宗" userId="9b03fd3a-662f-49ff-9af1-1b93cf7aab22" providerId="ADAL" clId="{56E9DFAE-DDAD-4FCA-8AED-56B2D15DB479}" dt="2026-02-16T05:56:27.427" v="21634" actId="478"/>
          <ac:spMkLst>
            <pc:docMk/>
            <pc:sldMk cId="3035645044" sldId="6063"/>
            <ac:spMk id="147" creationId="{9B16040C-FDB3-8FDB-7637-26CA35C03DAA}"/>
          </ac:spMkLst>
        </pc:spChg>
        <pc:spChg chg="mod">
          <ac:chgData name="松浦英宗" userId="9b03fd3a-662f-49ff-9af1-1b93cf7aab22" providerId="ADAL" clId="{56E9DFAE-DDAD-4FCA-8AED-56B2D15DB479}" dt="2026-02-16T05:46:41.649" v="21426" actId="571"/>
          <ac:spMkLst>
            <pc:docMk/>
            <pc:sldMk cId="3035645044" sldId="6063"/>
            <ac:spMk id="148" creationId="{F7B98B03-B65F-D42C-FDB7-643494077AE9}"/>
          </ac:spMkLst>
        </pc:spChg>
        <pc:spChg chg="del mod ord topLvl">
          <ac:chgData name="松浦英宗" userId="9b03fd3a-662f-49ff-9af1-1b93cf7aab22" providerId="ADAL" clId="{56E9DFAE-DDAD-4FCA-8AED-56B2D15DB479}" dt="2026-02-16T05:56:47.898" v="21639" actId="478"/>
          <ac:spMkLst>
            <pc:docMk/>
            <pc:sldMk cId="3035645044" sldId="6063"/>
            <ac:spMk id="149" creationId="{B341CB2A-172A-D121-3A47-0F16BA0A6C4B}"/>
          </ac:spMkLst>
        </pc:spChg>
        <pc:spChg chg="del mod ord">
          <ac:chgData name="松浦英宗" userId="9b03fd3a-662f-49ff-9af1-1b93cf7aab22" providerId="ADAL" clId="{56E9DFAE-DDAD-4FCA-8AED-56B2D15DB479}" dt="2026-02-16T05:56:00.167" v="21629" actId="478"/>
          <ac:spMkLst>
            <pc:docMk/>
            <pc:sldMk cId="3035645044" sldId="6063"/>
            <ac:spMk id="150" creationId="{BFF5B37D-4595-07E1-2397-C68A49658138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3" creationId="{68ED0560-25F9-F2AF-0477-E3668CCC39C3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4" creationId="{1D72B530-91CD-0CF5-620A-6EC0684FDA5D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5" creationId="{61D5B2E2-5D72-21BF-82F8-A203FB0BEB87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6" creationId="{C0581F3E-18C2-8544-4866-3045DE448798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7" creationId="{A1E9A545-3CAF-6165-342F-671CBBD5DA0F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8" creationId="{FB1F926C-286C-E351-00EC-83BA8953851F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59" creationId="{FE89A61C-982F-27CB-0965-9045EC9CDDFA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60" creationId="{EF065931-4C2D-C809-9608-2BAA89ECBE56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61" creationId="{2A433D25-0DCA-0F21-B054-646928299841}"/>
          </ac:spMkLst>
        </pc:spChg>
        <pc:grpChg chg="del">
          <ac:chgData name="松浦英宗" userId="9b03fd3a-662f-49ff-9af1-1b93cf7aab22" providerId="ADAL" clId="{56E9DFAE-DDAD-4FCA-8AED-56B2D15DB479}" dt="2026-02-16T05:44:07.862" v="21323" actId="478"/>
          <ac:grpSpMkLst>
            <pc:docMk/>
            <pc:sldMk cId="3035645044" sldId="6063"/>
            <ac:grpSpMk id="110" creationId="{31160A2C-84A3-106B-2703-BD621003FD5A}"/>
          </ac:grpSpMkLst>
        </pc:grpChg>
        <pc:grpChg chg="add del mod">
          <ac:chgData name="松浦英宗" userId="9b03fd3a-662f-49ff-9af1-1b93cf7aab22" providerId="ADAL" clId="{56E9DFAE-DDAD-4FCA-8AED-56B2D15DB479}" dt="2026-02-16T05:46:30.359" v="21421" actId="478"/>
          <ac:grpSpMkLst>
            <pc:docMk/>
            <pc:sldMk cId="3035645044" sldId="6063"/>
            <ac:grpSpMk id="117" creationId="{F72BCC64-5B94-F1EB-750B-7862B1F8C0B8}"/>
          </ac:grpSpMkLst>
        </pc:grpChg>
        <pc:grpChg chg="add mod">
          <ac:chgData name="松浦英宗" userId="9b03fd3a-662f-49ff-9af1-1b93cf7aab22" providerId="ADAL" clId="{56E9DFAE-DDAD-4FCA-8AED-56B2D15DB479}" dt="2026-02-16T05:46:46.904" v="21440" actId="1035"/>
          <ac:grpSpMkLst>
            <pc:docMk/>
            <pc:sldMk cId="3035645044" sldId="6063"/>
            <ac:grpSpMk id="118" creationId="{9DAE4B7F-68AB-D29B-5AE7-14013EE4BB96}"/>
          </ac:grpSpMkLst>
        </pc:grpChg>
        <pc:grpChg chg="add mod">
          <ac:chgData name="松浦英宗" userId="9b03fd3a-662f-49ff-9af1-1b93cf7aab22" providerId="ADAL" clId="{56E9DFAE-DDAD-4FCA-8AED-56B2D15DB479}" dt="2026-02-16T05:46:51.417" v="21441" actId="465"/>
          <ac:grpSpMkLst>
            <pc:docMk/>
            <pc:sldMk cId="3035645044" sldId="6063"/>
            <ac:grpSpMk id="119" creationId="{59B8F011-1D5B-72AC-3F2F-B462C22399AD}"/>
          </ac:grpSpMkLst>
        </pc:grpChg>
        <pc:grpChg chg="add mod">
          <ac:chgData name="松浦英宗" userId="9b03fd3a-662f-49ff-9af1-1b93cf7aab22" providerId="ADAL" clId="{56E9DFAE-DDAD-4FCA-8AED-56B2D15DB479}" dt="2026-02-16T05:46:59.617" v="21454" actId="164"/>
          <ac:grpSpMkLst>
            <pc:docMk/>
            <pc:sldMk cId="3035645044" sldId="6063"/>
            <ac:grpSpMk id="130" creationId="{8DB3F5B6-5E8A-F416-6003-57289B9FA191}"/>
          </ac:grpSpMkLst>
        </pc:grpChg>
        <pc:grpChg chg="add mod">
          <ac:chgData name="松浦英宗" userId="9b03fd3a-662f-49ff-9af1-1b93cf7aab22" providerId="ADAL" clId="{56E9DFAE-DDAD-4FCA-8AED-56B2D15DB479}" dt="2026-02-16T05:46:58.946" v="21453" actId="1035"/>
          <ac:grpSpMkLst>
            <pc:docMk/>
            <pc:sldMk cId="3035645044" sldId="6063"/>
            <ac:grpSpMk id="141" creationId="{E38C4AC6-19AF-BA95-BFF0-9CBC0EC32AEA}"/>
          </ac:grpSpMkLst>
        </pc:grpChg>
        <pc:grpChg chg="add mod">
          <ac:chgData name="松浦英宗" userId="9b03fd3a-662f-49ff-9af1-1b93cf7aab22" providerId="ADAL" clId="{56E9DFAE-DDAD-4FCA-8AED-56B2D15DB479}" dt="2026-02-16T05:46:59.617" v="21454" actId="164"/>
          <ac:grpSpMkLst>
            <pc:docMk/>
            <pc:sldMk cId="3035645044" sldId="6063"/>
            <ac:grpSpMk id="152" creationId="{7B91535A-4BAB-2189-E03C-7912DA9DFD87}"/>
          </ac:grpSpMkLst>
        </pc:grp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3" creationId="{D27E041C-5952-A9CB-C5E9-6DC95D872CD3}"/>
          </ac:cxnSpMkLst>
        </pc:cxn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4" creationId="{D4B23A49-3136-23FD-ED56-5F60AECA03C4}"/>
          </ac:cxnSpMkLst>
        </pc:cxn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5" creationId="{CF2A10A9-C3FF-B411-78AF-41447B16303C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07" creationId="{8FDA6541-88CF-ED15-CB58-99F059C8814C}"/>
          </ac:cxnSpMkLst>
        </pc:cxnChg>
        <pc:cxnChg chg="del">
          <ac:chgData name="松浦英宗" userId="9b03fd3a-662f-49ff-9af1-1b93cf7aab22" providerId="ADAL" clId="{56E9DFAE-DDAD-4FCA-8AED-56B2D15DB479}" dt="2026-02-16T05:46:26.228" v="21419" actId="478"/>
          <ac:cxnSpMkLst>
            <pc:docMk/>
            <pc:sldMk cId="3035645044" sldId="6063"/>
            <ac:cxnSpMk id="108" creationId="{87FDB63C-F52D-24FC-D384-3FA4699D6D38}"/>
          </ac:cxnSpMkLst>
        </pc:cxnChg>
        <pc:cxnChg chg="del">
          <ac:chgData name="松浦英宗" userId="9b03fd3a-662f-49ff-9af1-1b93cf7aab22" providerId="ADAL" clId="{56E9DFAE-DDAD-4FCA-8AED-56B2D15DB479}" dt="2026-02-16T05:46:19.982" v="21416" actId="478"/>
          <ac:cxnSpMkLst>
            <pc:docMk/>
            <pc:sldMk cId="3035645044" sldId="6063"/>
            <ac:cxnSpMk id="109" creationId="{920BEE2E-C79F-2082-262C-6BB6D6D965E8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29" creationId="{FF143B12-EDD7-B40B-CC0C-1783BCB23905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40" creationId="{D647BA52-6414-56AE-759B-138438394818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51" creationId="{C235E851-C8A0-AD69-D4CA-626DAE93816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14DDFAB-92C1-A181-BEC9-81E99E439D4D}"/>
              </a:ext>
            </a:extLst>
          </p:cNvPr>
          <p:cNvSpPr/>
          <p:nvPr/>
        </p:nvSpPr>
        <p:spPr>
          <a:xfrm>
            <a:off x="410918" y="29644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ja-JP" altLang="en-US" b="1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競合の一覧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2F804A1-A056-6AF7-27DC-D78474249180}"/>
              </a:ext>
            </a:extLst>
          </p:cNvPr>
          <p:cNvSpPr/>
          <p:nvPr/>
        </p:nvSpPr>
        <p:spPr>
          <a:xfrm>
            <a:off x="410918" y="6588823"/>
            <a:ext cx="11370164" cy="218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05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出所：各社</a:t>
            </a:r>
            <a:r>
              <a:rPr kumimoji="1" lang="en-US" altLang="ja-JP" sz="105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HP</a:t>
            </a:r>
            <a:r>
              <a:rPr lang="ja-JP" altLang="en-US" sz="105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より作成</a:t>
            </a:r>
            <a:endParaRPr kumimoji="1" lang="ja-JP" altLang="en-US" sz="105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A69DDCD-705A-EC0A-5E0B-9F424C181467}"/>
              </a:ext>
            </a:extLst>
          </p:cNvPr>
          <p:cNvSpPr/>
          <p:nvPr/>
        </p:nvSpPr>
        <p:spPr>
          <a:xfrm>
            <a:off x="410918" y="85198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Bef>
                <a:spcPts val="600"/>
              </a:spcBef>
            </a:pPr>
            <a:r>
              <a:rPr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競合は、個別サービス提供型・プラットフォーム型の</a:t>
            </a:r>
            <a:r>
              <a:rPr lang="en-US" altLang="ja-JP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2</a:t>
            </a:r>
            <a:r>
              <a:rPr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つに大別される。</a:t>
            </a:r>
            <a:endParaRPr kumimoji="1" lang="ja-JP" altLang="en-US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FC9D6970-5949-0499-5130-09B0F1114012}"/>
              </a:ext>
            </a:extLst>
          </p:cNvPr>
          <p:cNvGrpSpPr/>
          <p:nvPr/>
        </p:nvGrpSpPr>
        <p:grpSpPr>
          <a:xfrm>
            <a:off x="410917" y="1638323"/>
            <a:ext cx="1203197" cy="368544"/>
            <a:chOff x="410918" y="1638323"/>
            <a:chExt cx="2229592" cy="368544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BF5E6F3F-3CAB-82E4-0E93-082255406AB3}"/>
                </a:ext>
              </a:extLst>
            </p:cNvPr>
            <p:cNvSpPr/>
            <p:nvPr/>
          </p:nvSpPr>
          <p:spPr>
            <a:xfrm>
              <a:off x="410918" y="1638323"/>
              <a:ext cx="2229348" cy="2709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提供方法</a:t>
              </a:r>
            </a:p>
          </p:txBody>
        </p:sp>
        <p:cxnSp>
          <p:nvCxnSpPr>
            <p:cNvPr id="26" name="直線矢印コネクタ 25">
              <a:extLst>
                <a:ext uri="{FF2B5EF4-FFF2-40B4-BE49-F238E27FC236}">
                  <a16:creationId xmlns:a16="http://schemas.microsoft.com/office/drawing/2014/main" id="{726D4B64-8826-655B-0B5C-18914913FF0A}"/>
                </a:ext>
              </a:extLst>
            </p:cNvPr>
            <p:cNvCxnSpPr>
              <a:cxnSpLocks/>
            </p:cNvCxnSpPr>
            <p:nvPr/>
          </p:nvCxnSpPr>
          <p:spPr>
            <a:xfrm>
              <a:off x="410918" y="2006867"/>
              <a:ext cx="2229592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2BC1B2BB-1DD2-7041-43CF-787E6132E45C}"/>
              </a:ext>
            </a:extLst>
          </p:cNvPr>
          <p:cNvSpPr/>
          <p:nvPr/>
        </p:nvSpPr>
        <p:spPr>
          <a:xfrm>
            <a:off x="410917" y="2131170"/>
            <a:ext cx="1203065" cy="2116581"/>
          </a:xfrm>
          <a:prstGeom prst="rect">
            <a:avLst/>
          </a:prstGeom>
          <a:solidFill>
            <a:srgbClr val="145D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個別サービス</a:t>
            </a:r>
            <a:endParaRPr lang="en-US" altLang="ja-JP" sz="1200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提供型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9C95D72-F96B-5433-1767-F3EE780832CD}"/>
              </a:ext>
            </a:extLst>
          </p:cNvPr>
          <p:cNvSpPr/>
          <p:nvPr/>
        </p:nvSpPr>
        <p:spPr>
          <a:xfrm>
            <a:off x="410917" y="4374054"/>
            <a:ext cx="1203065" cy="2115645"/>
          </a:xfrm>
          <a:prstGeom prst="rect">
            <a:avLst/>
          </a:prstGeom>
          <a:solidFill>
            <a:srgbClr val="145D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プラットフォーム型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A8C0D2B3-7F68-1F5B-908D-AF71095A33F3}"/>
              </a:ext>
            </a:extLst>
          </p:cNvPr>
          <p:cNvGrpSpPr/>
          <p:nvPr/>
        </p:nvGrpSpPr>
        <p:grpSpPr>
          <a:xfrm>
            <a:off x="1779118" y="1638323"/>
            <a:ext cx="1203197" cy="368544"/>
            <a:chOff x="410918" y="1638323"/>
            <a:chExt cx="2229592" cy="368544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C5B2ACFD-2326-B41B-0E2A-78289A2D3D13}"/>
                </a:ext>
              </a:extLst>
            </p:cNvPr>
            <p:cNvSpPr/>
            <p:nvPr/>
          </p:nvSpPr>
          <p:spPr>
            <a:xfrm>
              <a:off x="410918" y="1638323"/>
              <a:ext cx="2229348" cy="2709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企業名</a:t>
              </a:r>
            </a:p>
          </p:txBody>
        </p:sp>
        <p:cxnSp>
          <p:nvCxnSpPr>
            <p:cNvPr id="31" name="直線矢印コネクタ 30">
              <a:extLst>
                <a:ext uri="{FF2B5EF4-FFF2-40B4-BE49-F238E27FC236}">
                  <a16:creationId xmlns:a16="http://schemas.microsoft.com/office/drawing/2014/main" id="{0FB068D8-262F-B307-2044-4B183EA09E8E}"/>
                </a:ext>
              </a:extLst>
            </p:cNvPr>
            <p:cNvCxnSpPr>
              <a:cxnSpLocks/>
            </p:cNvCxnSpPr>
            <p:nvPr/>
          </p:nvCxnSpPr>
          <p:spPr>
            <a:xfrm>
              <a:off x="410918" y="2006867"/>
              <a:ext cx="2229592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C76A03D-A94A-5E1B-058D-FAC753303215}"/>
              </a:ext>
            </a:extLst>
          </p:cNvPr>
          <p:cNvSpPr/>
          <p:nvPr/>
        </p:nvSpPr>
        <p:spPr>
          <a:xfrm>
            <a:off x="1779118" y="2131171"/>
            <a:ext cx="1203065" cy="437032"/>
          </a:xfrm>
          <a:prstGeom prst="rect">
            <a:avLst/>
          </a:prstGeom>
          <a:solidFill>
            <a:srgbClr val="DCF8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A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（本資料では省略）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C9BE6A8-38DE-F77C-70F8-AB142DDE4124}"/>
              </a:ext>
            </a:extLst>
          </p:cNvPr>
          <p:cNvSpPr/>
          <p:nvPr/>
        </p:nvSpPr>
        <p:spPr>
          <a:xfrm>
            <a:off x="1779118" y="3252613"/>
            <a:ext cx="1203065" cy="437032"/>
          </a:xfrm>
          <a:prstGeom prst="rect">
            <a:avLst/>
          </a:prstGeom>
          <a:solidFill>
            <a:srgbClr val="DCF8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C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（本資料では省略）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647FDE5-0364-930D-3058-CA363C2B1758}"/>
              </a:ext>
            </a:extLst>
          </p:cNvPr>
          <p:cNvSpPr/>
          <p:nvPr/>
        </p:nvSpPr>
        <p:spPr>
          <a:xfrm>
            <a:off x="1779118" y="4374055"/>
            <a:ext cx="1203065" cy="437032"/>
          </a:xfrm>
          <a:prstGeom prst="rect">
            <a:avLst/>
          </a:prstGeom>
          <a:solidFill>
            <a:srgbClr val="DCF8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D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（本資料では省略）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8196C74-7B89-60E1-13DF-FE44D69AF67E}"/>
              </a:ext>
            </a:extLst>
          </p:cNvPr>
          <p:cNvSpPr/>
          <p:nvPr/>
        </p:nvSpPr>
        <p:spPr>
          <a:xfrm>
            <a:off x="1779118" y="2691892"/>
            <a:ext cx="1203065" cy="437032"/>
          </a:xfrm>
          <a:prstGeom prst="rect">
            <a:avLst/>
          </a:prstGeom>
          <a:solidFill>
            <a:srgbClr val="DCF8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B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（本資料では省略）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8B24776C-DFB2-ADA3-F913-911ED66A51CA}"/>
              </a:ext>
            </a:extLst>
          </p:cNvPr>
          <p:cNvSpPr/>
          <p:nvPr/>
        </p:nvSpPr>
        <p:spPr>
          <a:xfrm>
            <a:off x="1779118" y="3813334"/>
            <a:ext cx="8571043" cy="437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（他多数だが本資料では省略）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1223D100-4DC6-ED8D-A4A5-9F33A842F496}"/>
              </a:ext>
            </a:extLst>
          </p:cNvPr>
          <p:cNvSpPr/>
          <p:nvPr/>
        </p:nvSpPr>
        <p:spPr>
          <a:xfrm>
            <a:off x="1779118" y="4934776"/>
            <a:ext cx="1203065" cy="437032"/>
          </a:xfrm>
          <a:prstGeom prst="rect">
            <a:avLst/>
          </a:prstGeom>
          <a:solidFill>
            <a:srgbClr val="DCF8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E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（本資料では省略）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1D58155F-B617-41BB-B4C7-897DA8180919}"/>
              </a:ext>
            </a:extLst>
          </p:cNvPr>
          <p:cNvSpPr/>
          <p:nvPr/>
        </p:nvSpPr>
        <p:spPr>
          <a:xfrm>
            <a:off x="1779118" y="5495497"/>
            <a:ext cx="1203065" cy="437032"/>
          </a:xfrm>
          <a:prstGeom prst="rect">
            <a:avLst/>
          </a:prstGeom>
          <a:solidFill>
            <a:srgbClr val="DCF8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F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  <a:cs typeface="+mn-cs"/>
              </a:rPr>
              <a:t>（本資料では省略）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5A94E39D-7C5F-F5C7-4584-628CDAA31323}"/>
              </a:ext>
            </a:extLst>
          </p:cNvPr>
          <p:cNvSpPr/>
          <p:nvPr/>
        </p:nvSpPr>
        <p:spPr>
          <a:xfrm>
            <a:off x="1779118" y="6056216"/>
            <a:ext cx="8571043" cy="437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（他多数だが本資料では省略）</a:t>
            </a:r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3B8DD925-5883-98D2-A761-448B05EB44AD}"/>
              </a:ext>
            </a:extLst>
          </p:cNvPr>
          <p:cNvGrpSpPr/>
          <p:nvPr/>
        </p:nvGrpSpPr>
        <p:grpSpPr>
          <a:xfrm>
            <a:off x="4515520" y="1638323"/>
            <a:ext cx="1203197" cy="368544"/>
            <a:chOff x="410918" y="1638323"/>
            <a:chExt cx="2229592" cy="368544"/>
          </a:xfrm>
        </p:grpSpPr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6922FEAA-C6BE-EA55-CC55-A6BD0D239FCD}"/>
                </a:ext>
              </a:extLst>
            </p:cNvPr>
            <p:cNvSpPr/>
            <p:nvPr/>
          </p:nvSpPr>
          <p:spPr>
            <a:xfrm>
              <a:off x="410918" y="1638323"/>
              <a:ext cx="2229348" cy="2709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提供機能</a:t>
              </a:r>
            </a:p>
          </p:txBody>
        </p:sp>
        <p:cxnSp>
          <p:nvCxnSpPr>
            <p:cNvPr id="42" name="直線矢印コネクタ 41">
              <a:extLst>
                <a:ext uri="{FF2B5EF4-FFF2-40B4-BE49-F238E27FC236}">
                  <a16:creationId xmlns:a16="http://schemas.microsoft.com/office/drawing/2014/main" id="{D7C1F7DC-1434-C919-F940-03DBAC7403B4}"/>
                </a:ext>
              </a:extLst>
            </p:cNvPr>
            <p:cNvCxnSpPr>
              <a:cxnSpLocks/>
            </p:cNvCxnSpPr>
            <p:nvPr/>
          </p:nvCxnSpPr>
          <p:spPr>
            <a:xfrm>
              <a:off x="410918" y="2006867"/>
              <a:ext cx="2229592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7A8D3574-BDCB-7BCB-F0E8-1025C6D6F035}"/>
              </a:ext>
            </a:extLst>
          </p:cNvPr>
          <p:cNvSpPr/>
          <p:nvPr/>
        </p:nvSpPr>
        <p:spPr>
          <a:xfrm>
            <a:off x="4515520" y="2131171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資料作成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BF57F891-9DD2-D8D3-6B6A-15908ABEBDD4}"/>
              </a:ext>
            </a:extLst>
          </p:cNvPr>
          <p:cNvSpPr/>
          <p:nvPr/>
        </p:nvSpPr>
        <p:spPr>
          <a:xfrm>
            <a:off x="4515520" y="3252613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創業計画書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作成</a:t>
            </a: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7232E583-DDB1-6535-7E57-47ADDFC88BE2}"/>
              </a:ext>
            </a:extLst>
          </p:cNvPr>
          <p:cNvSpPr/>
          <p:nvPr/>
        </p:nvSpPr>
        <p:spPr>
          <a:xfrm>
            <a:off x="4515520" y="4374055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テーマ問わず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多様な機能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EC640AA5-93F2-A870-2497-A0CF5A803263}"/>
              </a:ext>
            </a:extLst>
          </p:cNvPr>
          <p:cNvSpPr/>
          <p:nvPr/>
        </p:nvSpPr>
        <p:spPr>
          <a:xfrm>
            <a:off x="4515520" y="2691892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MVV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・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パーパス策定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C32242A7-C70B-2A49-11DC-E8250EF62D22}"/>
              </a:ext>
            </a:extLst>
          </p:cNvPr>
          <p:cNvSpPr/>
          <p:nvPr/>
        </p:nvSpPr>
        <p:spPr>
          <a:xfrm>
            <a:off x="4515520" y="4934776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テーマ問わず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多様な機能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7223DAA-8BD5-58B0-4DA9-AF3813CE37DA}"/>
              </a:ext>
            </a:extLst>
          </p:cNvPr>
          <p:cNvSpPr/>
          <p:nvPr/>
        </p:nvSpPr>
        <p:spPr>
          <a:xfrm>
            <a:off x="4515520" y="5495497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スタート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アップ用機能</a:t>
            </a:r>
          </a:p>
        </p:txBody>
      </p: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887A4A5F-E0D2-9D7A-0389-8647549C89B7}"/>
              </a:ext>
            </a:extLst>
          </p:cNvPr>
          <p:cNvGrpSpPr/>
          <p:nvPr/>
        </p:nvGrpSpPr>
        <p:grpSpPr>
          <a:xfrm>
            <a:off x="5883721" y="1638323"/>
            <a:ext cx="1203197" cy="368544"/>
            <a:chOff x="410918" y="1638323"/>
            <a:chExt cx="2229592" cy="368544"/>
          </a:xfrm>
        </p:grpSpPr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2868BD65-8D3B-21DA-4F4F-0B6D737B3285}"/>
                </a:ext>
              </a:extLst>
            </p:cNvPr>
            <p:cNvSpPr/>
            <p:nvPr/>
          </p:nvSpPr>
          <p:spPr>
            <a:xfrm>
              <a:off x="410918" y="1638323"/>
              <a:ext cx="2229348" cy="2709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対象</a:t>
              </a:r>
            </a:p>
          </p:txBody>
        </p: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ADC1B1F5-BF1B-8E45-801A-D9789B74F78F}"/>
                </a:ext>
              </a:extLst>
            </p:cNvPr>
            <p:cNvCxnSpPr>
              <a:cxnSpLocks/>
            </p:cNvCxnSpPr>
            <p:nvPr/>
          </p:nvCxnSpPr>
          <p:spPr>
            <a:xfrm>
              <a:off x="410918" y="2006867"/>
              <a:ext cx="2229592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D394EA02-378A-E71A-1362-0EF6FB553C66}"/>
              </a:ext>
            </a:extLst>
          </p:cNvPr>
          <p:cNvSpPr/>
          <p:nvPr/>
        </p:nvSpPr>
        <p:spPr>
          <a:xfrm>
            <a:off x="5883721" y="2131171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個人向け</a:t>
            </a:r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法人向け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807B51E8-1711-EC88-FC4F-4163CACBE6A3}"/>
              </a:ext>
            </a:extLst>
          </p:cNvPr>
          <p:cNvSpPr/>
          <p:nvPr/>
        </p:nvSpPr>
        <p:spPr>
          <a:xfrm>
            <a:off x="5883721" y="3252611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法人向け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A3729173-1DAA-16BC-CFDE-43ADA80018E9}"/>
              </a:ext>
            </a:extLst>
          </p:cNvPr>
          <p:cNvSpPr/>
          <p:nvPr/>
        </p:nvSpPr>
        <p:spPr>
          <a:xfrm>
            <a:off x="5883721" y="4374051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個人向け</a:t>
            </a:r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法人向け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98B719FF-D81B-F25E-2B51-92A49E57FFAD}"/>
              </a:ext>
            </a:extLst>
          </p:cNvPr>
          <p:cNvSpPr/>
          <p:nvPr/>
        </p:nvSpPr>
        <p:spPr>
          <a:xfrm>
            <a:off x="5883721" y="2691891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法人向け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9A2DF873-BFBA-B884-DC0C-EE336F2EC03E}"/>
              </a:ext>
            </a:extLst>
          </p:cNvPr>
          <p:cNvSpPr/>
          <p:nvPr/>
        </p:nvSpPr>
        <p:spPr>
          <a:xfrm>
            <a:off x="5883721" y="4934771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個人向け</a:t>
            </a:r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/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法人向け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3A8FC4F9-1830-4CD7-2876-DAF72A56AA8F}"/>
              </a:ext>
            </a:extLst>
          </p:cNvPr>
          <p:cNvSpPr/>
          <p:nvPr/>
        </p:nvSpPr>
        <p:spPr>
          <a:xfrm>
            <a:off x="5883721" y="5495491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法人向け</a:t>
            </a:r>
          </a:p>
        </p:txBody>
      </p: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55BF360B-BE55-0C7D-FD29-760D771CB102}"/>
              </a:ext>
            </a:extLst>
          </p:cNvPr>
          <p:cNvGrpSpPr/>
          <p:nvPr/>
        </p:nvGrpSpPr>
        <p:grpSpPr>
          <a:xfrm>
            <a:off x="7251923" y="1638323"/>
            <a:ext cx="3098577" cy="368544"/>
            <a:chOff x="410918" y="1638323"/>
            <a:chExt cx="2229592" cy="368544"/>
          </a:xfrm>
        </p:grpSpPr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E45F33A1-5237-FD6F-291E-6EA3D2D46390}"/>
                </a:ext>
              </a:extLst>
            </p:cNvPr>
            <p:cNvSpPr/>
            <p:nvPr/>
          </p:nvSpPr>
          <p:spPr>
            <a:xfrm>
              <a:off x="410918" y="1638323"/>
              <a:ext cx="2229348" cy="2709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サービス概要</a:t>
              </a:r>
            </a:p>
          </p:txBody>
        </p:sp>
        <p:cxnSp>
          <p:nvCxnSpPr>
            <p:cNvPr id="60" name="直線矢印コネクタ 59">
              <a:extLst>
                <a:ext uri="{FF2B5EF4-FFF2-40B4-BE49-F238E27FC236}">
                  <a16:creationId xmlns:a16="http://schemas.microsoft.com/office/drawing/2014/main" id="{BD73D7C0-2A0A-0BF9-6B61-5FC8591B6D1D}"/>
                </a:ext>
              </a:extLst>
            </p:cNvPr>
            <p:cNvCxnSpPr>
              <a:cxnSpLocks/>
            </p:cNvCxnSpPr>
            <p:nvPr/>
          </p:nvCxnSpPr>
          <p:spPr>
            <a:xfrm>
              <a:off x="410918" y="2006867"/>
              <a:ext cx="2229592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6BC15971-9C47-64E5-6ACF-AE683E6F0AF0}"/>
              </a:ext>
            </a:extLst>
          </p:cNvPr>
          <p:cNvSpPr/>
          <p:nvPr/>
        </p:nvSpPr>
        <p:spPr>
          <a:xfrm>
            <a:off x="7251923" y="2131171"/>
            <a:ext cx="3098238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資料作成に特化したサービスを提供して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おり、</a:t>
            </a:r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スライド</a:t>
            </a:r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5,000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円から作成可能</a:t>
            </a: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97CF3270-FC2F-B08B-B2B5-A7A2E1C88FE3}"/>
              </a:ext>
            </a:extLst>
          </p:cNvPr>
          <p:cNvSpPr/>
          <p:nvPr/>
        </p:nvSpPr>
        <p:spPr>
          <a:xfrm>
            <a:off x="7251923" y="3252613"/>
            <a:ext cx="3098238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日本政策金融公庫の創業計画書作成を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支援しており、事業計画書作成にも対応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6E12EC7D-72C2-BA26-40DD-3A26780063B3}"/>
              </a:ext>
            </a:extLst>
          </p:cNvPr>
          <p:cNvSpPr/>
          <p:nvPr/>
        </p:nvSpPr>
        <p:spPr>
          <a:xfrm>
            <a:off x="7251923" y="4374055"/>
            <a:ext cx="3098238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個人・法人が自由にサービスを出品・購入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可能（個人向け色が強め）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05917964-6311-59FC-170F-4E933EB409F7}"/>
              </a:ext>
            </a:extLst>
          </p:cNvPr>
          <p:cNvSpPr/>
          <p:nvPr/>
        </p:nvSpPr>
        <p:spPr>
          <a:xfrm>
            <a:off x="7251923" y="2691892"/>
            <a:ext cx="3098238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ミッション・ビジョン・バリューおよび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パーパスの策定をゼロベースで支援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1D2CDD35-5452-633F-1F8A-836B9D08DF73}"/>
              </a:ext>
            </a:extLst>
          </p:cNvPr>
          <p:cNvSpPr/>
          <p:nvPr/>
        </p:nvSpPr>
        <p:spPr>
          <a:xfrm>
            <a:off x="7251923" y="4934776"/>
            <a:ext cx="3098238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個人・法人が自由にサービスを出品・購入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可能（法人向け色が強め）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81A1C27A-E66E-105A-76A6-C571A871FFD0}"/>
              </a:ext>
            </a:extLst>
          </p:cNvPr>
          <p:cNvSpPr/>
          <p:nvPr/>
        </p:nvSpPr>
        <p:spPr>
          <a:xfrm>
            <a:off x="7251923" y="5495497"/>
            <a:ext cx="3098238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スタートアップに特化して、創業・事業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成長に必要な機能を提供</a:t>
            </a:r>
          </a:p>
        </p:txBody>
      </p: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6FDB2002-1A68-1709-47B7-03727517B40B}"/>
              </a:ext>
            </a:extLst>
          </p:cNvPr>
          <p:cNvGrpSpPr/>
          <p:nvPr/>
        </p:nvGrpSpPr>
        <p:grpSpPr>
          <a:xfrm>
            <a:off x="3147319" y="1638323"/>
            <a:ext cx="1203197" cy="368544"/>
            <a:chOff x="410918" y="1638323"/>
            <a:chExt cx="2229592" cy="368544"/>
          </a:xfrm>
        </p:grpSpPr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49D16DE1-F6D6-C0F0-7BCB-0593CA762CC4}"/>
                </a:ext>
              </a:extLst>
            </p:cNvPr>
            <p:cNvSpPr/>
            <p:nvPr/>
          </p:nvSpPr>
          <p:spPr>
            <a:xfrm>
              <a:off x="410918" y="1638323"/>
              <a:ext cx="2229348" cy="2709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r>
                <a:rPr lang="ja-JP" altLang="en-US" sz="14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地域</a:t>
              </a:r>
            </a:p>
          </p:txBody>
        </p:sp>
        <p:cxnSp>
          <p:nvCxnSpPr>
            <p:cNvPr id="69" name="直線矢印コネクタ 68">
              <a:extLst>
                <a:ext uri="{FF2B5EF4-FFF2-40B4-BE49-F238E27FC236}">
                  <a16:creationId xmlns:a16="http://schemas.microsoft.com/office/drawing/2014/main" id="{AD8CED4D-C922-5943-A801-0A16AEE26EA7}"/>
                </a:ext>
              </a:extLst>
            </p:cNvPr>
            <p:cNvCxnSpPr>
              <a:cxnSpLocks/>
            </p:cNvCxnSpPr>
            <p:nvPr/>
          </p:nvCxnSpPr>
          <p:spPr>
            <a:xfrm>
              <a:off x="410918" y="2006867"/>
              <a:ext cx="2229592" cy="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E837F3ED-8870-577E-F5DB-46B85401FD1D}"/>
              </a:ext>
            </a:extLst>
          </p:cNvPr>
          <p:cNvSpPr/>
          <p:nvPr/>
        </p:nvSpPr>
        <p:spPr>
          <a:xfrm>
            <a:off x="3147319" y="2131171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日本</a:t>
            </a: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20ABB480-44BC-7B16-966D-1079C2F917B4}"/>
              </a:ext>
            </a:extLst>
          </p:cNvPr>
          <p:cNvSpPr/>
          <p:nvPr/>
        </p:nvSpPr>
        <p:spPr>
          <a:xfrm>
            <a:off x="3147319" y="3252613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日本</a:t>
            </a: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9FF3C010-0A3B-8DA8-CEB8-4794A51A8B27}"/>
              </a:ext>
            </a:extLst>
          </p:cNvPr>
          <p:cNvSpPr/>
          <p:nvPr/>
        </p:nvSpPr>
        <p:spPr>
          <a:xfrm>
            <a:off x="3147319" y="4374055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日本</a:t>
            </a: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F3A4B38A-9807-3061-E3B1-050C722FC7CB}"/>
              </a:ext>
            </a:extLst>
          </p:cNvPr>
          <p:cNvSpPr/>
          <p:nvPr/>
        </p:nvSpPr>
        <p:spPr>
          <a:xfrm>
            <a:off x="3147319" y="2691892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日本</a:t>
            </a: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0C7402DD-3CF2-8E37-31FD-1F7C93715AFB}"/>
              </a:ext>
            </a:extLst>
          </p:cNvPr>
          <p:cNvSpPr/>
          <p:nvPr/>
        </p:nvSpPr>
        <p:spPr>
          <a:xfrm>
            <a:off x="3147319" y="4934776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日本</a:t>
            </a:r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21971FF7-688F-5D49-17B2-06986180D243}"/>
              </a:ext>
            </a:extLst>
          </p:cNvPr>
          <p:cNvSpPr/>
          <p:nvPr/>
        </p:nvSpPr>
        <p:spPr>
          <a:xfrm>
            <a:off x="3147319" y="5495497"/>
            <a:ext cx="1203065" cy="437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アメリカ</a:t>
            </a:r>
          </a:p>
        </p:txBody>
      </p:sp>
      <p:sp>
        <p:nvSpPr>
          <p:cNvPr id="76" name="左中かっこ 75">
            <a:extLst>
              <a:ext uri="{FF2B5EF4-FFF2-40B4-BE49-F238E27FC236}">
                <a16:creationId xmlns:a16="http://schemas.microsoft.com/office/drawing/2014/main" id="{DB7F0C3D-330A-9774-65CE-412915666986}"/>
              </a:ext>
            </a:extLst>
          </p:cNvPr>
          <p:cNvSpPr/>
          <p:nvPr/>
        </p:nvSpPr>
        <p:spPr>
          <a:xfrm flipH="1">
            <a:off x="10515298" y="2131170"/>
            <a:ext cx="199392" cy="2116580"/>
          </a:xfrm>
          <a:prstGeom prst="leftBrac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AD5EB291-30EA-8F7F-4EC5-0C22DFF20793}"/>
              </a:ext>
            </a:extLst>
          </p:cNvPr>
          <p:cNvSpPr/>
          <p:nvPr/>
        </p:nvSpPr>
        <p:spPr>
          <a:xfrm>
            <a:off x="10834716" y="2131169"/>
            <a:ext cx="946366" cy="21165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レッドオーシャンであり、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大小問わずさまざまな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プレイヤーが存在している</a:t>
            </a:r>
          </a:p>
        </p:txBody>
      </p:sp>
      <p:sp>
        <p:nvSpPr>
          <p:cNvPr id="78" name="左中かっこ 77">
            <a:extLst>
              <a:ext uri="{FF2B5EF4-FFF2-40B4-BE49-F238E27FC236}">
                <a16:creationId xmlns:a16="http://schemas.microsoft.com/office/drawing/2014/main" id="{EA85D141-C726-4504-F88F-139D7F72B2F7}"/>
              </a:ext>
            </a:extLst>
          </p:cNvPr>
          <p:cNvSpPr/>
          <p:nvPr/>
        </p:nvSpPr>
        <p:spPr>
          <a:xfrm flipH="1">
            <a:off x="10515298" y="4374055"/>
            <a:ext cx="199392" cy="2116580"/>
          </a:xfrm>
          <a:prstGeom prst="leftBrac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0F92D4AF-0385-DD93-8241-9100175928B2}"/>
              </a:ext>
            </a:extLst>
          </p:cNvPr>
          <p:cNvSpPr/>
          <p:nvPr/>
        </p:nvSpPr>
        <p:spPr>
          <a:xfrm>
            <a:off x="10834716" y="4374054"/>
            <a:ext cx="946366" cy="21165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レッドオーシャンだが、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大手が数社しかおらず、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創業・事業成長に特化した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サービスは国内に存在しない</a:t>
            </a:r>
          </a:p>
        </p:txBody>
      </p:sp>
      <p:cxnSp>
        <p:nvCxnSpPr>
          <p:cNvPr id="80" name="直線矢印コネクタ 79">
            <a:extLst>
              <a:ext uri="{FF2B5EF4-FFF2-40B4-BE49-F238E27FC236}">
                <a16:creationId xmlns:a16="http://schemas.microsoft.com/office/drawing/2014/main" id="{5B03B69D-013C-1864-1FAA-0CECC1A75414}"/>
              </a:ext>
            </a:extLst>
          </p:cNvPr>
          <p:cNvCxnSpPr>
            <a:cxnSpLocks/>
          </p:cNvCxnSpPr>
          <p:nvPr/>
        </p:nvCxnSpPr>
        <p:spPr>
          <a:xfrm>
            <a:off x="1766286" y="2630047"/>
            <a:ext cx="8583875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>
            <a:extLst>
              <a:ext uri="{FF2B5EF4-FFF2-40B4-BE49-F238E27FC236}">
                <a16:creationId xmlns:a16="http://schemas.microsoft.com/office/drawing/2014/main" id="{FEEFB493-1198-D2E2-C59A-4BDCF973A8CE}"/>
              </a:ext>
            </a:extLst>
          </p:cNvPr>
          <p:cNvCxnSpPr>
            <a:cxnSpLocks/>
          </p:cNvCxnSpPr>
          <p:nvPr/>
        </p:nvCxnSpPr>
        <p:spPr>
          <a:xfrm>
            <a:off x="1766286" y="3190767"/>
            <a:ext cx="8583875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直線矢印コネクタ 81">
            <a:extLst>
              <a:ext uri="{FF2B5EF4-FFF2-40B4-BE49-F238E27FC236}">
                <a16:creationId xmlns:a16="http://schemas.microsoft.com/office/drawing/2014/main" id="{F64F77F0-379C-9B82-C8B1-442AF49AFEF9}"/>
              </a:ext>
            </a:extLst>
          </p:cNvPr>
          <p:cNvCxnSpPr>
            <a:cxnSpLocks/>
          </p:cNvCxnSpPr>
          <p:nvPr/>
        </p:nvCxnSpPr>
        <p:spPr>
          <a:xfrm>
            <a:off x="1766286" y="3751487"/>
            <a:ext cx="8583875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>
            <a:extLst>
              <a:ext uri="{FF2B5EF4-FFF2-40B4-BE49-F238E27FC236}">
                <a16:creationId xmlns:a16="http://schemas.microsoft.com/office/drawing/2014/main" id="{8F5FFADC-1695-31AC-76FC-165D43AD7880}"/>
              </a:ext>
            </a:extLst>
          </p:cNvPr>
          <p:cNvCxnSpPr>
            <a:cxnSpLocks/>
          </p:cNvCxnSpPr>
          <p:nvPr/>
        </p:nvCxnSpPr>
        <p:spPr>
          <a:xfrm>
            <a:off x="1766286" y="4872927"/>
            <a:ext cx="8583875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>
            <a:extLst>
              <a:ext uri="{FF2B5EF4-FFF2-40B4-BE49-F238E27FC236}">
                <a16:creationId xmlns:a16="http://schemas.microsoft.com/office/drawing/2014/main" id="{B59B5640-2494-A1BD-121E-11A4F60F3BAC}"/>
              </a:ext>
            </a:extLst>
          </p:cNvPr>
          <p:cNvCxnSpPr>
            <a:cxnSpLocks/>
          </p:cNvCxnSpPr>
          <p:nvPr/>
        </p:nvCxnSpPr>
        <p:spPr>
          <a:xfrm>
            <a:off x="1766286" y="5433647"/>
            <a:ext cx="8583875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直線矢印コネクタ 84">
            <a:extLst>
              <a:ext uri="{FF2B5EF4-FFF2-40B4-BE49-F238E27FC236}">
                <a16:creationId xmlns:a16="http://schemas.microsoft.com/office/drawing/2014/main" id="{54D1A1DF-4224-AC88-D7A4-699CDA80BE4B}"/>
              </a:ext>
            </a:extLst>
          </p:cNvPr>
          <p:cNvCxnSpPr>
            <a:cxnSpLocks/>
          </p:cNvCxnSpPr>
          <p:nvPr/>
        </p:nvCxnSpPr>
        <p:spPr>
          <a:xfrm>
            <a:off x="1766286" y="5994367"/>
            <a:ext cx="8583875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直線矢印コネクタ 85">
            <a:extLst>
              <a:ext uri="{FF2B5EF4-FFF2-40B4-BE49-F238E27FC236}">
                <a16:creationId xmlns:a16="http://schemas.microsoft.com/office/drawing/2014/main" id="{A839AAC2-D9B7-B25D-67FC-EBC81F2AB29E}"/>
              </a:ext>
            </a:extLst>
          </p:cNvPr>
          <p:cNvCxnSpPr>
            <a:cxnSpLocks/>
          </p:cNvCxnSpPr>
          <p:nvPr/>
        </p:nvCxnSpPr>
        <p:spPr>
          <a:xfrm>
            <a:off x="407988" y="4312207"/>
            <a:ext cx="9942173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368</Words>
  <Application>Microsoft Office PowerPoint</Application>
  <PresentationFormat>ワイド画面</PresentationFormat>
  <Paragraphs>82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2026-02-16T06:11:13Z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