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2"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9F9"/>
    <a:srgbClr val="1924FF"/>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863902-AB9C-4BE3-8EB3-9F464C023569}" v="352" dt="2026-02-16T06:05:08.9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6T06:11:42.223" v="22086" actId="4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6T06:11:40.774" v="22085" actId="47"/>
        <pc:sldMkLst>
          <pc:docMk/>
          <pc:sldMk cId="2861357872" sldId="6057"/>
        </pc:sldMkLst>
        <pc:spChg chg="add del mod topLvl">
          <ac:chgData name="松浦英宗" userId="9b03fd3a-662f-49ff-9af1-1b93cf7aab22" providerId="ADAL" clId="{56E9DFAE-DDAD-4FCA-8AED-56B2D15DB479}" dt="2026-02-16T04:34:35.908" v="20125" actId="478"/>
          <ac:spMkLst>
            <pc:docMk/>
            <pc:sldMk cId="2861357872" sldId="6057"/>
            <ac:spMk id="2" creationId="{B2BC2440-CAED-002C-573B-17272FAB475C}"/>
          </ac:spMkLst>
        </pc:spChg>
        <pc:spChg chg="mod">
          <ac:chgData name="松浦英宗" userId="9b03fd3a-662f-49ff-9af1-1b93cf7aab22" providerId="ADAL" clId="{56E9DFAE-DDAD-4FCA-8AED-56B2D15DB479}" dt="2026-02-16T04:40:53.731" v="20143" actId="20577"/>
          <ac:spMkLst>
            <pc:docMk/>
            <pc:sldMk cId="2861357872" sldId="6057"/>
            <ac:spMk id="3" creationId="{714DDFAB-92C1-A181-BEC9-81E99E439D4D}"/>
          </ac:spMkLst>
        </pc:spChg>
        <pc:spChg chg="add mod">
          <ac:chgData name="松浦英宗" userId="9b03fd3a-662f-49ff-9af1-1b93cf7aab22" providerId="ADAL" clId="{56E9DFAE-DDAD-4FCA-8AED-56B2D15DB479}" dt="2026-02-16T04:34:42.375" v="20127"/>
          <ac:spMkLst>
            <pc:docMk/>
            <pc:sldMk cId="2861357872" sldId="6057"/>
            <ac:spMk id="4" creationId="{E2F804A1-A056-6AF7-27DC-D78474249180}"/>
          </ac:spMkLst>
        </pc:spChg>
        <pc:spChg chg="del">
          <ac:chgData name="松浦英宗" userId="9b03fd3a-662f-49ff-9af1-1b93cf7aab22" providerId="ADAL" clId="{56E9DFAE-DDAD-4FCA-8AED-56B2D15DB479}" dt="2026-02-16T04:41:33.080" v="20147" actId="478"/>
          <ac:spMkLst>
            <pc:docMk/>
            <pc:sldMk cId="2861357872" sldId="6057"/>
            <ac:spMk id="5" creationId="{0CEF5E7F-349A-26C0-8F6B-66A879D8B949}"/>
          </ac:spMkLst>
        </pc:spChg>
        <pc:spChg chg="mod">
          <ac:chgData name="松浦英宗" userId="9b03fd3a-662f-49ff-9af1-1b93cf7aab22" providerId="ADAL" clId="{56E9DFAE-DDAD-4FCA-8AED-56B2D15DB479}" dt="2026-02-16T04:34:42.375" v="20127"/>
          <ac:spMkLst>
            <pc:docMk/>
            <pc:sldMk cId="2861357872" sldId="6057"/>
            <ac:spMk id="15" creationId="{44A05872-D387-3BF6-5529-1D3113EA6CBC}"/>
          </ac:spMkLst>
        </pc:spChg>
        <pc:spChg chg="add mod">
          <ac:chgData name="松浦英宗" userId="9b03fd3a-662f-49ff-9af1-1b93cf7aab22" providerId="ADAL" clId="{56E9DFAE-DDAD-4FCA-8AED-56B2D15DB479}" dt="2026-02-16T04:34:42.375" v="20127"/>
          <ac:spMkLst>
            <pc:docMk/>
            <pc:sldMk cId="2861357872" sldId="6057"/>
            <ac:spMk id="28" creationId="{39C95D72-F96B-5433-1767-F3EE780832CD}"/>
          </ac:spMkLst>
        </pc:spChg>
        <pc:spChg chg="mod">
          <ac:chgData name="松浦英宗" userId="9b03fd3a-662f-49ff-9af1-1b93cf7aab22" providerId="ADAL" clId="{56E9DFAE-DDAD-4FCA-8AED-56B2D15DB479}" dt="2026-02-16T04:34:42.375" v="20127"/>
          <ac:spMkLst>
            <pc:docMk/>
            <pc:sldMk cId="2861357872" sldId="6057"/>
            <ac:spMk id="30" creationId="{C5B2ACFD-2326-B41B-0E2A-78289A2D3D13}"/>
          </ac:spMkLst>
        </pc:spChg>
        <pc:spChg chg="add mod">
          <ac:chgData name="松浦英宗" userId="9b03fd3a-662f-49ff-9af1-1b93cf7aab22" providerId="ADAL" clId="{56E9DFAE-DDAD-4FCA-8AED-56B2D15DB479}" dt="2026-02-16T04:34:42.375" v="20127"/>
          <ac:spMkLst>
            <pc:docMk/>
            <pc:sldMk cId="2861357872" sldId="6057"/>
            <ac:spMk id="33" creationId="{FC9BE6A8-38DE-F77C-70F8-AB142DDE4124}"/>
          </ac:spMkLst>
        </pc:spChg>
        <pc:spChg chg="mod">
          <ac:chgData name="松浦英宗" userId="9b03fd3a-662f-49ff-9af1-1b93cf7aab22" providerId="ADAL" clId="{56E9DFAE-DDAD-4FCA-8AED-56B2D15DB479}" dt="2026-02-16T04:34:42.375" v="20127"/>
          <ac:spMkLst>
            <pc:docMk/>
            <pc:sldMk cId="2861357872" sldId="6057"/>
            <ac:spMk id="41" creationId="{6922FEAA-C6BE-EA55-CC55-A6BD0D239FCD}"/>
          </ac:spMkLst>
        </pc:spChg>
        <pc:spChg chg="add mod">
          <ac:chgData name="松浦英宗" userId="9b03fd3a-662f-49ff-9af1-1b93cf7aab22" providerId="ADAL" clId="{56E9DFAE-DDAD-4FCA-8AED-56B2D15DB479}" dt="2026-02-16T04:34:42.375" v="20127"/>
          <ac:spMkLst>
            <pc:docMk/>
            <pc:sldMk cId="2861357872" sldId="6057"/>
            <ac:spMk id="52" creationId="{D394EA02-378A-E71A-1362-0EF6FB553C66}"/>
          </ac:spMkLst>
        </pc:spChg>
        <pc:spChg chg="add mod">
          <ac:chgData name="松浦英宗" userId="9b03fd3a-662f-49ff-9af1-1b93cf7aab22" providerId="ADAL" clId="{56E9DFAE-DDAD-4FCA-8AED-56B2D15DB479}" dt="2026-02-16T04:34:42.375" v="20127"/>
          <ac:spMkLst>
            <pc:docMk/>
            <pc:sldMk cId="2861357872" sldId="6057"/>
            <ac:spMk id="54" creationId="{A3729173-1DAA-16BC-CFDE-43ADA80018E9}"/>
          </ac:spMkLst>
        </pc:spChg>
        <pc:spChg chg="add mod">
          <ac:chgData name="松浦英宗" userId="9b03fd3a-662f-49ff-9af1-1b93cf7aab22" providerId="ADAL" clId="{56E9DFAE-DDAD-4FCA-8AED-56B2D15DB479}" dt="2026-02-16T04:34:42.375" v="20127"/>
          <ac:spMkLst>
            <pc:docMk/>
            <pc:sldMk cId="2861357872" sldId="6057"/>
            <ac:spMk id="61" creationId="{6BC15971-9C47-64E5-6ACF-AE683E6F0AF0}"/>
          </ac:spMkLst>
        </pc:spChg>
        <pc:spChg chg="add mod">
          <ac:chgData name="松浦英宗" userId="9b03fd3a-662f-49ff-9af1-1b93cf7aab22" providerId="ADAL" clId="{56E9DFAE-DDAD-4FCA-8AED-56B2D15DB479}" dt="2026-02-16T04:34:42.375" v="20127"/>
          <ac:spMkLst>
            <pc:docMk/>
            <pc:sldMk cId="2861357872" sldId="6057"/>
            <ac:spMk id="74" creationId="{0C7402DD-3CF2-8E37-31FD-1F7C93715AFB}"/>
          </ac:spMkLst>
        </pc:spChg>
        <pc:spChg chg="mod">
          <ac:chgData name="松浦英宗" userId="9b03fd3a-662f-49ff-9af1-1b93cf7aab22" providerId="ADAL" clId="{56E9DFAE-DDAD-4FCA-8AED-56B2D15DB479}" dt="2026-02-16T04:34:54.099" v="20130"/>
          <ac:spMkLst>
            <pc:docMk/>
            <pc:sldMk cId="2861357872" sldId="6057"/>
            <ac:spMk id="88" creationId="{A0C92261-2F9B-6BD5-8963-5F1B7CE7E1F9}"/>
          </ac:spMkLst>
        </pc:spChg>
        <pc:spChg chg="mod">
          <ac:chgData name="松浦英宗" userId="9b03fd3a-662f-49ff-9af1-1b93cf7aab22" providerId="ADAL" clId="{56E9DFAE-DDAD-4FCA-8AED-56B2D15DB479}" dt="2026-02-16T04:34:53.395" v="20129"/>
          <ac:spMkLst>
            <pc:docMk/>
            <pc:sldMk cId="2861357872" sldId="6057"/>
            <ac:spMk id="96" creationId="{19A1023D-19FE-2AD4-5C1F-1D46A01BD7D4}"/>
          </ac:spMkLst>
        </pc:spChg>
        <pc:spChg chg="mod">
          <ac:chgData name="松浦英宗" userId="9b03fd3a-662f-49ff-9af1-1b93cf7aab22" providerId="ADAL" clId="{56E9DFAE-DDAD-4FCA-8AED-56B2D15DB479}" dt="2026-02-16T04:34:53.395" v="20129"/>
          <ac:spMkLst>
            <pc:docMk/>
            <pc:sldMk cId="2861357872" sldId="6057"/>
            <ac:spMk id="99" creationId="{F7EF548A-34CD-4D4F-8DB5-5624EF6E8BDC}"/>
          </ac:spMkLst>
        </pc:spChg>
        <pc:spChg chg="mod">
          <ac:chgData name="松浦英宗" userId="9b03fd3a-662f-49ff-9af1-1b93cf7aab22" providerId="ADAL" clId="{56E9DFAE-DDAD-4FCA-8AED-56B2D15DB479}" dt="2026-02-16T04:34:53.395" v="20129"/>
          <ac:spMkLst>
            <pc:docMk/>
            <pc:sldMk cId="2861357872" sldId="6057"/>
            <ac:spMk id="100" creationId="{A240D436-E788-BBD0-4F42-961989C7811C}"/>
          </ac:spMkLst>
        </pc:spChg>
        <pc:spChg chg="mod">
          <ac:chgData name="松浦英宗" userId="9b03fd3a-662f-49ff-9af1-1b93cf7aab22" providerId="ADAL" clId="{56E9DFAE-DDAD-4FCA-8AED-56B2D15DB479}" dt="2026-02-16T04:34:53.395" v="20129"/>
          <ac:spMkLst>
            <pc:docMk/>
            <pc:sldMk cId="2861357872" sldId="6057"/>
            <ac:spMk id="102" creationId="{F34305CE-10E8-65A3-C82E-79BFD24B6D2B}"/>
          </ac:spMkLst>
        </pc:spChg>
        <pc:spChg chg="mod">
          <ac:chgData name="松浦英宗" userId="9b03fd3a-662f-49ff-9af1-1b93cf7aab22" providerId="ADAL" clId="{56E9DFAE-DDAD-4FCA-8AED-56B2D15DB479}" dt="2026-02-16T04:34:53.395" v="20129"/>
          <ac:spMkLst>
            <pc:docMk/>
            <pc:sldMk cId="2861357872" sldId="6057"/>
            <ac:spMk id="103" creationId="{A105D54F-18F1-794C-ECD7-95CD82DFB27A}"/>
          </ac:spMkLst>
        </pc:spChg>
        <pc:spChg chg="add mod">
          <ac:chgData name="松浦英宗" userId="9b03fd3a-662f-49ff-9af1-1b93cf7aab22" providerId="ADAL" clId="{56E9DFAE-DDAD-4FCA-8AED-56B2D15DB479}" dt="2026-02-16T04:34:53.395" v="20129"/>
          <ac:spMkLst>
            <pc:docMk/>
            <pc:sldMk cId="2861357872" sldId="6057"/>
            <ac:spMk id="106" creationId="{DBA7553B-709B-878F-EB27-4E8FA3BEC564}"/>
          </ac:spMkLst>
        </pc:spChg>
        <pc:spChg chg="add mod">
          <ac:chgData name="松浦英宗" userId="9b03fd3a-662f-49ff-9af1-1b93cf7aab22" providerId="ADAL" clId="{56E9DFAE-DDAD-4FCA-8AED-56B2D15DB479}" dt="2026-02-16T04:34:53.395" v="20129"/>
          <ac:spMkLst>
            <pc:docMk/>
            <pc:sldMk cId="2861357872" sldId="6057"/>
            <ac:spMk id="111" creationId="{DC279753-70A5-65B7-9DC5-B70BB7F970D1}"/>
          </ac:spMkLst>
        </pc:spChg>
        <pc:spChg chg="add mod">
          <ac:chgData name="松浦英宗" userId="9b03fd3a-662f-49ff-9af1-1b93cf7aab22" providerId="ADAL" clId="{56E9DFAE-DDAD-4FCA-8AED-56B2D15DB479}" dt="2026-02-16T04:34:53.395" v="20129"/>
          <ac:spMkLst>
            <pc:docMk/>
            <pc:sldMk cId="2861357872" sldId="6057"/>
            <ac:spMk id="113" creationId="{7592459F-3ED3-0817-E1C3-251559ED38B9}"/>
          </ac:spMkLst>
        </pc:spChg>
        <pc:spChg chg="add mod">
          <ac:chgData name="松浦英宗" userId="9b03fd3a-662f-49ff-9af1-1b93cf7aab22" providerId="ADAL" clId="{56E9DFAE-DDAD-4FCA-8AED-56B2D15DB479}" dt="2026-02-16T04:34:53.395" v="20129"/>
          <ac:spMkLst>
            <pc:docMk/>
            <pc:sldMk cId="2861357872" sldId="6057"/>
            <ac:spMk id="115" creationId="{27EBF39A-5653-7A47-B1CE-A50951CA21BF}"/>
          </ac:spMkLst>
        </pc:spChg>
        <pc:spChg chg="add mod">
          <ac:chgData name="松浦英宗" userId="9b03fd3a-662f-49ff-9af1-1b93cf7aab22" providerId="ADAL" clId="{56E9DFAE-DDAD-4FCA-8AED-56B2D15DB479}" dt="2026-02-16T04:34:53.395" v="20129"/>
          <ac:spMkLst>
            <pc:docMk/>
            <pc:sldMk cId="2861357872" sldId="6057"/>
            <ac:spMk id="116" creationId="{842D2CA8-425B-B12E-E0F4-70573E0B6858}"/>
          </ac:spMkLst>
        </pc:spChg>
        <pc:grpChg chg="del">
          <ac:chgData name="松浦英宗" userId="9b03fd3a-662f-49ff-9af1-1b93cf7aab22" providerId="ADAL" clId="{56E9DFAE-DDAD-4FCA-8AED-56B2D15DB479}" dt="2026-02-16T04:40:47.822" v="20141" actId="478"/>
          <ac:grpSpMkLst>
            <pc:docMk/>
            <pc:sldMk cId="2861357872" sldId="6057"/>
            <ac:grpSpMk id="6" creationId="{E9E20B7A-9943-97C6-D679-BA833812E47F}"/>
          </ac:grpSpMkLst>
        </pc:grpChg>
      </pc:sldChg>
      <pc:sldChg chg="delSp add del mod">
        <pc:chgData name="松浦英宗" userId="9b03fd3a-662f-49ff-9af1-1b93cf7aab22" providerId="ADAL" clId="{56E9DFAE-DDAD-4FCA-8AED-56B2D15DB479}" dt="2026-02-16T04:35:01.858" v="20136" actId="47"/>
        <pc:sldMkLst>
          <pc:docMk/>
          <pc:sldMk cId="1737035280" sldId="6058"/>
        </pc:sldMkLst>
        <pc:spChg chg="del">
          <ac:chgData name="松浦英宗" userId="9b03fd3a-662f-49ff-9af1-1b93cf7aab22" providerId="ADAL" clId="{56E9DFAE-DDAD-4FCA-8AED-56B2D15DB479}" dt="2026-02-16T04:34:57.500" v="20132" actId="478"/>
          <ac:spMkLst>
            <pc:docMk/>
            <pc:sldMk cId="1737035280" sldId="6058"/>
            <ac:spMk id="2" creationId="{7C51EBF0-3FBE-ECB5-F9E4-32806849282B}"/>
          </ac:spMkLst>
        </pc:spChg>
      </pc:sldChg>
      <pc:sldChg chg="addSp delSp modSp add del mod">
        <pc:chgData name="松浦英宗" userId="9b03fd3a-662f-49ff-9af1-1b93cf7aab22" providerId="ADAL" clId="{56E9DFAE-DDAD-4FCA-8AED-56B2D15DB479}" dt="2026-02-16T06:11:40.774" v="22085" actId="47"/>
        <pc:sldMkLst>
          <pc:docMk/>
          <pc:sldMk cId="3702578370" sldId="6059"/>
        </pc:sldMkLst>
        <pc:spChg chg="add mod">
          <ac:chgData name="松浦英宗" userId="9b03fd3a-662f-49ff-9af1-1b93cf7aab22" providerId="ADAL" clId="{56E9DFAE-DDAD-4FCA-8AED-56B2D15DB479}" dt="2026-02-16T04:40:56.675" v="20144" actId="20577"/>
          <ac:spMkLst>
            <pc:docMk/>
            <pc:sldMk cId="3702578370" sldId="6059"/>
            <ac:spMk id="2" creationId="{D12A3AEC-69CD-9AE5-1724-8DEC3DC426D3}"/>
          </ac:spMkLst>
        </pc:spChg>
        <pc:spChg chg="del">
          <ac:chgData name="松浦英宗" userId="9b03fd3a-662f-49ff-9af1-1b93cf7aab22" providerId="ADAL" clId="{56E9DFAE-DDAD-4FCA-8AED-56B2D15DB479}" dt="2026-02-16T04:41:30.884" v="20146" actId="478"/>
          <ac:spMkLst>
            <pc:docMk/>
            <pc:sldMk cId="3702578370" sldId="6059"/>
            <ac:spMk id="3" creationId="{CBD2DFFD-E4E7-7EFC-E716-4C516B66EE9E}"/>
          </ac:spMkLst>
        </pc:spChg>
        <pc:spChg chg="mod">
          <ac:chgData name="松浦英宗" userId="9b03fd3a-662f-49ff-9af1-1b93cf7aab22" providerId="ADAL" clId="{56E9DFAE-DDAD-4FCA-8AED-56B2D15DB479}" dt="2026-02-16T04:34:48.176" v="20128"/>
          <ac:spMkLst>
            <pc:docMk/>
            <pc:sldMk cId="3702578370" sldId="6059"/>
            <ac:spMk id="11" creationId="{21C8CF7D-5C44-A852-FCB6-0B7DE7EFB667}"/>
          </ac:spMkLst>
        </pc:spChg>
        <pc:spChg chg="mod">
          <ac:chgData name="松浦英宗" userId="9b03fd3a-662f-49ff-9af1-1b93cf7aab22" providerId="ADAL" clId="{56E9DFAE-DDAD-4FCA-8AED-56B2D15DB479}" dt="2026-02-16T04:34:48.176" v="20128"/>
          <ac:spMkLst>
            <pc:docMk/>
            <pc:sldMk cId="3702578370" sldId="6059"/>
            <ac:spMk id="15" creationId="{87C28502-CED6-7A3F-D210-8696CBD28F8C}"/>
          </ac:spMkLst>
        </pc:spChg>
        <pc:spChg chg="mod">
          <ac:chgData name="松浦英宗" userId="9b03fd3a-662f-49ff-9af1-1b93cf7aab22" providerId="ADAL" clId="{56E9DFAE-DDAD-4FCA-8AED-56B2D15DB479}" dt="2026-02-16T04:34:48.176" v="20128"/>
          <ac:spMkLst>
            <pc:docMk/>
            <pc:sldMk cId="3702578370" sldId="6059"/>
            <ac:spMk id="17" creationId="{93868B5B-8CC6-9192-4F92-11F50955193E}"/>
          </ac:spMkLst>
        </pc:spChg>
        <pc:spChg chg="mod">
          <ac:chgData name="松浦英宗" userId="9b03fd3a-662f-49ff-9af1-1b93cf7aab22" providerId="ADAL" clId="{56E9DFAE-DDAD-4FCA-8AED-56B2D15DB479}" dt="2026-02-16T04:34:48.176" v="20128"/>
          <ac:spMkLst>
            <pc:docMk/>
            <pc:sldMk cId="3702578370" sldId="6059"/>
            <ac:spMk id="20" creationId="{0EFB1350-6EE2-AA9B-5345-55696FDC7FEE}"/>
          </ac:spMkLst>
        </pc:spChg>
        <pc:spChg chg="add mod">
          <ac:chgData name="松浦英宗" userId="9b03fd3a-662f-49ff-9af1-1b93cf7aab22" providerId="ADAL" clId="{56E9DFAE-DDAD-4FCA-8AED-56B2D15DB479}" dt="2026-02-16T04:34:48.176" v="20128"/>
          <ac:spMkLst>
            <pc:docMk/>
            <pc:sldMk cId="3702578370" sldId="6059"/>
            <ac:spMk id="22" creationId="{8320C65E-4563-CC93-B3D3-77E66C8D76BD}"/>
          </ac:spMkLst>
        </pc:spChg>
        <pc:spChg chg="add mod">
          <ac:chgData name="松浦英宗" userId="9b03fd3a-662f-49ff-9af1-1b93cf7aab22" providerId="ADAL" clId="{56E9DFAE-DDAD-4FCA-8AED-56B2D15DB479}" dt="2026-02-16T04:34:48.176" v="20128"/>
          <ac:spMkLst>
            <pc:docMk/>
            <pc:sldMk cId="3702578370" sldId="6059"/>
            <ac:spMk id="26" creationId="{BEA06EB6-6563-9BF5-E6CE-54393F7C539B}"/>
          </ac:spMkLst>
        </pc:spChg>
        <pc:spChg chg="add mod">
          <ac:chgData name="松浦英宗" userId="9b03fd3a-662f-49ff-9af1-1b93cf7aab22" providerId="ADAL" clId="{56E9DFAE-DDAD-4FCA-8AED-56B2D15DB479}" dt="2026-02-16T04:34:48.176" v="20128"/>
          <ac:spMkLst>
            <pc:docMk/>
            <pc:sldMk cId="3702578370" sldId="6059"/>
            <ac:spMk id="28" creationId="{ECEEA354-FDFF-FB8D-9E30-678B5484D1F0}"/>
          </ac:spMkLst>
        </pc:spChg>
        <pc:spChg chg="add mod">
          <ac:chgData name="松浦英宗" userId="9b03fd3a-662f-49ff-9af1-1b93cf7aab22" providerId="ADAL" clId="{56E9DFAE-DDAD-4FCA-8AED-56B2D15DB479}" dt="2026-02-16T04:34:48.176" v="20128"/>
          <ac:spMkLst>
            <pc:docMk/>
            <pc:sldMk cId="3702578370" sldId="6059"/>
            <ac:spMk id="30" creationId="{D73BF3DC-345F-0BBA-6555-BA90D4C70D26}"/>
          </ac:spMkLst>
        </pc:spChg>
        <pc:spChg chg="add mod">
          <ac:chgData name="松浦英宗" userId="9b03fd3a-662f-49ff-9af1-1b93cf7aab22" providerId="ADAL" clId="{56E9DFAE-DDAD-4FCA-8AED-56B2D15DB479}" dt="2026-02-16T04:34:48.176" v="20128"/>
          <ac:spMkLst>
            <pc:docMk/>
            <pc:sldMk cId="3702578370" sldId="6059"/>
            <ac:spMk id="31" creationId="{4F6E5794-89C1-AE0B-7648-E1DAC3D680C1}"/>
          </ac:spMkLst>
        </pc:spChg>
        <pc:spChg chg="mod">
          <ac:chgData name="松浦英宗" userId="9b03fd3a-662f-49ff-9af1-1b93cf7aab22" providerId="ADAL" clId="{56E9DFAE-DDAD-4FCA-8AED-56B2D15DB479}" dt="2026-02-16T04:41:12.577" v="20145" actId="20577"/>
          <ac:spMkLst>
            <pc:docMk/>
            <pc:sldMk cId="3702578370" sldId="6059"/>
            <ac:spMk id="32" creationId="{89281712-694B-3000-CE0B-C0F1DE8E4930}"/>
          </ac:spMkLst>
        </pc:spChg>
        <pc:grpChg chg="del">
          <ac:chgData name="松浦英宗" userId="9b03fd3a-662f-49ff-9af1-1b93cf7aab22" providerId="ADAL" clId="{56E9DFAE-DDAD-4FCA-8AED-56B2D15DB479}" dt="2026-02-16T04:40:48.747" v="20142" actId="478"/>
          <ac:grpSpMkLst>
            <pc:docMk/>
            <pc:sldMk cId="3702578370" sldId="6059"/>
            <ac:grpSpMk id="4" creationId="{AB2EDE9D-7B19-DE07-401A-F1017260CA00}"/>
          </ac:grpSpMkLst>
        </pc:grpChg>
      </pc:sldChg>
      <pc:sldChg chg="addSp delSp modSp add del mod ord">
        <pc:chgData name="松浦英宗" userId="9b03fd3a-662f-49ff-9af1-1b93cf7aab22" providerId="ADAL" clId="{56E9DFAE-DDAD-4FCA-8AED-56B2D15DB479}" dt="2026-02-16T06:11:42.223" v="22086" actId="47"/>
        <pc:sldMkLst>
          <pc:docMk/>
          <pc:sldMk cId="1928997377" sldId="6060"/>
        </pc:sldMkLst>
        <pc:spChg chg="del">
          <ac:chgData name="松浦英宗" userId="9b03fd3a-662f-49ff-9af1-1b93cf7aab22" providerId="ADAL" clId="{56E9DFAE-DDAD-4FCA-8AED-56B2D15DB479}" dt="2026-02-16T05:40:53.438" v="21298" actId="478"/>
          <ac:spMkLst>
            <pc:docMk/>
            <pc:sldMk cId="1928997377" sldId="6060"/>
            <ac:spMk id="2" creationId="{D52DCC7B-2471-D18B-C060-9833C79AEEB7}"/>
          </ac:spMkLst>
        </pc:spChg>
        <pc:spChg chg="add mod">
          <ac:chgData name="松浦英宗" userId="9b03fd3a-662f-49ff-9af1-1b93cf7aab22" providerId="ADAL" clId="{56E9DFAE-DDAD-4FCA-8AED-56B2D15DB479}" dt="2026-02-16T05:40:50.975" v="21297"/>
          <ac:spMkLst>
            <pc:docMk/>
            <pc:sldMk cId="1928997377" sldId="6060"/>
            <ac:spMk id="4" creationId="{E56979A9-4D03-8C7B-B31F-11F7E219E91B}"/>
          </ac:spMkLst>
        </pc:spChg>
        <pc:spChg chg="add mod">
          <ac:chgData name="松浦英宗" userId="9b03fd3a-662f-49ff-9af1-1b93cf7aab22" providerId="ADAL" clId="{56E9DFAE-DDAD-4FCA-8AED-56B2D15DB479}" dt="2026-02-16T05:40:50.975" v="21297"/>
          <ac:spMkLst>
            <pc:docMk/>
            <pc:sldMk cId="1928997377" sldId="6060"/>
            <ac:spMk id="6" creationId="{C379A1D6-8B53-F413-836F-137E57412737}"/>
          </ac:spMkLst>
        </pc:spChg>
        <pc:spChg chg="add mod">
          <ac:chgData name="松浦英宗" userId="9b03fd3a-662f-49ff-9af1-1b93cf7aab22" providerId="ADAL" clId="{56E9DFAE-DDAD-4FCA-8AED-56B2D15DB479}" dt="2026-02-16T05:40:50.975" v="21297"/>
          <ac:spMkLst>
            <pc:docMk/>
            <pc:sldMk cId="1928997377" sldId="6060"/>
            <ac:spMk id="7" creationId="{AB1E65FA-21EA-5966-254A-E1AB6A5F76A5}"/>
          </ac:spMkLst>
        </pc:spChg>
        <pc:spChg chg="add mod">
          <ac:chgData name="松浦英宗" userId="9b03fd3a-662f-49ff-9af1-1b93cf7aab22" providerId="ADAL" clId="{56E9DFAE-DDAD-4FCA-8AED-56B2D15DB479}" dt="2026-02-16T05:40:50.975" v="21297"/>
          <ac:spMkLst>
            <pc:docMk/>
            <pc:sldMk cId="1928997377" sldId="6060"/>
            <ac:spMk id="11" creationId="{E2EFBF58-FCA1-4BE0-0E4F-94E291F9E8D4}"/>
          </ac:spMkLst>
        </pc:spChg>
        <pc:spChg chg="add mod">
          <ac:chgData name="松浦英宗" userId="9b03fd3a-662f-49ff-9af1-1b93cf7aab22" providerId="ADAL" clId="{56E9DFAE-DDAD-4FCA-8AED-56B2D15DB479}" dt="2026-02-16T05:40:50.975" v="21297"/>
          <ac:spMkLst>
            <pc:docMk/>
            <pc:sldMk cId="1928997377" sldId="6060"/>
            <ac:spMk id="13" creationId="{4F3D1E6F-4E86-F216-3007-51EB1AD81D09}"/>
          </ac:spMkLst>
        </pc:spChg>
        <pc:spChg chg="add mod">
          <ac:chgData name="松浦英宗" userId="9b03fd3a-662f-49ff-9af1-1b93cf7aab22" providerId="ADAL" clId="{56E9DFAE-DDAD-4FCA-8AED-56B2D15DB479}" dt="2026-02-16T05:40:50.975" v="21297"/>
          <ac:spMkLst>
            <pc:docMk/>
            <pc:sldMk cId="1928997377" sldId="6060"/>
            <ac:spMk id="14" creationId="{A0E66149-B31A-8838-72EC-171730D7D601}"/>
          </ac:spMkLst>
        </pc:spChg>
        <pc:spChg chg="add mod">
          <ac:chgData name="松浦英宗" userId="9b03fd3a-662f-49ff-9af1-1b93cf7aab22" providerId="ADAL" clId="{56E9DFAE-DDAD-4FCA-8AED-56B2D15DB479}" dt="2026-02-16T05:40:50.975" v="21297"/>
          <ac:spMkLst>
            <pc:docMk/>
            <pc:sldMk cId="1928997377" sldId="6060"/>
            <ac:spMk id="16" creationId="{CCCFBA38-D8FA-6913-FBA5-35396D8D5074}"/>
          </ac:spMkLst>
        </pc:spChg>
        <pc:spChg chg="add mod">
          <ac:chgData name="松浦英宗" userId="9b03fd3a-662f-49ff-9af1-1b93cf7aab22" providerId="ADAL" clId="{56E9DFAE-DDAD-4FCA-8AED-56B2D15DB479}" dt="2026-02-16T05:40:50.975" v="21297"/>
          <ac:spMkLst>
            <pc:docMk/>
            <pc:sldMk cId="1928997377" sldId="6060"/>
            <ac:spMk id="17" creationId="{AC99F49C-EDF8-2E46-5941-CD63A8124098}"/>
          </ac:spMkLst>
        </pc:spChg>
        <pc:spChg chg="add mod">
          <ac:chgData name="松浦英宗" userId="9b03fd3a-662f-49ff-9af1-1b93cf7aab22" providerId="ADAL" clId="{56E9DFAE-DDAD-4FCA-8AED-56B2D15DB479}" dt="2026-02-16T05:40:50.975" v="21297"/>
          <ac:spMkLst>
            <pc:docMk/>
            <pc:sldMk cId="1928997377" sldId="6060"/>
            <ac:spMk id="18" creationId="{90CD6EF9-D77F-3049-7E7E-A81FEA999764}"/>
          </ac:spMkLst>
        </pc:spChg>
        <pc:spChg chg="add mod">
          <ac:chgData name="松浦英宗" userId="9b03fd3a-662f-49ff-9af1-1b93cf7aab22" providerId="ADAL" clId="{56E9DFAE-DDAD-4FCA-8AED-56B2D15DB479}" dt="2026-02-16T05:40:50.975" v="21297"/>
          <ac:spMkLst>
            <pc:docMk/>
            <pc:sldMk cId="1928997377" sldId="6060"/>
            <ac:spMk id="19" creationId="{A05D22BD-409A-0DBC-56AD-9488F6DB2DD9}"/>
          </ac:spMkLst>
        </pc:spChg>
        <pc:spChg chg="add del mod">
          <ac:chgData name="松浦英宗" userId="9b03fd3a-662f-49ff-9af1-1b93cf7aab22" providerId="ADAL" clId="{56E9DFAE-DDAD-4FCA-8AED-56B2D15DB479}" dt="2026-02-16T05:58:40.858" v="21725" actId="478"/>
          <ac:spMkLst>
            <pc:docMk/>
            <pc:sldMk cId="1928997377" sldId="6060"/>
            <ac:spMk id="28" creationId="{4A074AD7-BA26-A964-12F8-CE3AE709D995}"/>
          </ac:spMkLst>
        </pc:spChg>
        <pc:spChg chg="mod">
          <ac:chgData name="松浦英宗" userId="9b03fd3a-662f-49ff-9af1-1b93cf7aab22" providerId="ADAL" clId="{56E9DFAE-DDAD-4FCA-8AED-56B2D15DB479}" dt="2026-02-16T06:05:41.429" v="22083" actId="1035"/>
          <ac:spMkLst>
            <pc:docMk/>
            <pc:sldMk cId="1928997377" sldId="6060"/>
            <ac:spMk id="29" creationId="{683E17EC-E21A-60E9-5D9B-87D9BF0601C0}"/>
          </ac:spMkLst>
        </pc:spChg>
        <pc:spChg chg="mod">
          <ac:chgData name="松浦英宗" userId="9b03fd3a-662f-49ff-9af1-1b93cf7aab22" providerId="ADAL" clId="{56E9DFAE-DDAD-4FCA-8AED-56B2D15DB479}" dt="2026-02-16T06:02:22.675" v="21893" actId="20577"/>
          <ac:spMkLst>
            <pc:docMk/>
            <pc:sldMk cId="1928997377" sldId="6060"/>
            <ac:spMk id="30" creationId="{BD1794F3-34D0-46C3-6DC5-C09D6C2C7E66}"/>
          </ac:spMkLst>
        </pc:spChg>
        <pc:spChg chg="add del mod">
          <ac:chgData name="松浦英宗" userId="9b03fd3a-662f-49ff-9af1-1b93cf7aab22" providerId="ADAL" clId="{56E9DFAE-DDAD-4FCA-8AED-56B2D15DB479}" dt="2026-02-16T05:58:47.394" v="21727" actId="478"/>
          <ac:spMkLst>
            <pc:docMk/>
            <pc:sldMk cId="1928997377" sldId="6060"/>
            <ac:spMk id="31" creationId="{101C7BA2-CC01-E8E2-B73E-7D9F19B66B7F}"/>
          </ac:spMkLst>
        </pc:spChg>
        <pc:spChg chg="add mod">
          <ac:chgData name="松浦英宗" userId="9b03fd3a-662f-49ff-9af1-1b93cf7aab22" providerId="ADAL" clId="{56E9DFAE-DDAD-4FCA-8AED-56B2D15DB479}" dt="2026-02-16T06:05:41.429" v="22083" actId="1035"/>
          <ac:spMkLst>
            <pc:docMk/>
            <pc:sldMk cId="1928997377" sldId="6060"/>
            <ac:spMk id="32" creationId="{D4037A8E-19D8-E40F-1BE9-245D564779E4}"/>
          </ac:spMkLst>
        </pc:spChg>
        <pc:spChg chg="add mod">
          <ac:chgData name="松浦英宗" userId="9b03fd3a-662f-49ff-9af1-1b93cf7aab22" providerId="ADAL" clId="{56E9DFAE-DDAD-4FCA-8AED-56B2D15DB479}" dt="2026-02-16T06:04:18.785" v="21922" actId="20577"/>
          <ac:spMkLst>
            <pc:docMk/>
            <pc:sldMk cId="1928997377" sldId="6060"/>
            <ac:spMk id="36" creationId="{F8A2A8F9-989D-F7D8-FC65-ABD36CB845FB}"/>
          </ac:spMkLst>
        </pc:spChg>
        <pc:spChg chg="add mod">
          <ac:chgData name="松浦英宗" userId="9b03fd3a-662f-49ff-9af1-1b93cf7aab22" providerId="ADAL" clId="{56E9DFAE-DDAD-4FCA-8AED-56B2D15DB479}" dt="2026-02-16T06:04:38.147" v="21979" actId="20577"/>
          <ac:spMkLst>
            <pc:docMk/>
            <pc:sldMk cId="1928997377" sldId="6060"/>
            <ac:spMk id="37" creationId="{7649F79A-2E2C-18F0-8BEE-90C7F67F58BD}"/>
          </ac:spMkLst>
        </pc:spChg>
        <pc:spChg chg="add mod">
          <ac:chgData name="松浦英宗" userId="9b03fd3a-662f-49ff-9af1-1b93cf7aab22" providerId="ADAL" clId="{56E9DFAE-DDAD-4FCA-8AED-56B2D15DB479}" dt="2026-02-16T06:04:43.401" v="22005" actId="20577"/>
          <ac:spMkLst>
            <pc:docMk/>
            <pc:sldMk cId="1928997377" sldId="6060"/>
            <ac:spMk id="38" creationId="{4B9DD3EF-CC8D-49DD-D06C-8852BEF17BAC}"/>
          </ac:spMkLst>
        </pc:spChg>
        <pc:spChg chg="add mod">
          <ac:chgData name="松浦英宗" userId="9b03fd3a-662f-49ff-9af1-1b93cf7aab22" providerId="ADAL" clId="{56E9DFAE-DDAD-4FCA-8AED-56B2D15DB479}" dt="2026-02-16T06:04:46.035" v="22006" actId="20577"/>
          <ac:spMkLst>
            <pc:docMk/>
            <pc:sldMk cId="1928997377" sldId="6060"/>
            <ac:spMk id="39" creationId="{EA1A62AF-C8BD-FD86-B12B-7A7FA3365AA4}"/>
          </ac:spMkLst>
        </pc:spChg>
        <pc:spChg chg="add mod">
          <ac:chgData name="松浦英宗" userId="9b03fd3a-662f-49ff-9af1-1b93cf7aab22" providerId="ADAL" clId="{56E9DFAE-DDAD-4FCA-8AED-56B2D15DB479}" dt="2026-02-16T06:05:29.320" v="22055" actId="14100"/>
          <ac:spMkLst>
            <pc:docMk/>
            <pc:sldMk cId="1928997377" sldId="6060"/>
            <ac:spMk id="40" creationId="{625823B2-5D6E-BFE8-3B11-E51E6AEDA28F}"/>
          </ac:spMkLst>
        </pc:spChg>
        <pc:spChg chg="del">
          <ac:chgData name="松浦英宗" userId="9b03fd3a-662f-49ff-9af1-1b93cf7aab22" providerId="ADAL" clId="{56E9DFAE-DDAD-4FCA-8AED-56B2D15DB479}" dt="2026-02-16T05:58:45.111" v="21726" actId="478"/>
          <ac:spMkLst>
            <pc:docMk/>
            <pc:sldMk cId="1928997377" sldId="6060"/>
            <ac:spMk id="41" creationId="{A3D6748C-7137-FE57-9582-3A29BE46523F}"/>
          </ac:spMkLst>
        </pc:spChg>
        <pc:spChg chg="del">
          <ac:chgData name="松浦英宗" userId="9b03fd3a-662f-49ff-9af1-1b93cf7aab22" providerId="ADAL" clId="{56E9DFAE-DDAD-4FCA-8AED-56B2D15DB479}" dt="2026-02-16T05:58:45.111" v="21726" actId="478"/>
          <ac:spMkLst>
            <pc:docMk/>
            <pc:sldMk cId="1928997377" sldId="6060"/>
            <ac:spMk id="42" creationId="{C8F431E3-61DB-01FE-8EC2-E9B48C917E52}"/>
          </ac:spMkLst>
        </pc:spChg>
        <pc:spChg chg="del">
          <ac:chgData name="松浦英宗" userId="9b03fd3a-662f-49ff-9af1-1b93cf7aab22" providerId="ADAL" clId="{56E9DFAE-DDAD-4FCA-8AED-56B2D15DB479}" dt="2026-02-16T05:58:45.111" v="21726" actId="478"/>
          <ac:spMkLst>
            <pc:docMk/>
            <pc:sldMk cId="1928997377" sldId="6060"/>
            <ac:spMk id="43" creationId="{BDC53639-77A3-E8E4-5ECE-A12D2D86CE12}"/>
          </ac:spMkLst>
        </pc:spChg>
        <pc:spChg chg="add del mod">
          <ac:chgData name="松浦英宗" userId="9b03fd3a-662f-49ff-9af1-1b93cf7aab22" providerId="ADAL" clId="{56E9DFAE-DDAD-4FCA-8AED-56B2D15DB479}" dt="2026-02-16T05:58:45.111" v="21726" actId="478"/>
          <ac:spMkLst>
            <pc:docMk/>
            <pc:sldMk cId="1928997377" sldId="6060"/>
            <ac:spMk id="44" creationId="{9FAB6C39-4F16-8F0D-E8FD-1B2883B0697B}"/>
          </ac:spMkLst>
        </pc:spChg>
        <pc:spChg chg="add del mod">
          <ac:chgData name="松浦英宗" userId="9b03fd3a-662f-49ff-9af1-1b93cf7aab22" providerId="ADAL" clId="{56E9DFAE-DDAD-4FCA-8AED-56B2D15DB479}" dt="2026-02-16T05:58:39.556" v="21724" actId="478"/>
          <ac:spMkLst>
            <pc:docMk/>
            <pc:sldMk cId="1928997377" sldId="6060"/>
            <ac:spMk id="52" creationId="{E953D240-E5FF-0697-A4A2-C851F1184DEE}"/>
          </ac:spMkLst>
        </pc:spChg>
        <pc:spChg chg="add mod">
          <ac:chgData name="松浦英宗" userId="9b03fd3a-662f-49ff-9af1-1b93cf7aab22" providerId="ADAL" clId="{56E9DFAE-DDAD-4FCA-8AED-56B2D15DB479}" dt="2026-02-16T06:05:29.320" v="22055" actId="14100"/>
          <ac:spMkLst>
            <pc:docMk/>
            <pc:sldMk cId="1928997377" sldId="6060"/>
            <ac:spMk id="54" creationId="{06C5E155-8E4B-AC56-09FF-7CD30D8E03C2}"/>
          </ac:spMkLst>
        </pc:spChg>
        <pc:spChg chg="add mod">
          <ac:chgData name="松浦英宗" userId="9b03fd3a-662f-49ff-9af1-1b93cf7aab22" providerId="ADAL" clId="{56E9DFAE-DDAD-4FCA-8AED-56B2D15DB479}" dt="2026-02-16T06:05:29.320" v="22055" actId="14100"/>
          <ac:spMkLst>
            <pc:docMk/>
            <pc:sldMk cId="1928997377" sldId="6060"/>
            <ac:spMk id="55" creationId="{D1934987-1210-C4BE-3A26-E50570232F7D}"/>
          </ac:spMkLst>
        </pc:spChg>
        <pc:spChg chg="add mod">
          <ac:chgData name="松浦英宗" userId="9b03fd3a-662f-49ff-9af1-1b93cf7aab22" providerId="ADAL" clId="{56E9DFAE-DDAD-4FCA-8AED-56B2D15DB479}" dt="2026-02-16T06:05:29.320" v="22055" actId="14100"/>
          <ac:spMkLst>
            <pc:docMk/>
            <pc:sldMk cId="1928997377" sldId="6060"/>
            <ac:spMk id="56" creationId="{9C614914-5C6D-76D3-6E45-CBD150530C2A}"/>
          </ac:spMkLst>
        </pc:spChg>
        <pc:grpChg chg="mod">
          <ac:chgData name="松浦英宗" userId="9b03fd3a-662f-49ff-9af1-1b93cf7aab22" providerId="ADAL" clId="{56E9DFAE-DDAD-4FCA-8AED-56B2D15DB479}" dt="2026-02-16T05:58:59.564" v="21736" actId="164"/>
          <ac:grpSpMkLst>
            <pc:docMk/>
            <pc:sldMk cId="1928997377" sldId="6060"/>
            <ac:grpSpMk id="33" creationId="{00C134F6-3C31-C2F4-BECD-8E4F4486A3B4}"/>
          </ac:grpSpMkLst>
        </pc:grpChg>
        <pc:grpChg chg="del">
          <ac:chgData name="松浦英宗" userId="9b03fd3a-662f-49ff-9af1-1b93cf7aab22" providerId="ADAL" clId="{56E9DFAE-DDAD-4FCA-8AED-56B2D15DB479}" dt="2026-02-16T05:57:51.191" v="21706" actId="478"/>
          <ac:grpSpMkLst>
            <pc:docMk/>
            <pc:sldMk cId="1928997377" sldId="6060"/>
            <ac:grpSpMk id="48" creationId="{86AC75A6-068D-FAE4-EE67-8B21DF4A277C}"/>
          </ac:grpSpMkLst>
        </pc:grpChg>
        <pc:grpChg chg="add mod">
          <ac:chgData name="松浦英宗" userId="9b03fd3a-662f-49ff-9af1-1b93cf7aab22" providerId="ADAL" clId="{56E9DFAE-DDAD-4FCA-8AED-56B2D15DB479}" dt="2026-02-16T06:00:07.851" v="21803" actId="164"/>
          <ac:grpSpMkLst>
            <pc:docMk/>
            <pc:sldMk cId="1928997377" sldId="6060"/>
            <ac:grpSpMk id="53" creationId="{9EAF1FDE-B405-43C5-2EB8-4E89E6401E7C}"/>
          </ac:grpSpMkLst>
        </pc:grpChg>
        <pc:grpChg chg="add mod">
          <ac:chgData name="松浦英宗" userId="9b03fd3a-662f-49ff-9af1-1b93cf7aab22" providerId="ADAL" clId="{56E9DFAE-DDAD-4FCA-8AED-56B2D15DB479}" dt="2026-02-16T06:00:07.851" v="21803" actId="164"/>
          <ac:grpSpMkLst>
            <pc:docMk/>
            <pc:sldMk cId="1928997377" sldId="6060"/>
            <ac:grpSpMk id="57" creationId="{DC1A134E-FA9F-E91B-8CB9-4ABD8CECCB4C}"/>
          </ac:grpSpMkLst>
        </pc:grpChg>
        <pc:grpChg chg="add mod">
          <ac:chgData name="松浦英宗" userId="9b03fd3a-662f-49ff-9af1-1b93cf7aab22" providerId="ADAL" clId="{56E9DFAE-DDAD-4FCA-8AED-56B2D15DB479}" dt="2026-02-16T06:05:33.713" v="22071" actId="1035"/>
          <ac:grpSpMkLst>
            <pc:docMk/>
            <pc:sldMk cId="1928997377" sldId="6060"/>
            <ac:grpSpMk id="58" creationId="{C43A113A-495B-7292-0643-FE0142DED6B1}"/>
          </ac:grpSpMkLst>
        </pc:grpChg>
        <pc:picChg chg="del">
          <ac:chgData name="松浦英宗" userId="9b03fd3a-662f-49ff-9af1-1b93cf7aab22" providerId="ADAL" clId="{56E9DFAE-DDAD-4FCA-8AED-56B2D15DB479}" dt="2026-02-16T05:57:51.191" v="21706" actId="478"/>
          <ac:picMkLst>
            <pc:docMk/>
            <pc:sldMk cId="1928997377" sldId="6060"/>
            <ac:picMk id="45" creationId="{52874AF2-C1E4-48FB-1857-3D0306B505E1}"/>
          </ac:picMkLst>
        </pc:picChg>
        <pc:picChg chg="del">
          <ac:chgData name="松浦英宗" userId="9b03fd3a-662f-49ff-9af1-1b93cf7aab22" providerId="ADAL" clId="{56E9DFAE-DDAD-4FCA-8AED-56B2D15DB479}" dt="2026-02-16T05:57:51.191" v="21706" actId="478"/>
          <ac:picMkLst>
            <pc:docMk/>
            <pc:sldMk cId="1928997377" sldId="6060"/>
            <ac:picMk id="46" creationId="{8950A68E-7495-4E1E-0949-7EDDB36364B4}"/>
          </ac:picMkLst>
        </pc:picChg>
        <pc:picChg chg="del">
          <ac:chgData name="松浦英宗" userId="9b03fd3a-662f-49ff-9af1-1b93cf7aab22" providerId="ADAL" clId="{56E9DFAE-DDAD-4FCA-8AED-56B2D15DB479}" dt="2026-02-16T05:57:51.191" v="21706" actId="478"/>
          <ac:picMkLst>
            <pc:docMk/>
            <pc:sldMk cId="1928997377" sldId="6060"/>
            <ac:picMk id="47" creationId="{4E5079EA-25F5-8406-91CD-BD094A488E12}"/>
          </ac:picMkLst>
        </pc:picChg>
        <pc:picChg chg="del">
          <ac:chgData name="松浦英宗" userId="9b03fd3a-662f-49ff-9af1-1b93cf7aab22" providerId="ADAL" clId="{56E9DFAE-DDAD-4FCA-8AED-56B2D15DB479}" dt="2026-02-16T05:57:51.191" v="21706" actId="478"/>
          <ac:picMkLst>
            <pc:docMk/>
            <pc:sldMk cId="1928997377" sldId="6060"/>
            <ac:picMk id="51" creationId="{BE0E648E-3186-1C2E-A949-2456658A0204}"/>
          </ac:picMkLst>
        </pc:picChg>
      </pc:sldChg>
      <pc:sldChg chg="addSp delSp modSp add del mod">
        <pc:chgData name="松浦英宗" userId="9b03fd3a-662f-49ff-9af1-1b93cf7aab22" providerId="ADAL" clId="{56E9DFAE-DDAD-4FCA-8AED-56B2D15DB479}" dt="2026-02-16T06:11:40.774" v="22085" actId="47"/>
        <pc:sldMkLst>
          <pc:docMk/>
          <pc:sldMk cId="1416580646" sldId="6061"/>
        </pc:sldMkLst>
        <pc:spChg chg="mod">
          <ac:chgData name="松浦英宗" userId="9b03fd3a-662f-49ff-9af1-1b93cf7aab22" providerId="ADAL" clId="{56E9DFAE-DDAD-4FCA-8AED-56B2D15DB479}" dt="2026-02-16T04:42:27.886" v="20162" actId="207"/>
          <ac:spMkLst>
            <pc:docMk/>
            <pc:sldMk cId="1416580646" sldId="6061"/>
            <ac:spMk id="2" creationId="{6D544A2E-1AA3-4EA2-DF68-768F9CA06E92}"/>
          </ac:spMkLst>
        </pc:spChg>
        <pc:spChg chg="mod">
          <ac:chgData name="松浦英宗" userId="9b03fd3a-662f-49ff-9af1-1b93cf7aab22" providerId="ADAL" clId="{56E9DFAE-DDAD-4FCA-8AED-56B2D15DB479}" dt="2026-02-16T05:12:27.121" v="20824" actId="6549"/>
          <ac:spMkLst>
            <pc:docMk/>
            <pc:sldMk cId="1416580646" sldId="6061"/>
            <ac:spMk id="3" creationId="{31008C32-7AF2-DD53-AA5F-DF3723B79F09}"/>
          </ac:spMkLst>
        </pc:spChg>
        <pc:spChg chg="add mod">
          <ac:chgData name="松浦英宗" userId="9b03fd3a-662f-49ff-9af1-1b93cf7aab22" providerId="ADAL" clId="{56E9DFAE-DDAD-4FCA-8AED-56B2D15DB479}" dt="2026-02-16T05:12:52.205" v="20953" actId="20577"/>
          <ac:spMkLst>
            <pc:docMk/>
            <pc:sldMk cId="1416580646" sldId="6061"/>
            <ac:spMk id="4" creationId="{90644AC2-C37C-0FC7-0518-79FE45BD3B58}"/>
          </ac:spMkLst>
        </pc:spChg>
        <pc:spChg chg="add del mod">
          <ac:chgData name="松浦英宗" userId="9b03fd3a-662f-49ff-9af1-1b93cf7aab22" providerId="ADAL" clId="{56E9DFAE-DDAD-4FCA-8AED-56B2D15DB479}" dt="2026-02-16T04:42:17.296" v="20160" actId="478"/>
          <ac:spMkLst>
            <pc:docMk/>
            <pc:sldMk cId="1416580646" sldId="6061"/>
            <ac:spMk id="5" creationId="{B63DCD2C-AE47-2665-9AB7-B72805FC0EB9}"/>
          </ac:spMkLst>
        </pc:spChg>
        <pc:spChg chg="add del mod">
          <ac:chgData name="松浦英宗" userId="9b03fd3a-662f-49ff-9af1-1b93cf7aab22" providerId="ADAL" clId="{56E9DFAE-DDAD-4FCA-8AED-56B2D15DB479}" dt="2026-02-16T04:42:15.399" v="20159" actId="478"/>
          <ac:spMkLst>
            <pc:docMk/>
            <pc:sldMk cId="1416580646" sldId="6061"/>
            <ac:spMk id="6" creationId="{62EE3494-B4A4-D975-A773-670BB1D7EA80}"/>
          </ac:spMkLst>
        </pc:spChg>
        <pc:spChg chg="mod topLvl">
          <ac:chgData name="松浦英宗" userId="9b03fd3a-662f-49ff-9af1-1b93cf7aab22" providerId="ADAL" clId="{56E9DFAE-DDAD-4FCA-8AED-56B2D15DB479}" dt="2026-02-16T05:11:19.790" v="20779" actId="20577"/>
          <ac:spMkLst>
            <pc:docMk/>
            <pc:sldMk cId="1416580646" sldId="6061"/>
            <ac:spMk id="8" creationId="{F0FA49E1-A2CF-9955-B654-086B0F559AC7}"/>
          </ac:spMkLst>
        </pc:spChg>
        <pc:spChg chg="mod">
          <ac:chgData name="松浦英宗" userId="9b03fd3a-662f-49ff-9af1-1b93cf7aab22" providerId="ADAL" clId="{56E9DFAE-DDAD-4FCA-8AED-56B2D15DB479}" dt="2026-02-16T05:11:14.587" v="20773" actId="20577"/>
          <ac:spMkLst>
            <pc:docMk/>
            <pc:sldMk cId="1416580646" sldId="6061"/>
            <ac:spMk id="9" creationId="{7B6F3255-053D-44AA-FD4A-77FC70DD3222}"/>
          </ac:spMkLst>
        </pc:spChg>
        <pc:spChg chg="mod">
          <ac:chgData name="松浦英宗" userId="9b03fd3a-662f-49ff-9af1-1b93cf7aab22" providerId="ADAL" clId="{56E9DFAE-DDAD-4FCA-8AED-56B2D15DB479}" dt="2026-02-16T05:11:10.992" v="20767" actId="20577"/>
          <ac:spMkLst>
            <pc:docMk/>
            <pc:sldMk cId="1416580646" sldId="6061"/>
            <ac:spMk id="10" creationId="{B7751D95-610D-DE9F-D71D-97CDBBE75DDC}"/>
          </ac:spMkLst>
        </pc:spChg>
        <pc:spChg chg="mod">
          <ac:chgData name="松浦英宗" userId="9b03fd3a-662f-49ff-9af1-1b93cf7aab22" providerId="ADAL" clId="{56E9DFAE-DDAD-4FCA-8AED-56B2D15DB479}" dt="2026-02-16T05:11:16.852" v="20776" actId="20577"/>
          <ac:spMkLst>
            <pc:docMk/>
            <pc:sldMk cId="1416580646" sldId="6061"/>
            <ac:spMk id="11" creationId="{53C29F31-0710-060E-FCB5-2BCF2FDF52F8}"/>
          </ac:spMkLst>
        </pc:spChg>
        <pc:spChg chg="mod topLvl">
          <ac:chgData name="松浦英宗" userId="9b03fd3a-662f-49ff-9af1-1b93cf7aab22" providerId="ADAL" clId="{56E9DFAE-DDAD-4FCA-8AED-56B2D15DB479}" dt="2026-02-16T05:11:21.691" v="20782" actId="20577"/>
          <ac:spMkLst>
            <pc:docMk/>
            <pc:sldMk cId="1416580646" sldId="6061"/>
            <ac:spMk id="12" creationId="{D2F8777D-DE3E-A34D-3FE3-5D5487059A6E}"/>
          </ac:spMkLst>
        </pc:spChg>
        <pc:spChg chg="mod">
          <ac:chgData name="松浦英宗" userId="9b03fd3a-662f-49ff-9af1-1b93cf7aab22" providerId="ADAL" clId="{56E9DFAE-DDAD-4FCA-8AED-56B2D15DB479}" dt="2026-02-16T05:11:24.006" v="20785" actId="20577"/>
          <ac:spMkLst>
            <pc:docMk/>
            <pc:sldMk cId="1416580646" sldId="6061"/>
            <ac:spMk id="13" creationId="{3BB7DF43-517C-E099-6636-BF16D9056E58}"/>
          </ac:spMkLst>
        </pc:spChg>
        <pc:spChg chg="mod topLvl">
          <ac:chgData name="松浦英宗" userId="9b03fd3a-662f-49ff-9af1-1b93cf7aab22" providerId="ADAL" clId="{56E9DFAE-DDAD-4FCA-8AED-56B2D15DB479}" dt="2026-02-16T05:07:51.088" v="20596" actId="20577"/>
          <ac:spMkLst>
            <pc:docMk/>
            <pc:sldMk cId="1416580646" sldId="6061"/>
            <ac:spMk id="14" creationId="{E4BA91B5-C771-80B3-09B9-7C7521883C8E}"/>
          </ac:spMkLst>
        </pc:spChg>
        <pc:spChg chg="mod topLvl">
          <ac:chgData name="松浦英宗" userId="9b03fd3a-662f-49ff-9af1-1b93cf7aab22" providerId="ADAL" clId="{56E9DFAE-DDAD-4FCA-8AED-56B2D15DB479}" dt="2026-02-16T05:08:02.341" v="20648" actId="20577"/>
          <ac:spMkLst>
            <pc:docMk/>
            <pc:sldMk cId="1416580646" sldId="6061"/>
            <ac:spMk id="15" creationId="{2BA10BE8-0D66-417B-1B7E-595BCFA2D624}"/>
          </ac:spMkLst>
        </pc:spChg>
        <pc:spChg chg="mod topLvl">
          <ac:chgData name="松浦英宗" userId="9b03fd3a-662f-49ff-9af1-1b93cf7aab22" providerId="ADAL" clId="{56E9DFAE-DDAD-4FCA-8AED-56B2D15DB479}" dt="2026-02-16T05:08:05.401" v="20661" actId="20577"/>
          <ac:spMkLst>
            <pc:docMk/>
            <pc:sldMk cId="1416580646" sldId="6061"/>
            <ac:spMk id="16" creationId="{0140AF43-705C-E571-DB21-9FCAC7CC1142}"/>
          </ac:spMkLst>
        </pc:spChg>
        <pc:spChg chg="mod">
          <ac:chgData name="松浦英宗" userId="9b03fd3a-662f-49ff-9af1-1b93cf7aab22" providerId="ADAL" clId="{56E9DFAE-DDAD-4FCA-8AED-56B2D15DB479}" dt="2026-02-16T05:08:08.630" v="20672" actId="20577"/>
          <ac:spMkLst>
            <pc:docMk/>
            <pc:sldMk cId="1416580646" sldId="6061"/>
            <ac:spMk id="17" creationId="{64C03B42-A22B-5B5E-5741-298A6E42C8BA}"/>
          </ac:spMkLst>
        </pc:spChg>
        <pc:spChg chg="mod">
          <ac:chgData name="松浦英宗" userId="9b03fd3a-662f-49ff-9af1-1b93cf7aab22" providerId="ADAL" clId="{56E9DFAE-DDAD-4FCA-8AED-56B2D15DB479}" dt="2026-02-16T05:11:30.423" v="20786" actId="404"/>
          <ac:spMkLst>
            <pc:docMk/>
            <pc:sldMk cId="1416580646" sldId="6061"/>
            <ac:spMk id="18" creationId="{383A5C08-CB2D-3DA9-EEBE-391B5896380D}"/>
          </ac:spMkLst>
        </pc:spChg>
        <pc:spChg chg="mod">
          <ac:chgData name="松浦英宗" userId="9b03fd3a-662f-49ff-9af1-1b93cf7aab22" providerId="ADAL" clId="{56E9DFAE-DDAD-4FCA-8AED-56B2D15DB479}" dt="2026-02-16T05:11:50.279" v="20796"/>
          <ac:spMkLst>
            <pc:docMk/>
            <pc:sldMk cId="1416580646" sldId="6061"/>
            <ac:spMk id="19" creationId="{5AD08B51-D990-4EF2-2CB6-C3E40C185B5D}"/>
          </ac:spMkLst>
        </pc:spChg>
        <pc:spChg chg="mod topLvl">
          <ac:chgData name="松浦英宗" userId="9b03fd3a-662f-49ff-9af1-1b93cf7aab22" providerId="ADAL" clId="{56E9DFAE-DDAD-4FCA-8AED-56B2D15DB479}" dt="2026-02-16T05:11:57.911" v="20801"/>
          <ac:spMkLst>
            <pc:docMk/>
            <pc:sldMk cId="1416580646" sldId="6061"/>
            <ac:spMk id="20" creationId="{40C122DC-9863-1064-492C-B2F7D660FC90}"/>
          </ac:spMkLst>
        </pc:spChg>
        <pc:spChg chg="mod topLvl">
          <ac:chgData name="松浦英宗" userId="9b03fd3a-662f-49ff-9af1-1b93cf7aab22" providerId="ADAL" clId="{56E9DFAE-DDAD-4FCA-8AED-56B2D15DB479}" dt="2026-02-16T05:07:39.372" v="20550" actId="20577"/>
          <ac:spMkLst>
            <pc:docMk/>
            <pc:sldMk cId="1416580646" sldId="6061"/>
            <ac:spMk id="21" creationId="{88127DE5-194F-3A37-BF0C-1507DB1AA1A0}"/>
          </ac:spMkLst>
        </pc:spChg>
        <pc:spChg chg="mod topLvl">
          <ac:chgData name="松浦英宗" userId="9b03fd3a-662f-49ff-9af1-1b93cf7aab22" providerId="ADAL" clId="{56E9DFAE-DDAD-4FCA-8AED-56B2D15DB479}" dt="2026-02-16T05:07:35.718" v="20535" actId="20577"/>
          <ac:spMkLst>
            <pc:docMk/>
            <pc:sldMk cId="1416580646" sldId="6061"/>
            <ac:spMk id="22" creationId="{39646808-57C3-4F36-385E-FB5240343FEB}"/>
          </ac:spMkLst>
        </pc:spChg>
        <pc:spChg chg="mod">
          <ac:chgData name="松浦英宗" userId="9b03fd3a-662f-49ff-9af1-1b93cf7aab22" providerId="ADAL" clId="{56E9DFAE-DDAD-4FCA-8AED-56B2D15DB479}" dt="2026-02-16T05:12:03.626" v="20806"/>
          <ac:spMkLst>
            <pc:docMk/>
            <pc:sldMk cId="1416580646" sldId="6061"/>
            <ac:spMk id="23" creationId="{A83AB6C6-191A-9752-3002-36464F969A37}"/>
          </ac:spMkLst>
        </pc:spChg>
        <pc:spChg chg="mod">
          <ac:chgData name="松浦英宗" userId="9b03fd3a-662f-49ff-9af1-1b93cf7aab22" providerId="ADAL" clId="{56E9DFAE-DDAD-4FCA-8AED-56B2D15DB479}" dt="2026-02-16T05:12:10.045" v="20811"/>
          <ac:spMkLst>
            <pc:docMk/>
            <pc:sldMk cId="1416580646" sldId="6061"/>
            <ac:spMk id="24" creationId="{837C53BA-52A9-7A25-1685-6DEAC28AC674}"/>
          </ac:spMkLst>
        </pc:spChg>
        <pc:spChg chg="mod topLvl">
          <ac:chgData name="松浦英宗" userId="9b03fd3a-662f-49ff-9af1-1b93cf7aab22" providerId="ADAL" clId="{56E9DFAE-DDAD-4FCA-8AED-56B2D15DB479}" dt="2026-02-16T05:12:15.453" v="20816"/>
          <ac:spMkLst>
            <pc:docMk/>
            <pc:sldMk cId="1416580646" sldId="6061"/>
            <ac:spMk id="25" creationId="{758B6084-A78A-3F79-9C8A-8284551FBB70}"/>
          </ac:spMkLst>
        </pc:spChg>
        <pc:spChg chg="mod topLvl">
          <ac:chgData name="松浦英宗" userId="9b03fd3a-662f-49ff-9af1-1b93cf7aab22" providerId="ADAL" clId="{56E9DFAE-DDAD-4FCA-8AED-56B2D15DB479}" dt="2026-02-16T05:07:43.556" v="20570" actId="20577"/>
          <ac:spMkLst>
            <pc:docMk/>
            <pc:sldMk cId="1416580646" sldId="6061"/>
            <ac:spMk id="26" creationId="{CA15D34A-974D-501A-DB37-67F4BF7AFF31}"/>
          </ac:spMkLst>
        </pc:spChg>
        <pc:spChg chg="add mod">
          <ac:chgData name="松浦英宗" userId="9b03fd3a-662f-49ff-9af1-1b93cf7aab22" providerId="ADAL" clId="{56E9DFAE-DDAD-4FCA-8AED-56B2D15DB479}" dt="2026-02-16T04:42:32.836" v="20164" actId="555"/>
          <ac:spMkLst>
            <pc:docMk/>
            <pc:sldMk cId="1416580646" sldId="6061"/>
            <ac:spMk id="27" creationId="{FCAF8019-C2D8-E0F8-E83A-D257D99FFFB4}"/>
          </ac:spMkLst>
        </pc:spChg>
        <pc:grpChg chg="mod">
          <ac:chgData name="松浦英宗" userId="9b03fd3a-662f-49ff-9af1-1b93cf7aab22" providerId="ADAL" clId="{56E9DFAE-DDAD-4FCA-8AED-56B2D15DB479}" dt="2026-02-16T04:42:58.049" v="20190" actId="1036"/>
          <ac:grpSpMkLst>
            <pc:docMk/>
            <pc:sldMk cId="1416580646" sldId="6061"/>
            <ac:grpSpMk id="7" creationId="{95F80921-D04C-B63B-311A-C38B618B61C3}"/>
          </ac:grpSpMkLst>
        </pc:grpChg>
      </pc:sldChg>
      <pc:sldChg chg="addSp delSp modSp add mod">
        <pc:chgData name="松浦英宗" userId="9b03fd3a-662f-49ff-9af1-1b93cf7aab22" providerId="ADAL" clId="{56E9DFAE-DDAD-4FCA-8AED-56B2D15DB479}" dt="2026-02-16T05:23:07.187" v="21294" actId="1076"/>
        <pc:sldMkLst>
          <pc:docMk/>
          <pc:sldMk cId="1717571770" sldId="6062"/>
        </pc:sldMkLst>
        <pc:spChg chg="del mod">
          <ac:chgData name="松浦英宗" userId="9b03fd3a-662f-49ff-9af1-1b93cf7aab22" providerId="ADAL" clId="{56E9DFAE-DDAD-4FCA-8AED-56B2D15DB479}" dt="2026-02-16T04:43:26.924" v="20208" actId="478"/>
          <ac:spMkLst>
            <pc:docMk/>
            <pc:sldMk cId="1717571770" sldId="6062"/>
            <ac:spMk id="2" creationId="{62180A5C-5C8F-8159-6E3F-F98F5FF9C916}"/>
          </ac:spMkLst>
        </pc:spChg>
        <pc:spChg chg="del">
          <ac:chgData name="松浦英宗" userId="9b03fd3a-662f-49ff-9af1-1b93cf7aab22" providerId="ADAL" clId="{56E9DFAE-DDAD-4FCA-8AED-56B2D15DB479}" dt="2026-02-16T04:43:25.390" v="20207" actId="478"/>
          <ac:spMkLst>
            <pc:docMk/>
            <pc:sldMk cId="1717571770" sldId="6062"/>
            <ac:spMk id="3" creationId="{683DCC80-8DDC-6B73-6359-D2F7B73F9B3A}"/>
          </ac:spMkLst>
        </pc:spChg>
        <pc:spChg chg="del">
          <ac:chgData name="松浦英宗" userId="9b03fd3a-662f-49ff-9af1-1b93cf7aab22" providerId="ADAL" clId="{56E9DFAE-DDAD-4FCA-8AED-56B2D15DB479}" dt="2026-02-16T04:43:47.865" v="20233" actId="478"/>
          <ac:spMkLst>
            <pc:docMk/>
            <pc:sldMk cId="1717571770" sldId="6062"/>
            <ac:spMk id="4" creationId="{923C3213-62F2-D15C-54EE-6E4AD66D62B4}"/>
          </ac:spMkLst>
        </pc:spChg>
        <pc:spChg chg="del">
          <ac:chgData name="松浦英宗" userId="9b03fd3a-662f-49ff-9af1-1b93cf7aab22" providerId="ADAL" clId="{56E9DFAE-DDAD-4FCA-8AED-56B2D15DB479}" dt="2026-02-16T04:43:29.241" v="20209" actId="478"/>
          <ac:spMkLst>
            <pc:docMk/>
            <pc:sldMk cId="1717571770" sldId="6062"/>
            <ac:spMk id="5" creationId="{5F477FC6-A386-9DA4-9EAE-56D209C95696}"/>
          </ac:spMkLst>
        </pc:spChg>
        <pc:spChg chg="del">
          <ac:chgData name="松浦英宗" userId="9b03fd3a-662f-49ff-9af1-1b93cf7aab22" providerId="ADAL" clId="{56E9DFAE-DDAD-4FCA-8AED-56B2D15DB479}" dt="2026-02-16T04:43:40.325" v="20211" actId="478"/>
          <ac:spMkLst>
            <pc:docMk/>
            <pc:sldMk cId="1717571770" sldId="6062"/>
            <ac:spMk id="6" creationId="{A9284D3D-8C66-D71C-DFCB-067D2BB4BD95}"/>
          </ac:spMkLst>
        </pc:spChg>
        <pc:spChg chg="mod topLvl">
          <ac:chgData name="松浦英宗" userId="9b03fd3a-662f-49ff-9af1-1b93cf7aab22" providerId="ADAL" clId="{56E9DFAE-DDAD-4FCA-8AED-56B2D15DB479}" dt="2026-02-16T05:20:59.904" v="21099" actId="20577"/>
          <ac:spMkLst>
            <pc:docMk/>
            <pc:sldMk cId="1717571770" sldId="6062"/>
            <ac:spMk id="9" creationId="{673C4CCC-0DEE-B734-3CBA-984FAED5A827}"/>
          </ac:spMkLst>
        </pc:spChg>
        <pc:spChg chg="mod">
          <ac:chgData name="松浦英宗" userId="9b03fd3a-662f-49ff-9af1-1b93cf7aab22" providerId="ADAL" clId="{56E9DFAE-DDAD-4FCA-8AED-56B2D15DB479}" dt="2026-02-16T04:53:16.034" v="20495" actId="3064"/>
          <ac:spMkLst>
            <pc:docMk/>
            <pc:sldMk cId="1717571770" sldId="6062"/>
            <ac:spMk id="10" creationId="{4A021A50-FF7B-A84A-D292-315EBC3CE91E}"/>
          </ac:spMkLst>
        </pc:spChg>
        <pc:spChg chg="mod">
          <ac:chgData name="松浦英宗" userId="9b03fd3a-662f-49ff-9af1-1b93cf7aab22" providerId="ADAL" clId="{56E9DFAE-DDAD-4FCA-8AED-56B2D15DB479}" dt="2026-02-16T04:53:47.640" v="20501" actId="113"/>
          <ac:spMkLst>
            <pc:docMk/>
            <pc:sldMk cId="1717571770" sldId="6062"/>
            <ac:spMk id="14" creationId="{363A6C27-5169-1ABB-5C23-9A01DD8FD18E}"/>
          </ac:spMkLst>
        </pc:spChg>
        <pc:spChg chg="mod topLvl">
          <ac:chgData name="松浦英宗" userId="9b03fd3a-662f-49ff-9af1-1b93cf7aab22" providerId="ADAL" clId="{56E9DFAE-DDAD-4FCA-8AED-56B2D15DB479}" dt="2026-02-16T05:14:23.314" v="20958"/>
          <ac:spMkLst>
            <pc:docMk/>
            <pc:sldMk cId="1717571770" sldId="6062"/>
            <ac:spMk id="27" creationId="{1E362186-750E-73DD-10EA-2BED45F73314}"/>
          </ac:spMkLst>
        </pc:spChg>
        <pc:spChg chg="mod">
          <ac:chgData name="松浦英宗" userId="9b03fd3a-662f-49ff-9af1-1b93cf7aab22" providerId="ADAL" clId="{56E9DFAE-DDAD-4FCA-8AED-56B2D15DB479}" dt="2026-02-16T05:17:59.142" v="21027" actId="20577"/>
          <ac:spMkLst>
            <pc:docMk/>
            <pc:sldMk cId="1717571770" sldId="6062"/>
            <ac:spMk id="28" creationId="{BA8D3A4E-22C5-7B98-23F0-40142EB1C487}"/>
          </ac:spMkLst>
        </pc:spChg>
        <pc:spChg chg="mod topLvl">
          <ac:chgData name="松浦英宗" userId="9b03fd3a-662f-49ff-9af1-1b93cf7aab22" providerId="ADAL" clId="{56E9DFAE-DDAD-4FCA-8AED-56B2D15DB479}" dt="2026-02-16T05:18:14.989" v="21044" actId="20577"/>
          <ac:spMkLst>
            <pc:docMk/>
            <pc:sldMk cId="1717571770" sldId="6062"/>
            <ac:spMk id="29" creationId="{63FC9B46-8098-88C2-8B9B-0D1E08DA2122}"/>
          </ac:spMkLst>
        </pc:spChg>
        <pc:spChg chg="mod topLvl">
          <ac:chgData name="松浦英宗" userId="9b03fd3a-662f-49ff-9af1-1b93cf7aab22" providerId="ADAL" clId="{56E9DFAE-DDAD-4FCA-8AED-56B2D15DB479}" dt="2026-02-16T05:16:46.270" v="20991"/>
          <ac:spMkLst>
            <pc:docMk/>
            <pc:sldMk cId="1717571770" sldId="6062"/>
            <ac:spMk id="30" creationId="{3F9D5FCF-6050-CC9D-B029-BCF2B31F4E63}"/>
          </ac:spMkLst>
        </pc:spChg>
        <pc:spChg chg="mod topLvl">
          <ac:chgData name="松浦英宗" userId="9b03fd3a-662f-49ff-9af1-1b93cf7aab22" providerId="ADAL" clId="{56E9DFAE-DDAD-4FCA-8AED-56B2D15DB479}" dt="2026-02-16T05:18:36.908" v="21055" actId="20577"/>
          <ac:spMkLst>
            <pc:docMk/>
            <pc:sldMk cId="1717571770" sldId="6062"/>
            <ac:spMk id="31" creationId="{B1DB3EB6-233B-2FEF-FE21-C370ECBC3420}"/>
          </ac:spMkLst>
        </pc:spChg>
        <pc:spChg chg="mod topLvl">
          <ac:chgData name="松浦英宗" userId="9b03fd3a-662f-49ff-9af1-1b93cf7aab22" providerId="ADAL" clId="{56E9DFAE-DDAD-4FCA-8AED-56B2D15DB479}" dt="2026-02-16T05:18:43.219" v="21065" actId="20577"/>
          <ac:spMkLst>
            <pc:docMk/>
            <pc:sldMk cId="1717571770" sldId="6062"/>
            <ac:spMk id="32" creationId="{A1CD4E21-402A-71BD-5877-76C55A0AC1CF}"/>
          </ac:spMkLst>
        </pc:spChg>
        <pc:spChg chg="del mod topLvl">
          <ac:chgData name="松浦英宗" userId="9b03fd3a-662f-49ff-9af1-1b93cf7aab22" providerId="ADAL" clId="{56E9DFAE-DDAD-4FCA-8AED-56B2D15DB479}" dt="2026-02-16T04:51:47.074" v="20444" actId="478"/>
          <ac:spMkLst>
            <pc:docMk/>
            <pc:sldMk cId="1717571770" sldId="6062"/>
            <ac:spMk id="33" creationId="{255B9784-F4A8-41A2-D673-814E578D755A}"/>
          </ac:spMkLst>
        </pc:spChg>
        <pc:spChg chg="del mod">
          <ac:chgData name="松浦英宗" userId="9b03fd3a-662f-49ff-9af1-1b93cf7aab22" providerId="ADAL" clId="{56E9DFAE-DDAD-4FCA-8AED-56B2D15DB479}" dt="2026-02-16T04:51:47.074" v="20444" actId="478"/>
          <ac:spMkLst>
            <pc:docMk/>
            <pc:sldMk cId="1717571770" sldId="6062"/>
            <ac:spMk id="34" creationId="{F7EC66F3-B062-BF79-4E8C-6FD93B2777D0}"/>
          </ac:spMkLst>
        </pc:spChg>
        <pc:spChg chg="mod">
          <ac:chgData name="松浦英宗" userId="9b03fd3a-662f-49ff-9af1-1b93cf7aab22" providerId="ADAL" clId="{56E9DFAE-DDAD-4FCA-8AED-56B2D15DB479}" dt="2026-02-16T04:53:16.034" v="20495" actId="3064"/>
          <ac:spMkLst>
            <pc:docMk/>
            <pc:sldMk cId="1717571770" sldId="6062"/>
            <ac:spMk id="35" creationId="{B9799711-A216-FE72-63D7-92516488ADC4}"/>
          </ac:spMkLst>
        </pc:spChg>
        <pc:spChg chg="mod topLvl">
          <ac:chgData name="松浦英宗" userId="9b03fd3a-662f-49ff-9af1-1b93cf7aab22" providerId="ADAL" clId="{56E9DFAE-DDAD-4FCA-8AED-56B2D15DB479}" dt="2026-02-16T05:15:34.924" v="20971" actId="165"/>
          <ac:spMkLst>
            <pc:docMk/>
            <pc:sldMk cId="1717571770" sldId="6062"/>
            <ac:spMk id="39" creationId="{A3C35ACE-0FC9-5DFA-FCAB-CE6BEA79A5BF}"/>
          </ac:spMkLst>
        </pc:spChg>
        <pc:spChg chg="mod topLvl">
          <ac:chgData name="松浦英宗" userId="9b03fd3a-662f-49ff-9af1-1b93cf7aab22" providerId="ADAL" clId="{56E9DFAE-DDAD-4FCA-8AED-56B2D15DB479}" dt="2026-02-16T05:16:06.225" v="20977"/>
          <ac:spMkLst>
            <pc:docMk/>
            <pc:sldMk cId="1717571770" sldId="6062"/>
            <ac:spMk id="40" creationId="{EB55A19D-AFB0-0397-E0C1-A52663558FF0}"/>
          </ac:spMkLst>
        </pc:spChg>
        <pc:spChg chg="mod topLvl">
          <ac:chgData name="松浦英宗" userId="9b03fd3a-662f-49ff-9af1-1b93cf7aab22" providerId="ADAL" clId="{56E9DFAE-DDAD-4FCA-8AED-56B2D15DB479}" dt="2026-02-16T05:16:28.848" v="20985"/>
          <ac:spMkLst>
            <pc:docMk/>
            <pc:sldMk cId="1717571770" sldId="6062"/>
            <ac:spMk id="41" creationId="{BFF7EEF4-5779-3229-2105-A8FE11D8329C}"/>
          </ac:spMkLst>
        </pc:spChg>
        <pc:spChg chg="mod topLvl">
          <ac:chgData name="松浦英宗" userId="9b03fd3a-662f-49ff-9af1-1b93cf7aab22" providerId="ADAL" clId="{56E9DFAE-DDAD-4FCA-8AED-56B2D15DB479}" dt="2026-02-16T05:16:50.832" v="20993"/>
          <ac:spMkLst>
            <pc:docMk/>
            <pc:sldMk cId="1717571770" sldId="6062"/>
            <ac:spMk id="42" creationId="{45D6CA75-93D6-BBAB-5BB2-9A2FB65D4186}"/>
          </ac:spMkLst>
        </pc:spChg>
        <pc:spChg chg="mod topLvl">
          <ac:chgData name="松浦英宗" userId="9b03fd3a-662f-49ff-9af1-1b93cf7aab22" providerId="ADAL" clId="{56E9DFAE-DDAD-4FCA-8AED-56B2D15DB479}" dt="2026-02-16T05:17:13.388" v="21001"/>
          <ac:spMkLst>
            <pc:docMk/>
            <pc:sldMk cId="1717571770" sldId="6062"/>
            <ac:spMk id="43" creationId="{FC23EB12-B166-8447-FD13-3F6389BFE4C4}"/>
          </ac:spMkLst>
        </pc:spChg>
        <pc:spChg chg="mod topLvl">
          <ac:chgData name="松浦英宗" userId="9b03fd3a-662f-49ff-9af1-1b93cf7aab22" providerId="ADAL" clId="{56E9DFAE-DDAD-4FCA-8AED-56B2D15DB479}" dt="2026-02-16T05:17:42" v="21009"/>
          <ac:spMkLst>
            <pc:docMk/>
            <pc:sldMk cId="1717571770" sldId="6062"/>
            <ac:spMk id="44" creationId="{8A52D9C9-8599-CC57-8A06-E6BE9D6956C0}"/>
          </ac:spMkLst>
        </pc:spChg>
        <pc:spChg chg="del mod">
          <ac:chgData name="松浦英宗" userId="9b03fd3a-662f-49ff-9af1-1b93cf7aab22" providerId="ADAL" clId="{56E9DFAE-DDAD-4FCA-8AED-56B2D15DB479}" dt="2026-02-16T04:51:47.074" v="20444" actId="478"/>
          <ac:spMkLst>
            <pc:docMk/>
            <pc:sldMk cId="1717571770" sldId="6062"/>
            <ac:spMk id="45" creationId="{F0C92F7F-908A-6C53-C358-5816EBCECB65}"/>
          </ac:spMkLst>
        </pc:spChg>
        <pc:spChg chg="del mod">
          <ac:chgData name="松浦英宗" userId="9b03fd3a-662f-49ff-9af1-1b93cf7aab22" providerId="ADAL" clId="{56E9DFAE-DDAD-4FCA-8AED-56B2D15DB479}" dt="2026-02-16T04:51:47.074" v="20444" actId="478"/>
          <ac:spMkLst>
            <pc:docMk/>
            <pc:sldMk cId="1717571770" sldId="6062"/>
            <ac:spMk id="46" creationId="{CB4C02C9-C340-B1E4-94D2-94E8B03290B8}"/>
          </ac:spMkLst>
        </pc:spChg>
        <pc:spChg chg="mod">
          <ac:chgData name="松浦英宗" userId="9b03fd3a-662f-49ff-9af1-1b93cf7aab22" providerId="ADAL" clId="{56E9DFAE-DDAD-4FCA-8AED-56B2D15DB479}" dt="2026-02-16T05:15:34.924" v="20971" actId="165"/>
          <ac:spMkLst>
            <pc:docMk/>
            <pc:sldMk cId="1717571770" sldId="6062"/>
            <ac:spMk id="47" creationId="{B60992AF-9FE4-3674-3916-078FAE5ED495}"/>
          </ac:spMkLst>
        </pc:spChg>
        <pc:spChg chg="mod topLvl">
          <ac:chgData name="松浦英宗" userId="9b03fd3a-662f-49ff-9af1-1b93cf7aab22" providerId="ADAL" clId="{56E9DFAE-DDAD-4FCA-8AED-56B2D15DB479}" dt="2026-02-16T05:18:52.078" v="21066" actId="20577"/>
          <ac:spMkLst>
            <pc:docMk/>
            <pc:sldMk cId="1717571770" sldId="6062"/>
            <ac:spMk id="51" creationId="{A0CEFCE5-C67D-7D86-A8BA-3B72D54F0450}"/>
          </ac:spMkLst>
        </pc:spChg>
        <pc:spChg chg="mod topLvl">
          <ac:chgData name="松浦英宗" userId="9b03fd3a-662f-49ff-9af1-1b93cf7aab22" providerId="ADAL" clId="{56E9DFAE-DDAD-4FCA-8AED-56B2D15DB479}" dt="2026-02-16T05:19:19.616" v="21088" actId="20577"/>
          <ac:spMkLst>
            <pc:docMk/>
            <pc:sldMk cId="1717571770" sldId="6062"/>
            <ac:spMk id="52" creationId="{685C6485-8A5A-B991-87D9-F1327FE097C7}"/>
          </ac:spMkLst>
        </pc:spChg>
        <pc:spChg chg="mod topLvl">
          <ac:chgData name="松浦英宗" userId="9b03fd3a-662f-49ff-9af1-1b93cf7aab22" providerId="ADAL" clId="{56E9DFAE-DDAD-4FCA-8AED-56B2D15DB479}" dt="2026-02-16T05:16:38.653" v="20989" actId="20577"/>
          <ac:spMkLst>
            <pc:docMk/>
            <pc:sldMk cId="1717571770" sldId="6062"/>
            <ac:spMk id="53" creationId="{CBCD8C99-7864-EE97-3652-F208901941A4}"/>
          </ac:spMkLst>
        </pc:spChg>
        <pc:spChg chg="mod topLvl">
          <ac:chgData name="松浦英宗" userId="9b03fd3a-662f-49ff-9af1-1b93cf7aab22" providerId="ADAL" clId="{56E9DFAE-DDAD-4FCA-8AED-56B2D15DB479}" dt="2026-02-16T05:19:38.931" v="21095" actId="20577"/>
          <ac:spMkLst>
            <pc:docMk/>
            <pc:sldMk cId="1717571770" sldId="6062"/>
            <ac:spMk id="54" creationId="{BE331E86-DB30-E9E4-E647-2BBCECCABB17}"/>
          </ac:spMkLst>
        </pc:spChg>
        <pc:spChg chg="mod topLvl">
          <ac:chgData name="松浦英宗" userId="9b03fd3a-662f-49ff-9af1-1b93cf7aab22" providerId="ADAL" clId="{56E9DFAE-DDAD-4FCA-8AED-56B2D15DB479}" dt="2026-02-16T05:17:25.221" v="21005" actId="20577"/>
          <ac:spMkLst>
            <pc:docMk/>
            <pc:sldMk cId="1717571770" sldId="6062"/>
            <ac:spMk id="55" creationId="{BFB39151-5DDC-31BD-D22F-6C82C582BD8A}"/>
          </ac:spMkLst>
        </pc:spChg>
        <pc:spChg chg="mod topLvl">
          <ac:chgData name="松浦英宗" userId="9b03fd3a-662f-49ff-9af1-1b93cf7aab22" providerId="ADAL" clId="{56E9DFAE-DDAD-4FCA-8AED-56B2D15DB479}" dt="2026-02-16T05:17:54.529" v="21013" actId="20577"/>
          <ac:spMkLst>
            <pc:docMk/>
            <pc:sldMk cId="1717571770" sldId="6062"/>
            <ac:spMk id="56" creationId="{512EEC0E-150D-7457-A465-7505472BFF8D}"/>
          </ac:spMkLst>
        </pc:spChg>
        <pc:spChg chg="del mod">
          <ac:chgData name="松浦英宗" userId="9b03fd3a-662f-49ff-9af1-1b93cf7aab22" providerId="ADAL" clId="{56E9DFAE-DDAD-4FCA-8AED-56B2D15DB479}" dt="2026-02-16T04:51:47.074" v="20444" actId="478"/>
          <ac:spMkLst>
            <pc:docMk/>
            <pc:sldMk cId="1717571770" sldId="6062"/>
            <ac:spMk id="57" creationId="{2083C702-974B-F08A-8560-0C34E248194F}"/>
          </ac:spMkLst>
        </pc:spChg>
        <pc:spChg chg="del mod">
          <ac:chgData name="松浦英宗" userId="9b03fd3a-662f-49ff-9af1-1b93cf7aab22" providerId="ADAL" clId="{56E9DFAE-DDAD-4FCA-8AED-56B2D15DB479}" dt="2026-02-16T04:51:47.074" v="20444" actId="478"/>
          <ac:spMkLst>
            <pc:docMk/>
            <pc:sldMk cId="1717571770" sldId="6062"/>
            <ac:spMk id="58" creationId="{FF861276-BC0D-84A4-CF7F-50AE5A6EEAD7}"/>
          </ac:spMkLst>
        </pc:spChg>
        <pc:spChg chg="mod">
          <ac:chgData name="松浦英宗" userId="9b03fd3a-662f-49ff-9af1-1b93cf7aab22" providerId="ADAL" clId="{56E9DFAE-DDAD-4FCA-8AED-56B2D15DB479}" dt="2026-02-16T05:15:09.310" v="20969" actId="165"/>
          <ac:spMkLst>
            <pc:docMk/>
            <pc:sldMk cId="1717571770" sldId="6062"/>
            <ac:spMk id="59" creationId="{B41E312A-86E1-2335-AB39-AC090E58A728}"/>
          </ac:spMkLst>
        </pc:spChg>
        <pc:spChg chg="add mod">
          <ac:chgData name="松浦英宗" userId="9b03fd3a-662f-49ff-9af1-1b93cf7aab22" providerId="ADAL" clId="{56E9DFAE-DDAD-4FCA-8AED-56B2D15DB479}" dt="2026-02-16T04:43:36.302" v="20210"/>
          <ac:spMkLst>
            <pc:docMk/>
            <pc:sldMk cId="1717571770" sldId="6062"/>
            <ac:spMk id="61" creationId="{1F82D4FC-24E8-6A43-AAD2-192FDB1F999C}"/>
          </ac:spMkLst>
        </pc:spChg>
        <pc:spChg chg="add mod">
          <ac:chgData name="松浦英宗" userId="9b03fd3a-662f-49ff-9af1-1b93cf7aab22" providerId="ADAL" clId="{56E9DFAE-DDAD-4FCA-8AED-56B2D15DB479}" dt="2026-02-16T04:43:44.588" v="20232" actId="20577"/>
          <ac:spMkLst>
            <pc:docMk/>
            <pc:sldMk cId="1717571770" sldId="6062"/>
            <ac:spMk id="62" creationId="{72FDD2FF-C212-7B5E-C6BE-CF390501202C}"/>
          </ac:spMkLst>
        </pc:spChg>
        <pc:spChg chg="add mod">
          <ac:chgData name="松浦英宗" userId="9b03fd3a-662f-49ff-9af1-1b93cf7aab22" providerId="ADAL" clId="{56E9DFAE-DDAD-4FCA-8AED-56B2D15DB479}" dt="2026-02-16T05:22:06.847" v="21237" actId="20577"/>
          <ac:spMkLst>
            <pc:docMk/>
            <pc:sldMk cId="1717571770" sldId="6062"/>
            <ac:spMk id="63" creationId="{2B60190E-F5A1-9A9E-7F0B-7AA4BA036EF1}"/>
          </ac:spMkLst>
        </pc:spChg>
        <pc:spChg chg="add mod">
          <ac:chgData name="松浦英宗" userId="9b03fd3a-662f-49ff-9af1-1b93cf7aab22" providerId="ADAL" clId="{56E9DFAE-DDAD-4FCA-8AED-56B2D15DB479}" dt="2026-02-16T04:43:36.302" v="20210"/>
          <ac:spMkLst>
            <pc:docMk/>
            <pc:sldMk cId="1717571770" sldId="6062"/>
            <ac:spMk id="64" creationId="{827E3D50-BCBC-76A3-C558-294C72CCBA76}"/>
          </ac:spMkLst>
        </pc:spChg>
        <pc:spChg chg="mod">
          <ac:chgData name="松浦英宗" userId="9b03fd3a-662f-49ff-9af1-1b93cf7aab22" providerId="ADAL" clId="{56E9DFAE-DDAD-4FCA-8AED-56B2D15DB479}" dt="2026-02-16T04:53:16.034" v="20495" actId="3064"/>
          <ac:spMkLst>
            <pc:docMk/>
            <pc:sldMk cId="1717571770" sldId="6062"/>
            <ac:spMk id="68" creationId="{F114DA59-CBA0-822B-F277-CB9131DB5196}"/>
          </ac:spMkLst>
        </pc:spChg>
        <pc:spChg chg="add mod">
          <ac:chgData name="松浦英宗" userId="9b03fd3a-662f-49ff-9af1-1b93cf7aab22" providerId="ADAL" clId="{56E9DFAE-DDAD-4FCA-8AED-56B2D15DB479}" dt="2026-02-16T05:15:42.366" v="20973" actId="404"/>
          <ac:spMkLst>
            <pc:docMk/>
            <pc:sldMk cId="1717571770" sldId="6062"/>
            <ac:spMk id="70" creationId="{D924B3EB-FBB3-C924-D903-F3F8632EFCAD}"/>
          </ac:spMkLst>
        </pc:spChg>
        <pc:spChg chg="add mod">
          <ac:chgData name="松浦英宗" userId="9b03fd3a-662f-49ff-9af1-1b93cf7aab22" providerId="ADAL" clId="{56E9DFAE-DDAD-4FCA-8AED-56B2D15DB479}" dt="2026-02-16T05:15:42.366" v="20973" actId="404"/>
          <ac:spMkLst>
            <pc:docMk/>
            <pc:sldMk cId="1717571770" sldId="6062"/>
            <ac:spMk id="71" creationId="{CF872F64-6715-E221-6C1D-13D9BE51B5D2}"/>
          </ac:spMkLst>
        </pc:spChg>
        <pc:spChg chg="add mod">
          <ac:chgData name="松浦英宗" userId="9b03fd3a-662f-49ff-9af1-1b93cf7aab22" providerId="ADAL" clId="{56E9DFAE-DDAD-4FCA-8AED-56B2D15DB479}" dt="2026-02-16T04:53:01.702" v="20492" actId="207"/>
          <ac:spMkLst>
            <pc:docMk/>
            <pc:sldMk cId="1717571770" sldId="6062"/>
            <ac:spMk id="72" creationId="{4951303F-84EA-9DE7-E681-19AD998D1EE8}"/>
          </ac:spMkLst>
        </pc:spChg>
        <pc:spChg chg="add mod">
          <ac:chgData name="松浦英宗" userId="9b03fd3a-662f-49ff-9af1-1b93cf7aab22" providerId="ADAL" clId="{56E9DFAE-DDAD-4FCA-8AED-56B2D15DB479}" dt="2026-02-16T04:53:01.702" v="20492" actId="207"/>
          <ac:spMkLst>
            <pc:docMk/>
            <pc:sldMk cId="1717571770" sldId="6062"/>
            <ac:spMk id="73" creationId="{9BD4255F-093E-4558-365A-3E14751BDFF6}"/>
          </ac:spMkLst>
        </pc:spChg>
        <pc:spChg chg="add mod">
          <ac:chgData name="松浦英宗" userId="9b03fd3a-662f-49ff-9af1-1b93cf7aab22" providerId="ADAL" clId="{56E9DFAE-DDAD-4FCA-8AED-56B2D15DB479}" dt="2026-02-16T04:53:01.702" v="20492" actId="207"/>
          <ac:spMkLst>
            <pc:docMk/>
            <pc:sldMk cId="1717571770" sldId="6062"/>
            <ac:spMk id="74" creationId="{8ECB6957-97FF-F1CF-DE78-138CC4D8D677}"/>
          </ac:spMkLst>
        </pc:spChg>
        <pc:spChg chg="add mod">
          <ac:chgData name="松浦英宗" userId="9b03fd3a-662f-49ff-9af1-1b93cf7aab22" providerId="ADAL" clId="{56E9DFAE-DDAD-4FCA-8AED-56B2D15DB479}" dt="2026-02-16T04:53:01.702" v="20492" actId="207"/>
          <ac:spMkLst>
            <pc:docMk/>
            <pc:sldMk cId="1717571770" sldId="6062"/>
            <ac:spMk id="75" creationId="{17600710-1E11-E9D7-87D5-D23EF21A9EDC}"/>
          </ac:spMkLst>
        </pc:spChg>
        <pc:spChg chg="add mod ord">
          <ac:chgData name="松浦英宗" userId="9b03fd3a-662f-49ff-9af1-1b93cf7aab22" providerId="ADAL" clId="{56E9DFAE-DDAD-4FCA-8AED-56B2D15DB479}" dt="2026-02-16T05:22:32.970" v="21262" actId="14100"/>
          <ac:spMkLst>
            <pc:docMk/>
            <pc:sldMk cId="1717571770" sldId="6062"/>
            <ac:spMk id="79" creationId="{26D0B77E-3B96-672C-C421-E8458E007F79}"/>
          </ac:spMkLst>
        </pc:spChg>
        <pc:spChg chg="add mod">
          <ac:chgData name="松浦英宗" userId="9b03fd3a-662f-49ff-9af1-1b93cf7aab22" providerId="ADAL" clId="{56E9DFAE-DDAD-4FCA-8AED-56B2D15DB479}" dt="2026-02-16T05:23:07.187" v="21294" actId="1076"/>
          <ac:spMkLst>
            <pc:docMk/>
            <pc:sldMk cId="1717571770" sldId="6062"/>
            <ac:spMk id="80" creationId="{8E2B4967-F88C-6780-DD25-D145C9D34380}"/>
          </ac:spMkLst>
        </pc:spChg>
        <pc:grpChg chg="del">
          <ac:chgData name="松浦英宗" userId="9b03fd3a-662f-49ff-9af1-1b93cf7aab22" providerId="ADAL" clId="{56E9DFAE-DDAD-4FCA-8AED-56B2D15DB479}" dt="2026-02-16T04:44:18.697" v="20237" actId="165"/>
          <ac:grpSpMkLst>
            <pc:docMk/>
            <pc:sldMk cId="1717571770" sldId="6062"/>
            <ac:grpSpMk id="7" creationId="{52B7855D-5796-1240-5530-BF4F8C428D5E}"/>
          </ac:grpSpMkLst>
        </pc:grpChg>
        <pc:grpChg chg="mod topLvl">
          <ac:chgData name="松浦英宗" userId="9b03fd3a-662f-49ff-9af1-1b93cf7aab22" providerId="ADAL" clId="{56E9DFAE-DDAD-4FCA-8AED-56B2D15DB479}" dt="2026-02-16T04:44:23.118" v="20238" actId="1076"/>
          <ac:grpSpMkLst>
            <pc:docMk/>
            <pc:sldMk cId="1717571770" sldId="6062"/>
            <ac:grpSpMk id="8" creationId="{3AE5EC8D-3931-15AD-A7E2-708C1B3084EA}"/>
          </ac:grpSpMkLst>
        </pc:grpChg>
        <pc:grpChg chg="mod">
          <ac:chgData name="松浦英宗" userId="9b03fd3a-662f-49ff-9af1-1b93cf7aab22" providerId="ADAL" clId="{56E9DFAE-DDAD-4FCA-8AED-56B2D15DB479}" dt="2026-02-16T04:44:15.179" v="20236" actId="555"/>
          <ac:grpSpMkLst>
            <pc:docMk/>
            <pc:sldMk cId="1717571770" sldId="6062"/>
            <ac:grpSpMk id="12" creationId="{FA34801A-2E16-4943-7FCF-735B3802CA85}"/>
          </ac:grpSpMkLst>
        </pc:grpChg>
        <pc:grpChg chg="del">
          <ac:chgData name="松浦英宗" userId="9b03fd3a-662f-49ff-9af1-1b93cf7aab22" providerId="ADAL" clId="{56E9DFAE-DDAD-4FCA-8AED-56B2D15DB479}" dt="2026-02-16T04:44:03.702" v="20234" actId="478"/>
          <ac:grpSpMkLst>
            <pc:docMk/>
            <pc:sldMk cId="1717571770" sldId="6062"/>
            <ac:grpSpMk id="22" creationId="{B60AA3FD-8877-94EB-D5D1-B1C491E76DA4}"/>
          </ac:grpSpMkLst>
        </pc:grpChg>
        <pc:grpChg chg="mod topLvl">
          <ac:chgData name="松浦英宗" userId="9b03fd3a-662f-49ff-9af1-1b93cf7aab22" providerId="ADAL" clId="{56E9DFAE-DDAD-4FCA-8AED-56B2D15DB479}" dt="2026-02-16T05:15:34.924" v="20971" actId="165"/>
          <ac:grpSpMkLst>
            <pc:docMk/>
            <pc:sldMk cId="1717571770" sldId="6062"/>
            <ac:grpSpMk id="38" creationId="{4257AF1D-A2D1-B115-2365-A1990C5A1267}"/>
          </ac:grpSpMkLst>
        </pc:grpChg>
        <pc:grpChg chg="mod">
          <ac:chgData name="松浦英宗" userId="9b03fd3a-662f-49ff-9af1-1b93cf7aab22" providerId="ADAL" clId="{56E9DFAE-DDAD-4FCA-8AED-56B2D15DB479}" dt="2026-02-16T04:44:15.179" v="20236" actId="555"/>
          <ac:grpSpMkLst>
            <pc:docMk/>
            <pc:sldMk cId="1717571770" sldId="6062"/>
            <ac:grpSpMk id="49" creationId="{1E750587-6103-0B87-3874-39C352D2E78E}"/>
          </ac:grpSpMkLst>
        </pc:grpChg>
        <pc:grpChg chg="mod topLvl">
          <ac:chgData name="松浦英宗" userId="9b03fd3a-662f-49ff-9af1-1b93cf7aab22" providerId="ADAL" clId="{56E9DFAE-DDAD-4FCA-8AED-56B2D15DB479}" dt="2026-02-16T05:15:09.310" v="20969" actId="165"/>
          <ac:grpSpMkLst>
            <pc:docMk/>
            <pc:sldMk cId="1717571770" sldId="6062"/>
            <ac:grpSpMk id="50" creationId="{2805766E-5568-2348-E6DC-EA659E487FC4}"/>
          </ac:grpSpMkLst>
        </pc:grpChg>
        <pc:grpChg chg="mod">
          <ac:chgData name="松浦英宗" userId="9b03fd3a-662f-49ff-9af1-1b93cf7aab22" providerId="ADAL" clId="{56E9DFAE-DDAD-4FCA-8AED-56B2D15DB479}" dt="2026-02-16T04:51:56.520" v="20446" actId="14100"/>
          <ac:grpSpMkLst>
            <pc:docMk/>
            <pc:sldMk cId="1717571770" sldId="6062"/>
            <ac:grpSpMk id="65" creationId="{FE554735-4C12-4431-C7FC-5F2538E0A23B}"/>
          </ac:grpSpMkLst>
        </pc:grpChg>
        <pc:grpChg chg="add del mod">
          <ac:chgData name="松浦英宗" userId="9b03fd3a-662f-49ff-9af1-1b93cf7aab22" providerId="ADAL" clId="{56E9DFAE-DDAD-4FCA-8AED-56B2D15DB479}" dt="2026-02-16T04:52:19.316" v="20451" actId="165"/>
          <ac:grpSpMkLst>
            <pc:docMk/>
            <pc:sldMk cId="1717571770" sldId="6062"/>
            <ac:grpSpMk id="66" creationId="{B330C762-81E9-C12E-2658-2D02DEE4ECC3}"/>
          </ac:grpSpMkLst>
        </pc:grpChg>
        <pc:grpChg chg="add mod">
          <ac:chgData name="松浦英宗" userId="9b03fd3a-662f-49ff-9af1-1b93cf7aab22" providerId="ADAL" clId="{56E9DFAE-DDAD-4FCA-8AED-56B2D15DB479}" dt="2026-02-16T04:52:32.428" v="20453" actId="14100"/>
          <ac:grpSpMkLst>
            <pc:docMk/>
            <pc:sldMk cId="1717571770" sldId="6062"/>
            <ac:grpSpMk id="67" creationId="{30A97085-F1B9-280F-FDC3-ACEE80C97EF2}"/>
          </ac:grpSpMkLst>
        </pc:grpChg>
        <pc:grpChg chg="add del mod">
          <ac:chgData name="松浦英宗" userId="9b03fd3a-662f-49ff-9af1-1b93cf7aab22" providerId="ADAL" clId="{56E9DFAE-DDAD-4FCA-8AED-56B2D15DB479}" dt="2026-02-16T05:15:34.924" v="20971" actId="165"/>
          <ac:grpSpMkLst>
            <pc:docMk/>
            <pc:sldMk cId="1717571770" sldId="6062"/>
            <ac:grpSpMk id="77" creationId="{C9255849-9CF1-F881-76BD-A88E5A3DE623}"/>
          </ac:grpSpMkLst>
        </pc:grpChg>
        <pc:grpChg chg="add del mod">
          <ac:chgData name="松浦英宗" userId="9b03fd3a-662f-49ff-9af1-1b93cf7aab22" providerId="ADAL" clId="{56E9DFAE-DDAD-4FCA-8AED-56B2D15DB479}" dt="2026-02-16T05:15:09.310" v="20969" actId="165"/>
          <ac:grpSpMkLst>
            <pc:docMk/>
            <pc:sldMk cId="1717571770" sldId="6062"/>
            <ac:grpSpMk id="78" creationId="{C342AA41-7809-D355-FAD8-5CCC064B4B4E}"/>
          </ac:grpSpMkLst>
        </pc:grpChg>
        <pc:cxnChg chg="mod">
          <ac:chgData name="松浦英宗" userId="9b03fd3a-662f-49ff-9af1-1b93cf7aab22" providerId="ADAL" clId="{56E9DFAE-DDAD-4FCA-8AED-56B2D15DB479}" dt="2026-02-16T04:44:18.697" v="20237" actId="165"/>
          <ac:cxnSpMkLst>
            <pc:docMk/>
            <pc:sldMk cId="1717571770" sldId="6062"/>
            <ac:cxnSpMk id="11" creationId="{B2A55096-E728-D0DB-6438-BC81175A6304}"/>
          </ac:cxnSpMkLst>
        </pc:cxnChg>
        <pc:cxnChg chg="mod">
          <ac:chgData name="松浦英宗" userId="9b03fd3a-662f-49ff-9af1-1b93cf7aab22" providerId="ADAL" clId="{56E9DFAE-DDAD-4FCA-8AED-56B2D15DB479}" dt="2026-02-16T04:53:41.160" v="20498" actId="12789"/>
          <ac:cxnSpMkLst>
            <pc:docMk/>
            <pc:sldMk cId="1717571770" sldId="6062"/>
            <ac:cxnSpMk id="13" creationId="{034F1C4B-3F80-4F94-6EB2-425F397D433C}"/>
          </ac:cxnSpMkLst>
        </pc:cxnChg>
        <pc:cxnChg chg="del">
          <ac:chgData name="松浦英宗" userId="9b03fd3a-662f-49ff-9af1-1b93cf7aab22" providerId="ADAL" clId="{56E9DFAE-DDAD-4FCA-8AED-56B2D15DB479}" dt="2026-02-16T04:51:47.074" v="20444" actId="478"/>
          <ac:cxnSpMkLst>
            <pc:docMk/>
            <pc:sldMk cId="1717571770" sldId="6062"/>
            <ac:cxnSpMk id="20" creationId="{9A0ABEFD-75F5-658D-E531-43C956AA0205}"/>
          </ac:cxnSpMkLst>
        </pc:cxnChg>
        <pc:cxnChg chg="del">
          <ac:chgData name="松浦英宗" userId="9b03fd3a-662f-49ff-9af1-1b93cf7aab22" providerId="ADAL" clId="{56E9DFAE-DDAD-4FCA-8AED-56B2D15DB479}" dt="2026-02-16T04:51:47.074" v="20444" actId="478"/>
          <ac:cxnSpMkLst>
            <pc:docMk/>
            <pc:sldMk cId="1717571770" sldId="6062"/>
            <ac:cxnSpMk id="21" creationId="{4FD659B6-D5B7-6F39-DC74-19265DDEBFED}"/>
          </ac:cxnSpMkLst>
        </pc:cxnChg>
        <pc:cxnChg chg="mod">
          <ac:chgData name="松浦英宗" userId="9b03fd3a-662f-49ff-9af1-1b93cf7aab22" providerId="ADAL" clId="{56E9DFAE-DDAD-4FCA-8AED-56B2D15DB479}" dt="2026-02-16T05:15:34.924" v="20971" actId="165"/>
          <ac:cxnSpMkLst>
            <pc:docMk/>
            <pc:sldMk cId="1717571770" sldId="6062"/>
            <ac:cxnSpMk id="48" creationId="{F55762C2-69B3-6581-CC20-AC78649738F6}"/>
          </ac:cxnSpMkLst>
        </pc:cxnChg>
        <pc:cxnChg chg="mod">
          <ac:chgData name="松浦英宗" userId="9b03fd3a-662f-49ff-9af1-1b93cf7aab22" providerId="ADAL" clId="{56E9DFAE-DDAD-4FCA-8AED-56B2D15DB479}" dt="2026-02-16T05:15:09.310" v="20969" actId="165"/>
          <ac:cxnSpMkLst>
            <pc:docMk/>
            <pc:sldMk cId="1717571770" sldId="6062"/>
            <ac:cxnSpMk id="60" creationId="{F1724D79-6B85-13EA-37BF-B670C7754387}"/>
          </ac:cxnSpMkLst>
        </pc:cxnChg>
        <pc:cxnChg chg="mod">
          <ac:chgData name="松浦英宗" userId="9b03fd3a-662f-49ff-9af1-1b93cf7aab22" providerId="ADAL" clId="{56E9DFAE-DDAD-4FCA-8AED-56B2D15DB479}" dt="2026-02-16T04:52:26.355" v="20452" actId="571"/>
          <ac:cxnSpMkLst>
            <pc:docMk/>
            <pc:sldMk cId="1717571770" sldId="6062"/>
            <ac:cxnSpMk id="69" creationId="{63B57195-1A84-F310-474B-05B920431F20}"/>
          </ac:cxnSpMkLst>
        </pc:cxnChg>
      </pc:sldChg>
      <pc:sldChg chg="addSp delSp modSp add del mod">
        <pc:chgData name="松浦英宗" userId="9b03fd3a-662f-49ff-9af1-1b93cf7aab22" providerId="ADAL" clId="{56E9DFAE-DDAD-4FCA-8AED-56B2D15DB479}" dt="2026-02-16T06:11:42.223" v="22086" actId="47"/>
        <pc:sldMkLst>
          <pc:docMk/>
          <pc:sldMk cId="3035645044" sldId="6063"/>
        </pc:sldMkLst>
        <pc:spChg chg="add mod">
          <ac:chgData name="松浦英宗" userId="9b03fd3a-662f-49ff-9af1-1b93cf7aab22" providerId="ADAL" clId="{56E9DFAE-DDAD-4FCA-8AED-56B2D15DB479}" dt="2026-02-16T05:34:43.610" v="21295"/>
          <ac:spMkLst>
            <pc:docMk/>
            <pc:sldMk cId="3035645044" sldId="6063"/>
            <ac:spMk id="2" creationId="{83ACBAAF-4583-06AF-DCBE-0FB5597EDB73}"/>
          </ac:spMkLst>
        </pc:spChg>
        <pc:spChg chg="add mod">
          <ac:chgData name="松浦英宗" userId="9b03fd3a-662f-49ff-9af1-1b93cf7aab22" providerId="ADAL" clId="{56E9DFAE-DDAD-4FCA-8AED-56B2D15DB479}" dt="2026-02-16T05:34:43.610" v="21295"/>
          <ac:spMkLst>
            <pc:docMk/>
            <pc:sldMk cId="3035645044" sldId="6063"/>
            <ac:spMk id="4" creationId="{4FA2072C-B05C-FE22-D137-0ED3D958B7CC}"/>
          </ac:spMkLst>
        </pc:spChg>
        <pc:spChg chg="add mod">
          <ac:chgData name="松浦英宗" userId="9b03fd3a-662f-49ff-9af1-1b93cf7aab22" providerId="ADAL" clId="{56E9DFAE-DDAD-4FCA-8AED-56B2D15DB479}" dt="2026-02-16T05:34:43.610" v="21295"/>
          <ac:spMkLst>
            <pc:docMk/>
            <pc:sldMk cId="3035645044" sldId="6063"/>
            <ac:spMk id="10" creationId="{9947F493-67CC-C5E4-F280-E89595DA33B5}"/>
          </ac:spMkLst>
        </pc:spChg>
        <pc:spChg chg="add mod">
          <ac:chgData name="松浦英宗" userId="9b03fd3a-662f-49ff-9af1-1b93cf7aab22" providerId="ADAL" clId="{56E9DFAE-DDAD-4FCA-8AED-56B2D15DB479}" dt="2026-02-16T05:34:43.610" v="21295"/>
          <ac:spMkLst>
            <pc:docMk/>
            <pc:sldMk cId="3035645044" sldId="6063"/>
            <ac:spMk id="18" creationId="{93EE0D5B-0AA8-E967-A813-CBC852558474}"/>
          </ac:spMkLst>
        </pc:spChg>
        <pc:spChg chg="add mod">
          <ac:chgData name="松浦英宗" userId="9b03fd3a-662f-49ff-9af1-1b93cf7aab22" providerId="ADAL" clId="{56E9DFAE-DDAD-4FCA-8AED-56B2D15DB479}" dt="2026-02-16T05:34:43.610" v="21295"/>
          <ac:spMkLst>
            <pc:docMk/>
            <pc:sldMk cId="3035645044" sldId="6063"/>
            <ac:spMk id="30" creationId="{BF887981-7E42-17D9-DBEE-8CE6005ECA6E}"/>
          </ac:spMkLst>
        </pc:spChg>
        <pc:spChg chg="add mod">
          <ac:chgData name="松浦英宗" userId="9b03fd3a-662f-49ff-9af1-1b93cf7aab22" providerId="ADAL" clId="{56E9DFAE-DDAD-4FCA-8AED-56B2D15DB479}" dt="2026-02-16T05:34:43.610" v="21295"/>
          <ac:spMkLst>
            <pc:docMk/>
            <pc:sldMk cId="3035645044" sldId="6063"/>
            <ac:spMk id="32" creationId="{C4F298FE-9DC0-5C01-2003-BBA29F64EBB1}"/>
          </ac:spMkLst>
        </pc:spChg>
        <pc:spChg chg="add mod">
          <ac:chgData name="松浦英宗" userId="9b03fd3a-662f-49ff-9af1-1b93cf7aab22" providerId="ADAL" clId="{56E9DFAE-DDAD-4FCA-8AED-56B2D15DB479}" dt="2026-02-16T05:34:43.610" v="21295"/>
          <ac:spMkLst>
            <pc:docMk/>
            <pc:sldMk cId="3035645044" sldId="6063"/>
            <ac:spMk id="36" creationId="{564F1FAC-5878-DA06-16C4-15413CCC1268}"/>
          </ac:spMkLst>
        </pc:spChg>
        <pc:spChg chg="add mod">
          <ac:chgData name="松浦英宗" userId="9b03fd3a-662f-49ff-9af1-1b93cf7aab22" providerId="ADAL" clId="{56E9DFAE-DDAD-4FCA-8AED-56B2D15DB479}" dt="2026-02-16T05:34:43.610" v="21295"/>
          <ac:spMkLst>
            <pc:docMk/>
            <pc:sldMk cId="3035645044" sldId="6063"/>
            <ac:spMk id="39" creationId="{050B61AD-5892-E1BB-092B-4970F3632744}"/>
          </ac:spMkLst>
        </pc:spChg>
        <pc:spChg chg="add mod">
          <ac:chgData name="松浦英宗" userId="9b03fd3a-662f-49ff-9af1-1b93cf7aab22" providerId="ADAL" clId="{56E9DFAE-DDAD-4FCA-8AED-56B2D15DB479}" dt="2026-02-16T05:34:43.610" v="21295"/>
          <ac:spMkLst>
            <pc:docMk/>
            <pc:sldMk cId="3035645044" sldId="6063"/>
            <ac:spMk id="57" creationId="{D291DDAD-993A-AD1B-6A4E-5480D0669A29}"/>
          </ac:spMkLst>
        </pc:spChg>
        <pc:spChg chg="add mod">
          <ac:chgData name="松浦英宗" userId="9b03fd3a-662f-49ff-9af1-1b93cf7aab22" providerId="ADAL" clId="{56E9DFAE-DDAD-4FCA-8AED-56B2D15DB479}" dt="2026-02-16T05:34:43.610" v="21295"/>
          <ac:spMkLst>
            <pc:docMk/>
            <pc:sldMk cId="3035645044" sldId="6063"/>
            <ac:spMk id="58" creationId="{0FC71C0A-1013-DA8C-8951-5898F7E1B9D6}"/>
          </ac:spMkLst>
        </pc:spChg>
        <pc:spChg chg="mod">
          <ac:chgData name="松浦英宗" userId="9b03fd3a-662f-49ff-9af1-1b93cf7aab22" providerId="ADAL" clId="{56E9DFAE-DDAD-4FCA-8AED-56B2D15DB479}" dt="2026-02-16T05:46:29.376" v="21420" actId="164"/>
          <ac:spMkLst>
            <pc:docMk/>
            <pc:sldMk cId="3035645044" sldId="6063"/>
            <ac:spMk id="59" creationId="{9E12BA9C-C5EC-426E-1BC8-13DB43F1185D}"/>
          </ac:spMkLst>
        </pc:spChg>
        <pc:spChg chg="mod">
          <ac:chgData name="松浦英宗" userId="9b03fd3a-662f-49ff-9af1-1b93cf7aab22" providerId="ADAL" clId="{56E9DFAE-DDAD-4FCA-8AED-56B2D15DB479}" dt="2026-02-16T05:46:29.376" v="21420" actId="164"/>
          <ac:spMkLst>
            <pc:docMk/>
            <pc:sldMk cId="3035645044" sldId="6063"/>
            <ac:spMk id="60" creationId="{48BF787B-8102-C2E5-11D4-C55A99DF9A18}"/>
          </ac:spMkLst>
        </pc:spChg>
        <pc:spChg chg="mod">
          <ac:chgData name="松浦英宗" userId="9b03fd3a-662f-49ff-9af1-1b93cf7aab22" providerId="ADAL" clId="{56E9DFAE-DDAD-4FCA-8AED-56B2D15DB479}" dt="2026-02-16T05:46:29.376" v="21420" actId="164"/>
          <ac:spMkLst>
            <pc:docMk/>
            <pc:sldMk cId="3035645044" sldId="6063"/>
            <ac:spMk id="61" creationId="{8240D31B-D6B1-22F5-07CB-5429B270949F}"/>
          </ac:spMkLst>
        </pc:spChg>
        <pc:spChg chg="mod">
          <ac:chgData name="松浦英宗" userId="9b03fd3a-662f-49ff-9af1-1b93cf7aab22" providerId="ADAL" clId="{56E9DFAE-DDAD-4FCA-8AED-56B2D15DB479}" dt="2026-02-16T05:46:29.376" v="21420" actId="164"/>
          <ac:spMkLst>
            <pc:docMk/>
            <pc:sldMk cId="3035645044" sldId="6063"/>
            <ac:spMk id="62" creationId="{18957163-9EAE-0BFB-CE1B-ECA569C3571B}"/>
          </ac:spMkLst>
        </pc:spChg>
        <pc:spChg chg="mod">
          <ac:chgData name="松浦英宗" userId="9b03fd3a-662f-49ff-9af1-1b93cf7aab22" providerId="ADAL" clId="{56E9DFAE-DDAD-4FCA-8AED-56B2D15DB479}" dt="2026-02-16T05:46:29.376" v="21420" actId="164"/>
          <ac:spMkLst>
            <pc:docMk/>
            <pc:sldMk cId="3035645044" sldId="6063"/>
            <ac:spMk id="63" creationId="{40DD4590-1F33-1150-3BA3-6106DD91E304}"/>
          </ac:spMkLst>
        </pc:spChg>
        <pc:spChg chg="add del mod">
          <ac:chgData name="松浦英宗" userId="9b03fd3a-662f-49ff-9af1-1b93cf7aab22" providerId="ADAL" clId="{56E9DFAE-DDAD-4FCA-8AED-56B2D15DB479}" dt="2026-02-16T05:46:26.228" v="21419" actId="478"/>
          <ac:spMkLst>
            <pc:docMk/>
            <pc:sldMk cId="3035645044" sldId="6063"/>
            <ac:spMk id="64" creationId="{669881AA-8889-3033-51FD-03DBFA9E7568}"/>
          </ac:spMkLst>
        </pc:spChg>
        <pc:spChg chg="add del mod">
          <ac:chgData name="松浦英宗" userId="9b03fd3a-662f-49ff-9af1-1b93cf7aab22" providerId="ADAL" clId="{56E9DFAE-DDAD-4FCA-8AED-56B2D15DB479}" dt="2026-02-16T05:46:26.228" v="21419" actId="478"/>
          <ac:spMkLst>
            <pc:docMk/>
            <pc:sldMk cId="3035645044" sldId="6063"/>
            <ac:spMk id="65" creationId="{843AA37C-66EF-CA4E-0F3D-5795310F2DCB}"/>
          </ac:spMkLst>
        </pc:spChg>
        <pc:spChg chg="del mod">
          <ac:chgData name="松浦英宗" userId="9b03fd3a-662f-49ff-9af1-1b93cf7aab22" providerId="ADAL" clId="{56E9DFAE-DDAD-4FCA-8AED-56B2D15DB479}" dt="2026-02-16T05:46:26.228" v="21419" actId="478"/>
          <ac:spMkLst>
            <pc:docMk/>
            <pc:sldMk cId="3035645044" sldId="6063"/>
            <ac:spMk id="66" creationId="{BEE36EE7-6E25-7D7D-5B9B-6F0FB73A2500}"/>
          </ac:spMkLst>
        </pc:spChg>
        <pc:spChg chg="del mod">
          <ac:chgData name="松浦英宗" userId="9b03fd3a-662f-49ff-9af1-1b93cf7aab22" providerId="ADAL" clId="{56E9DFAE-DDAD-4FCA-8AED-56B2D15DB479}" dt="2026-02-16T05:46:26.228" v="21419" actId="478"/>
          <ac:spMkLst>
            <pc:docMk/>
            <pc:sldMk cId="3035645044" sldId="6063"/>
            <ac:spMk id="67" creationId="{46B226A5-A650-B046-FCB4-0F3255B0E688}"/>
          </ac:spMkLst>
        </pc:spChg>
        <pc:spChg chg="del mod">
          <ac:chgData name="松浦英宗" userId="9b03fd3a-662f-49ff-9af1-1b93cf7aab22" providerId="ADAL" clId="{56E9DFAE-DDAD-4FCA-8AED-56B2D15DB479}" dt="2026-02-16T05:46:26.228" v="21419" actId="478"/>
          <ac:spMkLst>
            <pc:docMk/>
            <pc:sldMk cId="3035645044" sldId="6063"/>
            <ac:spMk id="68" creationId="{D836950C-11C9-89B4-DE1F-B6E9055F72EA}"/>
          </ac:spMkLst>
        </pc:spChg>
        <pc:spChg chg="mod">
          <ac:chgData name="松浦英宗" userId="9b03fd3a-662f-49ff-9af1-1b93cf7aab22" providerId="ADAL" clId="{56E9DFAE-DDAD-4FCA-8AED-56B2D15DB479}" dt="2026-02-16T05:52:58.668" v="21466"/>
          <ac:spMkLst>
            <pc:docMk/>
            <pc:sldMk cId="3035645044" sldId="6063"/>
            <ac:spMk id="69" creationId="{0F38CC2B-E648-2EC7-EECF-747C49C404E6}"/>
          </ac:spMkLst>
        </pc:spChg>
        <pc:spChg chg="add mod">
          <ac:chgData name="松浦英宗" userId="9b03fd3a-662f-49ff-9af1-1b93cf7aab22" providerId="ADAL" clId="{56E9DFAE-DDAD-4FCA-8AED-56B2D15DB479}" dt="2026-02-16T05:57:16.327" v="21647" actId="12788"/>
          <ac:spMkLst>
            <pc:docMk/>
            <pc:sldMk cId="3035645044" sldId="6063"/>
            <ac:spMk id="70" creationId="{0C465291-BA5A-E7D2-1359-8DDAFB6DF391}"/>
          </ac:spMkLst>
        </pc:spChg>
        <pc:spChg chg="add del mod topLvl">
          <ac:chgData name="松浦英宗" userId="9b03fd3a-662f-49ff-9af1-1b93cf7aab22" providerId="ADAL" clId="{56E9DFAE-DDAD-4FCA-8AED-56B2D15DB479}" dt="2026-02-16T05:57:12.408" v="21646" actId="12788"/>
          <ac:spMkLst>
            <pc:docMk/>
            <pc:sldMk cId="3035645044" sldId="6063"/>
            <ac:spMk id="71" creationId="{47CBDC80-5EFF-D08D-9AAA-4F70C5962B27}"/>
          </ac:spMkLst>
        </pc:spChg>
        <pc:spChg chg="add mod">
          <ac:chgData name="松浦英宗" userId="9b03fd3a-662f-49ff-9af1-1b93cf7aab22" providerId="ADAL" clId="{56E9DFAE-DDAD-4FCA-8AED-56B2D15DB479}" dt="2026-02-16T05:57:08.603" v="21645" actId="12788"/>
          <ac:spMkLst>
            <pc:docMk/>
            <pc:sldMk cId="3035645044" sldId="6063"/>
            <ac:spMk id="72" creationId="{D1D27FCC-7BD0-6DAC-73D8-543533F27294}"/>
          </ac:spMkLst>
        </pc:spChg>
        <pc:spChg chg="add del mod topLvl">
          <ac:chgData name="松浦英宗" userId="9b03fd3a-662f-49ff-9af1-1b93cf7aab22" providerId="ADAL" clId="{56E9DFAE-DDAD-4FCA-8AED-56B2D15DB479}" dt="2026-02-16T05:55:15.627" v="21623"/>
          <ac:spMkLst>
            <pc:docMk/>
            <pc:sldMk cId="3035645044" sldId="6063"/>
            <ac:spMk id="73" creationId="{22639294-6BA8-2F9A-3969-A4F5B828315F}"/>
          </ac:spMkLst>
        </pc:spChg>
        <pc:spChg chg="add del mod">
          <ac:chgData name="松浦英宗" userId="9b03fd3a-662f-49ff-9af1-1b93cf7aab22" providerId="ADAL" clId="{56E9DFAE-DDAD-4FCA-8AED-56B2D15DB479}" dt="2026-02-16T05:46:19.982" v="21416" actId="478"/>
          <ac:spMkLst>
            <pc:docMk/>
            <pc:sldMk cId="3035645044" sldId="6063"/>
            <ac:spMk id="74" creationId="{0742DFAD-F398-3289-24AC-06312D7A447E}"/>
          </ac:spMkLst>
        </pc:spChg>
        <pc:spChg chg="del mod">
          <ac:chgData name="松浦英宗" userId="9b03fd3a-662f-49ff-9af1-1b93cf7aab22" providerId="ADAL" clId="{56E9DFAE-DDAD-4FCA-8AED-56B2D15DB479}" dt="2026-02-16T05:46:19.982" v="21416" actId="478"/>
          <ac:spMkLst>
            <pc:docMk/>
            <pc:sldMk cId="3035645044" sldId="6063"/>
            <ac:spMk id="75" creationId="{9096BC7B-3EA8-64D3-277E-58C7172DF209}"/>
          </ac:spMkLst>
        </pc:spChg>
        <pc:spChg chg="del mod">
          <ac:chgData name="松浦英宗" userId="9b03fd3a-662f-49ff-9af1-1b93cf7aab22" providerId="ADAL" clId="{56E9DFAE-DDAD-4FCA-8AED-56B2D15DB479}" dt="2026-02-16T05:46:19.982" v="21416" actId="478"/>
          <ac:spMkLst>
            <pc:docMk/>
            <pc:sldMk cId="3035645044" sldId="6063"/>
            <ac:spMk id="76" creationId="{F5CD0DED-790B-0AE0-31F0-C20F208FB293}"/>
          </ac:spMkLst>
        </pc:spChg>
        <pc:spChg chg="add del mod">
          <ac:chgData name="松浦英宗" userId="9b03fd3a-662f-49ff-9af1-1b93cf7aab22" providerId="ADAL" clId="{56E9DFAE-DDAD-4FCA-8AED-56B2D15DB479}" dt="2026-02-16T05:46:19.982" v="21416" actId="478"/>
          <ac:spMkLst>
            <pc:docMk/>
            <pc:sldMk cId="3035645044" sldId="6063"/>
            <ac:spMk id="77" creationId="{1D091BFF-D4D4-5600-15AD-F8BDE8259E46}"/>
          </ac:spMkLst>
        </pc:spChg>
        <pc:spChg chg="del mod">
          <ac:chgData name="松浦英宗" userId="9b03fd3a-662f-49ff-9af1-1b93cf7aab22" providerId="ADAL" clId="{56E9DFAE-DDAD-4FCA-8AED-56B2D15DB479}" dt="2026-02-16T05:46:19.982" v="21416" actId="478"/>
          <ac:spMkLst>
            <pc:docMk/>
            <pc:sldMk cId="3035645044" sldId="6063"/>
            <ac:spMk id="78" creationId="{0AC9CC5C-8489-4CCE-CFB6-7ACA87A64DFF}"/>
          </ac:spMkLst>
        </pc:spChg>
        <pc:spChg chg="mod ord">
          <ac:chgData name="松浦英宗" userId="9b03fd3a-662f-49ff-9af1-1b93cf7aab22" providerId="ADAL" clId="{56E9DFAE-DDAD-4FCA-8AED-56B2D15DB479}" dt="2026-02-16T05:46:59.617" v="21454" actId="164"/>
          <ac:spMkLst>
            <pc:docMk/>
            <pc:sldMk cId="3035645044" sldId="6063"/>
            <ac:spMk id="79" creationId="{4146AEAB-299C-C0F5-7A76-4B8244CC32B9}"/>
          </ac:spMkLst>
        </pc:spChg>
        <pc:spChg chg="del">
          <ac:chgData name="松浦英宗" userId="9b03fd3a-662f-49ff-9af1-1b93cf7aab22" providerId="ADAL" clId="{56E9DFAE-DDAD-4FCA-8AED-56B2D15DB479}" dt="2026-02-16T05:45:09.475" v="21357" actId="478"/>
          <ac:spMkLst>
            <pc:docMk/>
            <pc:sldMk cId="3035645044" sldId="6063"/>
            <ac:spMk id="80" creationId="{E9DC4B28-577A-A009-D53C-161C12B64404}"/>
          </ac:spMkLst>
        </pc:spChg>
        <pc:spChg chg="mod">
          <ac:chgData name="松浦英宗" userId="9b03fd3a-662f-49ff-9af1-1b93cf7aab22" providerId="ADAL" clId="{56E9DFAE-DDAD-4FCA-8AED-56B2D15DB479}" dt="2026-02-16T06:00:57.078" v="21810" actId="403"/>
          <ac:spMkLst>
            <pc:docMk/>
            <pc:sldMk cId="3035645044" sldId="6063"/>
            <ac:spMk id="81" creationId="{83C0EA07-ECCE-D33F-BFC9-40A87556AA7F}"/>
          </ac:spMkLst>
        </pc:spChg>
        <pc:spChg chg="mod">
          <ac:chgData name="松浦英宗" userId="9b03fd3a-662f-49ff-9af1-1b93cf7aab22" providerId="ADAL" clId="{56E9DFAE-DDAD-4FCA-8AED-56B2D15DB479}" dt="2026-02-16T05:53:22.896" v="21492" actId="20577"/>
          <ac:spMkLst>
            <pc:docMk/>
            <pc:sldMk cId="3035645044" sldId="6063"/>
            <ac:spMk id="82" creationId="{89B8D763-1EFD-F306-BC2D-3B01BE0E839F}"/>
          </ac:spMkLst>
        </pc:spChg>
        <pc:spChg chg="mod">
          <ac:chgData name="松浦英宗" userId="9b03fd3a-662f-49ff-9af1-1b93cf7aab22" providerId="ADAL" clId="{56E9DFAE-DDAD-4FCA-8AED-56B2D15DB479}" dt="2026-02-16T05:53:26.493" v="21508" actId="20577"/>
          <ac:spMkLst>
            <pc:docMk/>
            <pc:sldMk cId="3035645044" sldId="6063"/>
            <ac:spMk id="83" creationId="{33898324-64C9-B588-A404-DBAAA18E69C3}"/>
          </ac:spMkLst>
        </pc:spChg>
        <pc:spChg chg="add mod topLvl">
          <ac:chgData name="松浦英宗" userId="9b03fd3a-662f-49ff-9af1-1b93cf7aab22" providerId="ADAL" clId="{56E9DFAE-DDAD-4FCA-8AED-56B2D15DB479}" dt="2026-02-16T05:53:36.373" v="21534" actId="165"/>
          <ac:spMkLst>
            <pc:docMk/>
            <pc:sldMk cId="3035645044" sldId="6063"/>
            <ac:spMk id="84" creationId="{0FE4F346-CFCF-069F-61F8-6E7D92C3DBD1}"/>
          </ac:spMkLst>
        </pc:spChg>
        <pc:spChg chg="mod">
          <ac:chgData name="松浦英宗" userId="9b03fd3a-662f-49ff-9af1-1b93cf7aab22" providerId="ADAL" clId="{56E9DFAE-DDAD-4FCA-8AED-56B2D15DB479}" dt="2026-02-16T05:46:59.617" v="21454" actId="164"/>
          <ac:spMkLst>
            <pc:docMk/>
            <pc:sldMk cId="3035645044" sldId="6063"/>
            <ac:spMk id="85" creationId="{CD7F346E-70F1-93E5-930F-CF2D036AC414}"/>
          </ac:spMkLst>
        </pc:spChg>
        <pc:spChg chg="mod">
          <ac:chgData name="松浦英宗" userId="9b03fd3a-662f-49ff-9af1-1b93cf7aab22" providerId="ADAL" clId="{56E9DFAE-DDAD-4FCA-8AED-56B2D15DB479}" dt="2026-02-16T05:46:29.376" v="21420" actId="164"/>
          <ac:spMkLst>
            <pc:docMk/>
            <pc:sldMk cId="3035645044" sldId="6063"/>
            <ac:spMk id="86" creationId="{E01024A2-E907-47BD-3A6F-EEFF986264DB}"/>
          </ac:spMkLst>
        </pc:spChg>
        <pc:spChg chg="del">
          <ac:chgData name="松浦英宗" userId="9b03fd3a-662f-49ff-9af1-1b93cf7aab22" providerId="ADAL" clId="{56E9DFAE-DDAD-4FCA-8AED-56B2D15DB479}" dt="2026-02-16T05:46:19.982" v="21416" actId="478"/>
          <ac:spMkLst>
            <pc:docMk/>
            <pc:sldMk cId="3035645044" sldId="6063"/>
            <ac:spMk id="87" creationId="{303EBCA0-3698-0CB9-23F5-67F14DC342D1}"/>
          </ac:spMkLst>
        </pc:spChg>
        <pc:spChg chg="mod">
          <ac:chgData name="松浦英宗" userId="9b03fd3a-662f-49ff-9af1-1b93cf7aab22" providerId="ADAL" clId="{56E9DFAE-DDAD-4FCA-8AED-56B2D15DB479}" dt="2026-02-16T05:46:29.376" v="21420" actId="164"/>
          <ac:spMkLst>
            <pc:docMk/>
            <pc:sldMk cId="3035645044" sldId="6063"/>
            <ac:spMk id="88" creationId="{3725B169-D995-6FF4-C6FE-33FABA85C942}"/>
          </ac:spMkLst>
        </pc:spChg>
        <pc:spChg chg="del">
          <ac:chgData name="松浦英宗" userId="9b03fd3a-662f-49ff-9af1-1b93cf7aab22" providerId="ADAL" clId="{56E9DFAE-DDAD-4FCA-8AED-56B2D15DB479}" dt="2026-02-16T05:46:19.982" v="21416" actId="478"/>
          <ac:spMkLst>
            <pc:docMk/>
            <pc:sldMk cId="3035645044" sldId="6063"/>
            <ac:spMk id="89" creationId="{E8CBEB38-BC54-C954-3D12-E2967DF4B274}"/>
          </ac:spMkLst>
        </pc:spChg>
        <pc:spChg chg="del">
          <ac:chgData name="松浦英宗" userId="9b03fd3a-662f-49ff-9af1-1b93cf7aab22" providerId="ADAL" clId="{56E9DFAE-DDAD-4FCA-8AED-56B2D15DB479}" dt="2026-02-16T05:46:26.228" v="21419" actId="478"/>
          <ac:spMkLst>
            <pc:docMk/>
            <pc:sldMk cId="3035645044" sldId="6063"/>
            <ac:spMk id="90" creationId="{A4CF3526-EC14-400C-070C-874BC3AEAE40}"/>
          </ac:spMkLst>
        </pc:spChg>
        <pc:spChg chg="del mod ord topLvl">
          <ac:chgData name="松浦英宗" userId="9b03fd3a-662f-49ff-9af1-1b93cf7aab22" providerId="ADAL" clId="{56E9DFAE-DDAD-4FCA-8AED-56B2D15DB479}" dt="2026-02-16T05:56:27.427" v="21634" actId="478"/>
          <ac:spMkLst>
            <pc:docMk/>
            <pc:sldMk cId="3035645044" sldId="6063"/>
            <ac:spMk id="91" creationId="{548E8AE7-C2B8-D212-1811-2B89F8DA1B77}"/>
          </ac:spMkLst>
        </pc:spChg>
        <pc:spChg chg="mod">
          <ac:chgData name="松浦英宗" userId="9b03fd3a-662f-49ff-9af1-1b93cf7aab22" providerId="ADAL" clId="{56E9DFAE-DDAD-4FCA-8AED-56B2D15DB479}" dt="2026-02-16T05:46:29.376" v="21420" actId="164"/>
          <ac:spMkLst>
            <pc:docMk/>
            <pc:sldMk cId="3035645044" sldId="6063"/>
            <ac:spMk id="92" creationId="{D2B97159-98C0-344C-4D77-52EE33728BA8}"/>
          </ac:spMkLst>
        </pc:spChg>
        <pc:spChg chg="add del">
          <ac:chgData name="松浦英宗" userId="9b03fd3a-662f-49ff-9af1-1b93cf7aab22" providerId="ADAL" clId="{56E9DFAE-DDAD-4FCA-8AED-56B2D15DB479}" dt="2026-02-16T05:46:26.228" v="21419" actId="478"/>
          <ac:spMkLst>
            <pc:docMk/>
            <pc:sldMk cId="3035645044" sldId="6063"/>
            <ac:spMk id="93" creationId="{050B8F56-BDD5-C4EF-DF53-1F948430738C}"/>
          </ac:spMkLst>
        </pc:spChg>
        <pc:spChg chg="add del mod">
          <ac:chgData name="松浦英宗" userId="9b03fd3a-662f-49ff-9af1-1b93cf7aab22" providerId="ADAL" clId="{56E9DFAE-DDAD-4FCA-8AED-56B2D15DB479}" dt="2026-02-16T05:46:26.228" v="21419" actId="478"/>
          <ac:spMkLst>
            <pc:docMk/>
            <pc:sldMk cId="3035645044" sldId="6063"/>
            <ac:spMk id="94" creationId="{7E1E33EF-65E9-4ECE-72CF-D13CE3C95E83}"/>
          </ac:spMkLst>
        </pc:spChg>
        <pc:spChg chg="mod">
          <ac:chgData name="松浦英宗" userId="9b03fd3a-662f-49ff-9af1-1b93cf7aab22" providerId="ADAL" clId="{56E9DFAE-DDAD-4FCA-8AED-56B2D15DB479}" dt="2026-02-16T05:46:32.781" v="21422" actId="164"/>
          <ac:spMkLst>
            <pc:docMk/>
            <pc:sldMk cId="3035645044" sldId="6063"/>
            <ac:spMk id="95" creationId="{E8D00A8D-E0F3-AEF6-6C6E-9EF1D0170F6B}"/>
          </ac:spMkLst>
        </pc:spChg>
        <pc:spChg chg="mod">
          <ac:chgData name="松浦英宗" userId="9b03fd3a-662f-49ff-9af1-1b93cf7aab22" providerId="ADAL" clId="{56E9DFAE-DDAD-4FCA-8AED-56B2D15DB479}" dt="2026-02-16T05:46:29.376" v="21420" actId="164"/>
          <ac:spMkLst>
            <pc:docMk/>
            <pc:sldMk cId="3035645044" sldId="6063"/>
            <ac:spMk id="96" creationId="{42E50C79-2698-5EB5-3716-456B5F264C96}"/>
          </ac:spMkLst>
        </pc:spChg>
        <pc:spChg chg="del">
          <ac:chgData name="松浦英宗" userId="9b03fd3a-662f-49ff-9af1-1b93cf7aab22" providerId="ADAL" clId="{56E9DFAE-DDAD-4FCA-8AED-56B2D15DB479}" dt="2026-02-16T05:46:19.982" v="21416" actId="478"/>
          <ac:spMkLst>
            <pc:docMk/>
            <pc:sldMk cId="3035645044" sldId="6063"/>
            <ac:spMk id="97" creationId="{69C5DC94-D51E-E9B0-B65C-761AA7435DE1}"/>
          </ac:spMkLst>
        </pc:spChg>
        <pc:spChg chg="add del mod ord topLvl">
          <ac:chgData name="松浦英宗" userId="9b03fd3a-662f-49ff-9af1-1b93cf7aab22" providerId="ADAL" clId="{56E9DFAE-DDAD-4FCA-8AED-56B2D15DB479}" dt="2026-02-16T05:57:08.603" v="21645" actId="12788"/>
          <ac:spMkLst>
            <pc:docMk/>
            <pc:sldMk cId="3035645044" sldId="6063"/>
            <ac:spMk id="98" creationId="{D7941249-5596-FD8F-CF1E-EB6F2CBE8E7A}"/>
          </ac:spMkLst>
        </pc:spChg>
        <pc:spChg chg="add del">
          <ac:chgData name="松浦英宗" userId="9b03fd3a-662f-49ff-9af1-1b93cf7aab22" providerId="ADAL" clId="{56E9DFAE-DDAD-4FCA-8AED-56B2D15DB479}" dt="2026-02-16T05:46:26.228" v="21419" actId="478"/>
          <ac:spMkLst>
            <pc:docMk/>
            <pc:sldMk cId="3035645044" sldId="6063"/>
            <ac:spMk id="99" creationId="{82C7D84C-104B-8A76-5369-EB6D036CFDE2}"/>
          </ac:spMkLst>
        </pc:spChg>
        <pc:spChg chg="add del mod">
          <ac:chgData name="松浦英宗" userId="9b03fd3a-662f-49ff-9af1-1b93cf7aab22" providerId="ADAL" clId="{56E9DFAE-DDAD-4FCA-8AED-56B2D15DB479}" dt="2026-02-16T05:46:19.982" v="21416" actId="478"/>
          <ac:spMkLst>
            <pc:docMk/>
            <pc:sldMk cId="3035645044" sldId="6063"/>
            <ac:spMk id="100" creationId="{9FE0C19A-A28D-EA5C-21F3-095AC16D8BD4}"/>
          </ac:spMkLst>
        </pc:spChg>
        <pc:spChg chg="add del mod ord topLvl">
          <ac:chgData name="松浦英宗" userId="9b03fd3a-662f-49ff-9af1-1b93cf7aab22" providerId="ADAL" clId="{56E9DFAE-DDAD-4FCA-8AED-56B2D15DB479}" dt="2026-02-16T05:55:57.176" v="21628" actId="478"/>
          <ac:spMkLst>
            <pc:docMk/>
            <pc:sldMk cId="3035645044" sldId="6063"/>
            <ac:spMk id="101" creationId="{B3D65682-B62A-C8BF-CA40-754054E95468}"/>
          </ac:spMkLst>
        </pc:spChg>
        <pc:spChg chg="mod ord">
          <ac:chgData name="松浦英宗" userId="9b03fd3a-662f-49ff-9af1-1b93cf7aab22" providerId="ADAL" clId="{56E9DFAE-DDAD-4FCA-8AED-56B2D15DB479}" dt="2026-02-16T05:57:16.327" v="21647" actId="12788"/>
          <ac:spMkLst>
            <pc:docMk/>
            <pc:sldMk cId="3035645044" sldId="6063"/>
            <ac:spMk id="113" creationId="{CF38F88C-BAE7-82EC-B872-FE6C651CEC72}"/>
          </ac:spMkLst>
        </pc:spChg>
        <pc:spChg chg="mod ord">
          <ac:chgData name="松浦英宗" userId="9b03fd3a-662f-49ff-9af1-1b93cf7aab22" providerId="ADAL" clId="{56E9DFAE-DDAD-4FCA-8AED-56B2D15DB479}" dt="2026-02-16T05:57:12.408" v="21646" actId="12788"/>
          <ac:spMkLst>
            <pc:docMk/>
            <pc:sldMk cId="3035645044" sldId="6063"/>
            <ac:spMk id="114" creationId="{D798C32A-618D-FB22-8DC9-D157B8B48C4E}"/>
          </ac:spMkLst>
        </pc:spChg>
        <pc:spChg chg="mod ord">
          <ac:chgData name="松浦英宗" userId="9b03fd3a-662f-49ff-9af1-1b93cf7aab22" providerId="ADAL" clId="{56E9DFAE-DDAD-4FCA-8AED-56B2D15DB479}" dt="2026-02-16T05:47:25.814" v="21460" actId="692"/>
          <ac:spMkLst>
            <pc:docMk/>
            <pc:sldMk cId="3035645044" sldId="6063"/>
            <ac:spMk id="115" creationId="{3E656364-0CE1-BA3D-27A3-9D13559268B9}"/>
          </ac:spMkLst>
        </pc:spChg>
        <pc:spChg chg="add mod">
          <ac:chgData name="松浦英宗" userId="9b03fd3a-662f-49ff-9af1-1b93cf7aab22" providerId="ADAL" clId="{56E9DFAE-DDAD-4FCA-8AED-56B2D15DB479}" dt="2026-02-16T05:57:42.208" v="21705" actId="1035"/>
          <ac:spMkLst>
            <pc:docMk/>
            <pc:sldMk cId="3035645044" sldId="6063"/>
            <ac:spMk id="116" creationId="{43B8B661-933D-66CC-F75C-3FFE7D8E8AB9}"/>
          </ac:spMkLst>
        </pc:spChg>
        <pc:spChg chg="mod">
          <ac:chgData name="松浦英宗" userId="9b03fd3a-662f-49ff-9af1-1b93cf7aab22" providerId="ADAL" clId="{56E9DFAE-DDAD-4FCA-8AED-56B2D15DB479}" dt="2026-02-16T05:53:36.373" v="21534" actId="165"/>
          <ac:spMkLst>
            <pc:docMk/>
            <pc:sldMk cId="3035645044" sldId="6063"/>
            <ac:spMk id="120" creationId="{CC788366-D423-E9CD-18F1-4523ADA4B77B}"/>
          </ac:spMkLst>
        </pc:spChg>
        <pc:spChg chg="mod">
          <ac:chgData name="松浦英宗" userId="9b03fd3a-662f-49ff-9af1-1b93cf7aab22" providerId="ADAL" clId="{56E9DFAE-DDAD-4FCA-8AED-56B2D15DB479}" dt="2026-02-16T05:57:16.327" v="21647" actId="12788"/>
          <ac:spMkLst>
            <pc:docMk/>
            <pc:sldMk cId="3035645044" sldId="6063"/>
            <ac:spMk id="121" creationId="{9D195F94-F2D9-FB4B-76DF-4C38F3BE6DBE}"/>
          </ac:spMkLst>
        </pc:spChg>
        <pc:spChg chg="mod">
          <ac:chgData name="松浦英宗" userId="9b03fd3a-662f-49ff-9af1-1b93cf7aab22" providerId="ADAL" clId="{56E9DFAE-DDAD-4FCA-8AED-56B2D15DB479}" dt="2026-02-16T05:57:12.408" v="21646" actId="12788"/>
          <ac:spMkLst>
            <pc:docMk/>
            <pc:sldMk cId="3035645044" sldId="6063"/>
            <ac:spMk id="122" creationId="{D9D67F26-2A82-83C5-E072-426CBAD47C59}"/>
          </ac:spMkLst>
        </pc:spChg>
        <pc:spChg chg="mod">
          <ac:chgData name="松浦英宗" userId="9b03fd3a-662f-49ff-9af1-1b93cf7aab22" providerId="ADAL" clId="{56E9DFAE-DDAD-4FCA-8AED-56B2D15DB479}" dt="2026-02-16T05:54:50.155" v="21578"/>
          <ac:spMkLst>
            <pc:docMk/>
            <pc:sldMk cId="3035645044" sldId="6063"/>
            <ac:spMk id="123" creationId="{85D2BEAE-A2FA-291F-7483-71D2E83A13B1}"/>
          </ac:spMkLst>
        </pc:spChg>
        <pc:spChg chg="mod">
          <ac:chgData name="松浦英宗" userId="9b03fd3a-662f-49ff-9af1-1b93cf7aab22" providerId="ADAL" clId="{56E9DFAE-DDAD-4FCA-8AED-56B2D15DB479}" dt="2026-02-16T05:55:19.746" v="21624"/>
          <ac:spMkLst>
            <pc:docMk/>
            <pc:sldMk cId="3035645044" sldId="6063"/>
            <ac:spMk id="124" creationId="{68CE97AA-EF70-6A3D-7FB4-964B65A2DD70}"/>
          </ac:spMkLst>
        </pc:spChg>
        <pc:spChg chg="mod ord">
          <ac:chgData name="松浦英宗" userId="9b03fd3a-662f-49ff-9af1-1b93cf7aab22" providerId="ADAL" clId="{56E9DFAE-DDAD-4FCA-8AED-56B2D15DB479}" dt="2026-02-16T05:57:12.408" v="21646" actId="12788"/>
          <ac:spMkLst>
            <pc:docMk/>
            <pc:sldMk cId="3035645044" sldId="6063"/>
            <ac:spMk id="125" creationId="{2E00AEC3-73D2-DB7C-1795-B5F2311ABDA3}"/>
          </ac:spMkLst>
        </pc:spChg>
        <pc:spChg chg="mod ord topLvl">
          <ac:chgData name="松浦英宗" userId="9b03fd3a-662f-49ff-9af1-1b93cf7aab22" providerId="ADAL" clId="{56E9DFAE-DDAD-4FCA-8AED-56B2D15DB479}" dt="2026-02-16T05:55:47.891" v="21627" actId="166"/>
          <ac:spMkLst>
            <pc:docMk/>
            <pc:sldMk cId="3035645044" sldId="6063"/>
            <ac:spMk id="126" creationId="{A0D8CA5A-0616-BD1B-A968-CC6C96E29640}"/>
          </ac:spMkLst>
        </pc:spChg>
        <pc:spChg chg="del mod ord">
          <ac:chgData name="松浦英宗" userId="9b03fd3a-662f-49ff-9af1-1b93cf7aab22" providerId="ADAL" clId="{56E9DFAE-DDAD-4FCA-8AED-56B2D15DB479}" dt="2026-02-16T05:56:45.980" v="21638" actId="478"/>
          <ac:spMkLst>
            <pc:docMk/>
            <pc:sldMk cId="3035645044" sldId="6063"/>
            <ac:spMk id="127" creationId="{0B543F5D-0535-AB12-0059-94433DF9118A}"/>
          </ac:spMkLst>
        </pc:spChg>
        <pc:spChg chg="mod ord topLvl">
          <ac:chgData name="松浦英宗" userId="9b03fd3a-662f-49ff-9af1-1b93cf7aab22" providerId="ADAL" clId="{56E9DFAE-DDAD-4FCA-8AED-56B2D15DB479}" dt="2026-02-16T05:57:16.327" v="21647" actId="12788"/>
          <ac:spMkLst>
            <pc:docMk/>
            <pc:sldMk cId="3035645044" sldId="6063"/>
            <ac:spMk id="128" creationId="{62BF98FD-5D73-BC86-C651-65C8DA5B1CC4}"/>
          </ac:spMkLst>
        </pc:spChg>
        <pc:spChg chg="mod">
          <ac:chgData name="松浦英宗" userId="9b03fd3a-662f-49ff-9af1-1b93cf7aab22" providerId="ADAL" clId="{56E9DFAE-DDAD-4FCA-8AED-56B2D15DB479}" dt="2026-02-16T05:53:36.373" v="21534" actId="165"/>
          <ac:spMkLst>
            <pc:docMk/>
            <pc:sldMk cId="3035645044" sldId="6063"/>
            <ac:spMk id="131" creationId="{870570AC-76A6-3468-2284-68D9CB08D73E}"/>
          </ac:spMkLst>
        </pc:spChg>
        <pc:spChg chg="mod topLvl">
          <ac:chgData name="松浦英宗" userId="9b03fd3a-662f-49ff-9af1-1b93cf7aab22" providerId="ADAL" clId="{56E9DFAE-DDAD-4FCA-8AED-56B2D15DB479}" dt="2026-02-16T05:57:16.327" v="21647" actId="12788"/>
          <ac:spMkLst>
            <pc:docMk/>
            <pc:sldMk cId="3035645044" sldId="6063"/>
            <ac:spMk id="132" creationId="{3B12D816-2A0D-4A7A-89CC-459FDE5D8EA9}"/>
          </ac:spMkLst>
        </pc:spChg>
        <pc:spChg chg="mod">
          <ac:chgData name="松浦英宗" userId="9b03fd3a-662f-49ff-9af1-1b93cf7aab22" providerId="ADAL" clId="{56E9DFAE-DDAD-4FCA-8AED-56B2D15DB479}" dt="2026-02-16T05:57:12.408" v="21646" actId="12788"/>
          <ac:spMkLst>
            <pc:docMk/>
            <pc:sldMk cId="3035645044" sldId="6063"/>
            <ac:spMk id="133" creationId="{FE3A00D4-663E-844F-356E-94DE26149EEE}"/>
          </ac:spMkLst>
        </pc:spChg>
        <pc:spChg chg="mod">
          <ac:chgData name="松浦英宗" userId="9b03fd3a-662f-49ff-9af1-1b93cf7aab22" providerId="ADAL" clId="{56E9DFAE-DDAD-4FCA-8AED-56B2D15DB479}" dt="2026-02-16T05:57:04.539" v="21644" actId="12789"/>
          <ac:spMkLst>
            <pc:docMk/>
            <pc:sldMk cId="3035645044" sldId="6063"/>
            <ac:spMk id="134" creationId="{A3043767-FB9A-0CDA-ACF9-B0BD8B62BF63}"/>
          </ac:spMkLst>
        </pc:spChg>
        <pc:spChg chg="mod">
          <ac:chgData name="松浦英宗" userId="9b03fd3a-662f-49ff-9af1-1b93cf7aab22" providerId="ADAL" clId="{56E9DFAE-DDAD-4FCA-8AED-56B2D15DB479}" dt="2026-02-16T05:55:24.309" v="21625"/>
          <ac:spMkLst>
            <pc:docMk/>
            <pc:sldMk cId="3035645044" sldId="6063"/>
            <ac:spMk id="135" creationId="{D41FF0BC-6F5A-86E8-3F4E-701405BD2E33}"/>
          </ac:spMkLst>
        </pc:spChg>
        <pc:spChg chg="del mod ord topLvl">
          <ac:chgData name="松浦英宗" userId="9b03fd3a-662f-49ff-9af1-1b93cf7aab22" providerId="ADAL" clId="{56E9DFAE-DDAD-4FCA-8AED-56B2D15DB479}" dt="2026-02-16T05:56:34.440" v="21636" actId="478"/>
          <ac:spMkLst>
            <pc:docMk/>
            <pc:sldMk cId="3035645044" sldId="6063"/>
            <ac:spMk id="136" creationId="{967DB669-F46F-9B0D-773A-A0F87C104C5C}"/>
          </ac:spMkLst>
        </pc:spChg>
        <pc:spChg chg="mod">
          <ac:chgData name="松浦英宗" userId="9b03fd3a-662f-49ff-9af1-1b93cf7aab22" providerId="ADAL" clId="{56E9DFAE-DDAD-4FCA-8AED-56B2D15DB479}" dt="2026-02-16T05:46:39.783" v="21425" actId="571"/>
          <ac:spMkLst>
            <pc:docMk/>
            <pc:sldMk cId="3035645044" sldId="6063"/>
            <ac:spMk id="137" creationId="{BF82E74C-8C5A-B9E5-9D1D-EF3614401B05}"/>
          </ac:spMkLst>
        </pc:spChg>
        <pc:spChg chg="del mod ord">
          <ac:chgData name="松浦英宗" userId="9b03fd3a-662f-49ff-9af1-1b93cf7aab22" providerId="ADAL" clId="{56E9DFAE-DDAD-4FCA-8AED-56B2D15DB479}" dt="2026-02-16T05:56:45.980" v="21638" actId="478"/>
          <ac:spMkLst>
            <pc:docMk/>
            <pc:sldMk cId="3035645044" sldId="6063"/>
            <ac:spMk id="138" creationId="{852AA659-9E09-6CC5-2934-B64D02E52AA9}"/>
          </ac:spMkLst>
        </pc:spChg>
        <pc:spChg chg="del mod">
          <ac:chgData name="松浦英宗" userId="9b03fd3a-662f-49ff-9af1-1b93cf7aab22" providerId="ADAL" clId="{56E9DFAE-DDAD-4FCA-8AED-56B2D15DB479}" dt="2026-02-16T05:56:00.167" v="21629" actId="478"/>
          <ac:spMkLst>
            <pc:docMk/>
            <pc:sldMk cId="3035645044" sldId="6063"/>
            <ac:spMk id="139" creationId="{C839EE80-EE97-5DBE-137C-6D72915C1F35}"/>
          </ac:spMkLst>
        </pc:spChg>
        <pc:spChg chg="mod">
          <ac:chgData name="松浦英宗" userId="9b03fd3a-662f-49ff-9af1-1b93cf7aab22" providerId="ADAL" clId="{56E9DFAE-DDAD-4FCA-8AED-56B2D15DB479}" dt="2026-02-16T05:53:36.373" v="21534" actId="165"/>
          <ac:spMkLst>
            <pc:docMk/>
            <pc:sldMk cId="3035645044" sldId="6063"/>
            <ac:spMk id="142" creationId="{D4ECAA80-99C3-EC6C-B67C-6F03D670ADF0}"/>
          </ac:spMkLst>
        </pc:spChg>
        <pc:spChg chg="mod">
          <ac:chgData name="松浦英宗" userId="9b03fd3a-662f-49ff-9af1-1b93cf7aab22" providerId="ADAL" clId="{56E9DFAE-DDAD-4FCA-8AED-56B2D15DB479}" dt="2026-02-16T05:57:16.327" v="21647" actId="12788"/>
          <ac:spMkLst>
            <pc:docMk/>
            <pc:sldMk cId="3035645044" sldId="6063"/>
            <ac:spMk id="143" creationId="{17475090-8E78-2D53-92F4-C3ED1EEE9CF1}"/>
          </ac:spMkLst>
        </pc:spChg>
        <pc:spChg chg="mod">
          <ac:chgData name="松浦英宗" userId="9b03fd3a-662f-49ff-9af1-1b93cf7aab22" providerId="ADAL" clId="{56E9DFAE-DDAD-4FCA-8AED-56B2D15DB479}" dt="2026-02-16T05:57:12.408" v="21646" actId="12788"/>
          <ac:spMkLst>
            <pc:docMk/>
            <pc:sldMk cId="3035645044" sldId="6063"/>
            <ac:spMk id="144" creationId="{AC6AEB8A-6987-0497-A40B-FE249051E68E}"/>
          </ac:spMkLst>
        </pc:spChg>
        <pc:spChg chg="mod">
          <ac:chgData name="松浦英宗" userId="9b03fd3a-662f-49ff-9af1-1b93cf7aab22" providerId="ADAL" clId="{56E9DFAE-DDAD-4FCA-8AED-56B2D15DB479}" dt="2026-02-16T05:55:10.344" v="21622"/>
          <ac:spMkLst>
            <pc:docMk/>
            <pc:sldMk cId="3035645044" sldId="6063"/>
            <ac:spMk id="145" creationId="{5FCF959D-EA47-AB2B-315A-CE2339F7DFCD}"/>
          </ac:spMkLst>
        </pc:spChg>
        <pc:spChg chg="mod">
          <ac:chgData name="松浦英宗" userId="9b03fd3a-662f-49ff-9af1-1b93cf7aab22" providerId="ADAL" clId="{56E9DFAE-DDAD-4FCA-8AED-56B2D15DB479}" dt="2026-02-16T05:55:31.608" v="21626"/>
          <ac:spMkLst>
            <pc:docMk/>
            <pc:sldMk cId="3035645044" sldId="6063"/>
            <ac:spMk id="146" creationId="{1D8DB071-ED1E-AD28-2002-8203D3D710A4}"/>
          </ac:spMkLst>
        </pc:spChg>
        <pc:spChg chg="del mod ord">
          <ac:chgData name="松浦英宗" userId="9b03fd3a-662f-49ff-9af1-1b93cf7aab22" providerId="ADAL" clId="{56E9DFAE-DDAD-4FCA-8AED-56B2D15DB479}" dt="2026-02-16T05:56:27.427" v="21634" actId="478"/>
          <ac:spMkLst>
            <pc:docMk/>
            <pc:sldMk cId="3035645044" sldId="6063"/>
            <ac:spMk id="147" creationId="{9B16040C-FDB3-8FDB-7637-26CA35C03DAA}"/>
          </ac:spMkLst>
        </pc:spChg>
        <pc:spChg chg="mod">
          <ac:chgData name="松浦英宗" userId="9b03fd3a-662f-49ff-9af1-1b93cf7aab22" providerId="ADAL" clId="{56E9DFAE-DDAD-4FCA-8AED-56B2D15DB479}" dt="2026-02-16T05:46:41.649" v="21426" actId="571"/>
          <ac:spMkLst>
            <pc:docMk/>
            <pc:sldMk cId="3035645044" sldId="6063"/>
            <ac:spMk id="148" creationId="{F7B98B03-B65F-D42C-FDB7-643494077AE9}"/>
          </ac:spMkLst>
        </pc:spChg>
        <pc:spChg chg="del mod ord topLvl">
          <ac:chgData name="松浦英宗" userId="9b03fd3a-662f-49ff-9af1-1b93cf7aab22" providerId="ADAL" clId="{56E9DFAE-DDAD-4FCA-8AED-56B2D15DB479}" dt="2026-02-16T05:56:47.898" v="21639" actId="478"/>
          <ac:spMkLst>
            <pc:docMk/>
            <pc:sldMk cId="3035645044" sldId="6063"/>
            <ac:spMk id="149" creationId="{B341CB2A-172A-D121-3A47-0F16BA0A6C4B}"/>
          </ac:spMkLst>
        </pc:spChg>
        <pc:spChg chg="del mod ord">
          <ac:chgData name="松浦英宗" userId="9b03fd3a-662f-49ff-9af1-1b93cf7aab22" providerId="ADAL" clId="{56E9DFAE-DDAD-4FCA-8AED-56B2D15DB479}" dt="2026-02-16T05:56:00.167" v="21629" actId="478"/>
          <ac:spMkLst>
            <pc:docMk/>
            <pc:sldMk cId="3035645044" sldId="6063"/>
            <ac:spMk id="150" creationId="{BFF5B37D-4595-07E1-2397-C68A49658138}"/>
          </ac:spMkLst>
        </pc:spChg>
        <pc:spChg chg="add mod">
          <ac:chgData name="松浦英宗" userId="9b03fd3a-662f-49ff-9af1-1b93cf7aab22" providerId="ADAL" clId="{56E9DFAE-DDAD-4FCA-8AED-56B2D15DB479}" dt="2026-02-16T05:57:16.327" v="21647" actId="12788"/>
          <ac:spMkLst>
            <pc:docMk/>
            <pc:sldMk cId="3035645044" sldId="6063"/>
            <ac:spMk id="153" creationId="{68ED0560-25F9-F2AF-0477-E3668CCC39C3}"/>
          </ac:spMkLst>
        </pc:spChg>
        <pc:spChg chg="add mod">
          <ac:chgData name="松浦英宗" userId="9b03fd3a-662f-49ff-9af1-1b93cf7aab22" providerId="ADAL" clId="{56E9DFAE-DDAD-4FCA-8AED-56B2D15DB479}" dt="2026-02-16T05:57:16.327" v="21647" actId="12788"/>
          <ac:spMkLst>
            <pc:docMk/>
            <pc:sldMk cId="3035645044" sldId="6063"/>
            <ac:spMk id="154" creationId="{1D72B530-91CD-0CF5-620A-6EC0684FDA5D}"/>
          </ac:spMkLst>
        </pc:spChg>
        <pc:spChg chg="add mod">
          <ac:chgData name="松浦英宗" userId="9b03fd3a-662f-49ff-9af1-1b93cf7aab22" providerId="ADAL" clId="{56E9DFAE-DDAD-4FCA-8AED-56B2D15DB479}" dt="2026-02-16T05:57:16.327" v="21647" actId="12788"/>
          <ac:spMkLst>
            <pc:docMk/>
            <pc:sldMk cId="3035645044" sldId="6063"/>
            <ac:spMk id="155" creationId="{61D5B2E2-5D72-21BF-82F8-A203FB0BEB87}"/>
          </ac:spMkLst>
        </pc:spChg>
        <pc:spChg chg="add mod">
          <ac:chgData name="松浦英宗" userId="9b03fd3a-662f-49ff-9af1-1b93cf7aab22" providerId="ADAL" clId="{56E9DFAE-DDAD-4FCA-8AED-56B2D15DB479}" dt="2026-02-16T05:57:12.408" v="21646" actId="12788"/>
          <ac:spMkLst>
            <pc:docMk/>
            <pc:sldMk cId="3035645044" sldId="6063"/>
            <ac:spMk id="156" creationId="{C0581F3E-18C2-8544-4866-3045DE448798}"/>
          </ac:spMkLst>
        </pc:spChg>
        <pc:spChg chg="add mod">
          <ac:chgData name="松浦英宗" userId="9b03fd3a-662f-49ff-9af1-1b93cf7aab22" providerId="ADAL" clId="{56E9DFAE-DDAD-4FCA-8AED-56B2D15DB479}" dt="2026-02-16T05:57:12.408" v="21646" actId="12788"/>
          <ac:spMkLst>
            <pc:docMk/>
            <pc:sldMk cId="3035645044" sldId="6063"/>
            <ac:spMk id="157" creationId="{A1E9A545-3CAF-6165-342F-671CBBD5DA0F}"/>
          </ac:spMkLst>
        </pc:spChg>
        <pc:spChg chg="add mod">
          <ac:chgData name="松浦英宗" userId="9b03fd3a-662f-49ff-9af1-1b93cf7aab22" providerId="ADAL" clId="{56E9DFAE-DDAD-4FCA-8AED-56B2D15DB479}" dt="2026-02-16T05:57:12.408" v="21646" actId="12788"/>
          <ac:spMkLst>
            <pc:docMk/>
            <pc:sldMk cId="3035645044" sldId="6063"/>
            <ac:spMk id="158" creationId="{FB1F926C-286C-E351-00EC-83BA8953851F}"/>
          </ac:spMkLst>
        </pc:spChg>
        <pc:spChg chg="add mod">
          <ac:chgData name="松浦英宗" userId="9b03fd3a-662f-49ff-9af1-1b93cf7aab22" providerId="ADAL" clId="{56E9DFAE-DDAD-4FCA-8AED-56B2D15DB479}" dt="2026-02-16T05:57:08.603" v="21645" actId="12788"/>
          <ac:spMkLst>
            <pc:docMk/>
            <pc:sldMk cId="3035645044" sldId="6063"/>
            <ac:spMk id="159" creationId="{FE89A61C-982F-27CB-0965-9045EC9CDDFA}"/>
          </ac:spMkLst>
        </pc:spChg>
        <pc:spChg chg="add mod">
          <ac:chgData name="松浦英宗" userId="9b03fd3a-662f-49ff-9af1-1b93cf7aab22" providerId="ADAL" clId="{56E9DFAE-DDAD-4FCA-8AED-56B2D15DB479}" dt="2026-02-16T05:57:08.603" v="21645" actId="12788"/>
          <ac:spMkLst>
            <pc:docMk/>
            <pc:sldMk cId="3035645044" sldId="6063"/>
            <ac:spMk id="160" creationId="{EF065931-4C2D-C809-9608-2BAA89ECBE56}"/>
          </ac:spMkLst>
        </pc:spChg>
        <pc:spChg chg="add mod">
          <ac:chgData name="松浦英宗" userId="9b03fd3a-662f-49ff-9af1-1b93cf7aab22" providerId="ADAL" clId="{56E9DFAE-DDAD-4FCA-8AED-56B2D15DB479}" dt="2026-02-16T05:57:08.603" v="21645" actId="12788"/>
          <ac:spMkLst>
            <pc:docMk/>
            <pc:sldMk cId="3035645044" sldId="6063"/>
            <ac:spMk id="161" creationId="{2A433D25-0DCA-0F21-B054-646928299841}"/>
          </ac:spMkLst>
        </pc:spChg>
        <pc:grpChg chg="del">
          <ac:chgData name="松浦英宗" userId="9b03fd3a-662f-49ff-9af1-1b93cf7aab22" providerId="ADAL" clId="{56E9DFAE-DDAD-4FCA-8AED-56B2D15DB479}" dt="2026-02-16T05:44:07.862" v="21323" actId="478"/>
          <ac:grpSpMkLst>
            <pc:docMk/>
            <pc:sldMk cId="3035645044" sldId="6063"/>
            <ac:grpSpMk id="110" creationId="{31160A2C-84A3-106B-2703-BD621003FD5A}"/>
          </ac:grpSpMkLst>
        </pc:grpChg>
        <pc:grpChg chg="add del mod">
          <ac:chgData name="松浦英宗" userId="9b03fd3a-662f-49ff-9af1-1b93cf7aab22" providerId="ADAL" clId="{56E9DFAE-DDAD-4FCA-8AED-56B2D15DB479}" dt="2026-02-16T05:46:30.359" v="21421" actId="478"/>
          <ac:grpSpMkLst>
            <pc:docMk/>
            <pc:sldMk cId="3035645044" sldId="6063"/>
            <ac:grpSpMk id="117" creationId="{F72BCC64-5B94-F1EB-750B-7862B1F8C0B8}"/>
          </ac:grpSpMkLst>
        </pc:grpChg>
        <pc:grpChg chg="add mod">
          <ac:chgData name="松浦英宗" userId="9b03fd3a-662f-49ff-9af1-1b93cf7aab22" providerId="ADAL" clId="{56E9DFAE-DDAD-4FCA-8AED-56B2D15DB479}" dt="2026-02-16T05:46:46.904" v="21440" actId="1035"/>
          <ac:grpSpMkLst>
            <pc:docMk/>
            <pc:sldMk cId="3035645044" sldId="6063"/>
            <ac:grpSpMk id="118" creationId="{9DAE4B7F-68AB-D29B-5AE7-14013EE4BB96}"/>
          </ac:grpSpMkLst>
        </pc:grpChg>
        <pc:grpChg chg="add mod">
          <ac:chgData name="松浦英宗" userId="9b03fd3a-662f-49ff-9af1-1b93cf7aab22" providerId="ADAL" clId="{56E9DFAE-DDAD-4FCA-8AED-56B2D15DB479}" dt="2026-02-16T05:46:51.417" v="21441" actId="465"/>
          <ac:grpSpMkLst>
            <pc:docMk/>
            <pc:sldMk cId="3035645044" sldId="6063"/>
            <ac:grpSpMk id="119" creationId="{59B8F011-1D5B-72AC-3F2F-B462C22399AD}"/>
          </ac:grpSpMkLst>
        </pc:grpChg>
        <pc:grpChg chg="add mod">
          <ac:chgData name="松浦英宗" userId="9b03fd3a-662f-49ff-9af1-1b93cf7aab22" providerId="ADAL" clId="{56E9DFAE-DDAD-4FCA-8AED-56B2D15DB479}" dt="2026-02-16T05:46:59.617" v="21454" actId="164"/>
          <ac:grpSpMkLst>
            <pc:docMk/>
            <pc:sldMk cId="3035645044" sldId="6063"/>
            <ac:grpSpMk id="130" creationId="{8DB3F5B6-5E8A-F416-6003-57289B9FA191}"/>
          </ac:grpSpMkLst>
        </pc:grpChg>
        <pc:grpChg chg="add mod">
          <ac:chgData name="松浦英宗" userId="9b03fd3a-662f-49ff-9af1-1b93cf7aab22" providerId="ADAL" clId="{56E9DFAE-DDAD-4FCA-8AED-56B2D15DB479}" dt="2026-02-16T05:46:58.946" v="21453" actId="1035"/>
          <ac:grpSpMkLst>
            <pc:docMk/>
            <pc:sldMk cId="3035645044" sldId="6063"/>
            <ac:grpSpMk id="141" creationId="{E38C4AC6-19AF-BA95-BFF0-9CBC0EC32AEA}"/>
          </ac:grpSpMkLst>
        </pc:grpChg>
        <pc:grpChg chg="add mod">
          <ac:chgData name="松浦英宗" userId="9b03fd3a-662f-49ff-9af1-1b93cf7aab22" providerId="ADAL" clId="{56E9DFAE-DDAD-4FCA-8AED-56B2D15DB479}" dt="2026-02-16T05:46:59.617" v="21454" actId="164"/>
          <ac:grpSpMkLst>
            <pc:docMk/>
            <pc:sldMk cId="3035645044" sldId="6063"/>
            <ac:grpSpMk id="152" creationId="{7B91535A-4BAB-2189-E03C-7912DA9DFD87}"/>
          </ac:grpSpMkLst>
        </pc:grpChg>
        <pc:cxnChg chg="mod">
          <ac:chgData name="松浦英宗" userId="9b03fd3a-662f-49ff-9af1-1b93cf7aab22" providerId="ADAL" clId="{56E9DFAE-DDAD-4FCA-8AED-56B2D15DB479}" dt="2026-02-16T05:45:48.890" v="21391" actId="208"/>
          <ac:cxnSpMkLst>
            <pc:docMk/>
            <pc:sldMk cId="3035645044" sldId="6063"/>
            <ac:cxnSpMk id="103" creationId="{D27E041C-5952-A9CB-C5E9-6DC95D872CD3}"/>
          </ac:cxnSpMkLst>
        </pc:cxnChg>
        <pc:cxnChg chg="mod">
          <ac:chgData name="松浦英宗" userId="9b03fd3a-662f-49ff-9af1-1b93cf7aab22" providerId="ADAL" clId="{56E9DFAE-DDAD-4FCA-8AED-56B2D15DB479}" dt="2026-02-16T05:45:48.890" v="21391" actId="208"/>
          <ac:cxnSpMkLst>
            <pc:docMk/>
            <pc:sldMk cId="3035645044" sldId="6063"/>
            <ac:cxnSpMk id="104" creationId="{D4B23A49-3136-23FD-ED56-5F60AECA03C4}"/>
          </ac:cxnSpMkLst>
        </pc:cxnChg>
        <pc:cxnChg chg="mod">
          <ac:chgData name="松浦英宗" userId="9b03fd3a-662f-49ff-9af1-1b93cf7aab22" providerId="ADAL" clId="{56E9DFAE-DDAD-4FCA-8AED-56B2D15DB479}" dt="2026-02-16T05:45:48.890" v="21391" actId="208"/>
          <ac:cxnSpMkLst>
            <pc:docMk/>
            <pc:sldMk cId="3035645044" sldId="6063"/>
            <ac:cxnSpMk id="105" creationId="{CF2A10A9-C3FF-B411-78AF-41447B16303C}"/>
          </ac:cxnSpMkLst>
        </pc:cxnChg>
        <pc:cxnChg chg="mod">
          <ac:chgData name="松浦英宗" userId="9b03fd3a-662f-49ff-9af1-1b93cf7aab22" providerId="ADAL" clId="{56E9DFAE-DDAD-4FCA-8AED-56B2D15DB479}" dt="2026-02-16T05:47:25.814" v="21460" actId="692"/>
          <ac:cxnSpMkLst>
            <pc:docMk/>
            <pc:sldMk cId="3035645044" sldId="6063"/>
            <ac:cxnSpMk id="107" creationId="{8FDA6541-88CF-ED15-CB58-99F059C8814C}"/>
          </ac:cxnSpMkLst>
        </pc:cxnChg>
        <pc:cxnChg chg="del">
          <ac:chgData name="松浦英宗" userId="9b03fd3a-662f-49ff-9af1-1b93cf7aab22" providerId="ADAL" clId="{56E9DFAE-DDAD-4FCA-8AED-56B2D15DB479}" dt="2026-02-16T05:46:26.228" v="21419" actId="478"/>
          <ac:cxnSpMkLst>
            <pc:docMk/>
            <pc:sldMk cId="3035645044" sldId="6063"/>
            <ac:cxnSpMk id="108" creationId="{87FDB63C-F52D-24FC-D384-3FA4699D6D38}"/>
          </ac:cxnSpMkLst>
        </pc:cxnChg>
        <pc:cxnChg chg="del">
          <ac:chgData name="松浦英宗" userId="9b03fd3a-662f-49ff-9af1-1b93cf7aab22" providerId="ADAL" clId="{56E9DFAE-DDAD-4FCA-8AED-56B2D15DB479}" dt="2026-02-16T05:46:19.982" v="21416" actId="478"/>
          <ac:cxnSpMkLst>
            <pc:docMk/>
            <pc:sldMk cId="3035645044" sldId="6063"/>
            <ac:cxnSpMk id="109" creationId="{920BEE2E-C79F-2082-262C-6BB6D6D965E8}"/>
          </ac:cxnSpMkLst>
        </pc:cxnChg>
        <pc:cxnChg chg="mod">
          <ac:chgData name="松浦英宗" userId="9b03fd3a-662f-49ff-9af1-1b93cf7aab22" providerId="ADAL" clId="{56E9DFAE-DDAD-4FCA-8AED-56B2D15DB479}" dt="2026-02-16T05:47:25.814" v="21460" actId="692"/>
          <ac:cxnSpMkLst>
            <pc:docMk/>
            <pc:sldMk cId="3035645044" sldId="6063"/>
            <ac:cxnSpMk id="129" creationId="{FF143B12-EDD7-B40B-CC0C-1783BCB23905}"/>
          </ac:cxnSpMkLst>
        </pc:cxnChg>
        <pc:cxnChg chg="mod">
          <ac:chgData name="松浦英宗" userId="9b03fd3a-662f-49ff-9af1-1b93cf7aab22" providerId="ADAL" clId="{56E9DFAE-DDAD-4FCA-8AED-56B2D15DB479}" dt="2026-02-16T05:47:25.814" v="21460" actId="692"/>
          <ac:cxnSpMkLst>
            <pc:docMk/>
            <pc:sldMk cId="3035645044" sldId="6063"/>
            <ac:cxnSpMk id="140" creationId="{D647BA52-6414-56AE-759B-138438394818}"/>
          </ac:cxnSpMkLst>
        </pc:cxnChg>
        <pc:cxnChg chg="mod">
          <ac:chgData name="松浦英宗" userId="9b03fd3a-662f-49ff-9af1-1b93cf7aab22" providerId="ADAL" clId="{56E9DFAE-DDAD-4FCA-8AED-56B2D15DB479}" dt="2026-02-16T05:47:25.814" v="21460" actId="692"/>
          <ac:cxnSpMkLst>
            <pc:docMk/>
            <pc:sldMk cId="3035645044" sldId="6063"/>
            <ac:cxnSpMk id="151" creationId="{C235E851-C8A0-AD69-D4CA-626DAE938164}"/>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725B1-BA73-3D92-DA19-15A7DDBB8304}"/>
            </a:ext>
          </a:extLst>
        </p:cNvPr>
        <p:cNvGrpSpPr/>
        <p:nvPr/>
      </p:nvGrpSpPr>
      <p:grpSpPr>
        <a:xfrm>
          <a:off x="0" y="0"/>
          <a:ext cx="0" cy="0"/>
          <a:chOff x="0" y="0"/>
          <a:chExt cx="0" cy="0"/>
        </a:xfrm>
      </p:grpSpPr>
      <p:sp>
        <p:nvSpPr>
          <p:cNvPr id="79" name="正方形/長方形 78">
            <a:extLst>
              <a:ext uri="{FF2B5EF4-FFF2-40B4-BE49-F238E27FC236}">
                <a16:creationId xmlns:a16="http://schemas.microsoft.com/office/drawing/2014/main" id="{26D0B77E-3B96-672C-C421-E8458E007F79}"/>
              </a:ext>
            </a:extLst>
          </p:cNvPr>
          <p:cNvSpPr/>
          <p:nvPr/>
        </p:nvSpPr>
        <p:spPr>
          <a:xfrm>
            <a:off x="304210" y="4999773"/>
            <a:ext cx="9128545" cy="72288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en-US" altLang="ja-JP" sz="1050" dirty="0">
              <a:solidFill>
                <a:schemeClr val="tx1"/>
              </a:solidFill>
              <a:latin typeface="游明朝" panose="02020400000000000000" pitchFamily="18" charset="-128"/>
              <a:ea typeface="游明朝" panose="02020400000000000000" pitchFamily="18" charset="-128"/>
            </a:endParaRPr>
          </a:p>
        </p:txBody>
      </p:sp>
      <p:grpSp>
        <p:nvGrpSpPr>
          <p:cNvPr id="8" name="グループ化 7">
            <a:extLst>
              <a:ext uri="{FF2B5EF4-FFF2-40B4-BE49-F238E27FC236}">
                <a16:creationId xmlns:a16="http://schemas.microsoft.com/office/drawing/2014/main" id="{3AE5EC8D-3931-15AD-A7E2-708C1B3084EA}"/>
              </a:ext>
            </a:extLst>
          </p:cNvPr>
          <p:cNvGrpSpPr/>
          <p:nvPr/>
        </p:nvGrpSpPr>
        <p:grpSpPr>
          <a:xfrm>
            <a:off x="9988479" y="1512501"/>
            <a:ext cx="2020637" cy="257383"/>
            <a:chOff x="613681" y="1234645"/>
            <a:chExt cx="2138400" cy="257383"/>
          </a:xfrm>
        </p:grpSpPr>
        <p:sp>
          <p:nvSpPr>
            <p:cNvPr id="10" name="正方形/長方形 9">
              <a:extLst>
                <a:ext uri="{FF2B5EF4-FFF2-40B4-BE49-F238E27FC236}">
                  <a16:creationId xmlns:a16="http://schemas.microsoft.com/office/drawing/2014/main" id="{4A021A50-FF7B-A84A-D292-315EBC3CE91E}"/>
                </a:ext>
              </a:extLst>
            </p:cNvPr>
            <p:cNvSpPr/>
            <p:nvPr/>
          </p:nvSpPr>
          <p:spPr>
            <a:xfrm>
              <a:off x="613681" y="1234645"/>
              <a:ext cx="2136809" cy="199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rtlCol="0" anchor="ctr"/>
            <a:lstStyle/>
            <a:p>
              <a:r>
                <a:rPr kumimoji="1" lang="ja-JP" altLang="en-US" sz="1200" dirty="0">
                  <a:solidFill>
                    <a:schemeClr val="tx1"/>
                  </a:solidFill>
                  <a:latin typeface="游明朝" panose="02020400000000000000" pitchFamily="18" charset="-128"/>
                  <a:ea typeface="游明朝" panose="02020400000000000000" pitchFamily="18" charset="-128"/>
                </a:rPr>
                <a:t>調査結果からの示唆</a:t>
              </a:r>
            </a:p>
          </p:txBody>
        </p:sp>
        <p:cxnSp>
          <p:nvCxnSpPr>
            <p:cNvPr id="11" name="直線矢印コネクタ 10">
              <a:extLst>
                <a:ext uri="{FF2B5EF4-FFF2-40B4-BE49-F238E27FC236}">
                  <a16:creationId xmlns:a16="http://schemas.microsoft.com/office/drawing/2014/main" id="{B2A55096-E728-D0DB-6438-BC81175A6304}"/>
                </a:ext>
              </a:extLst>
            </p:cNvPr>
            <p:cNvCxnSpPr>
              <a:cxnSpLocks/>
            </p:cNvCxnSpPr>
            <p:nvPr/>
          </p:nvCxnSpPr>
          <p:spPr>
            <a:xfrm>
              <a:off x="613681" y="1492028"/>
              <a:ext cx="21384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9" name="正方形/長方形 8">
            <a:extLst>
              <a:ext uri="{FF2B5EF4-FFF2-40B4-BE49-F238E27FC236}">
                <a16:creationId xmlns:a16="http://schemas.microsoft.com/office/drawing/2014/main" id="{673C4CCC-0DEE-B734-3CBA-984FAED5A827}"/>
              </a:ext>
            </a:extLst>
          </p:cNvPr>
          <p:cNvSpPr/>
          <p:nvPr/>
        </p:nvSpPr>
        <p:spPr>
          <a:xfrm>
            <a:off x="9988479" y="1864453"/>
            <a:ext cx="2019134" cy="4621014"/>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lvl="0" indent="-171450">
              <a:spcBef>
                <a:spcPts val="600"/>
              </a:spcBef>
              <a:buClr>
                <a:schemeClr val="accent4"/>
              </a:buClr>
              <a:buFont typeface="Wingdings" panose="05000000000000000000" pitchFamily="2" charset="2"/>
              <a:buChar char="l"/>
              <a:defRPr/>
            </a:pPr>
            <a:r>
              <a:rPr lang="ja-JP" altLang="en-US" sz="1200" dirty="0">
                <a:solidFill>
                  <a:schemeClr val="tx1"/>
                </a:solidFill>
                <a:latin typeface="游明朝" panose="02020400000000000000" pitchFamily="18" charset="-128"/>
                <a:ea typeface="游明朝" panose="02020400000000000000" pitchFamily="18" charset="-128"/>
              </a:rPr>
              <a:t>価格帯とカスタマイズ度の</a:t>
            </a:r>
            <a:r>
              <a:rPr lang="en-US" altLang="ja-JP" sz="1200" dirty="0">
                <a:solidFill>
                  <a:schemeClr val="tx1"/>
                </a:solidFill>
                <a:latin typeface="游明朝" panose="02020400000000000000" pitchFamily="18" charset="-128"/>
                <a:ea typeface="游明朝" panose="02020400000000000000" pitchFamily="18" charset="-128"/>
              </a:rPr>
              <a:t>2</a:t>
            </a:r>
            <a:r>
              <a:rPr lang="ja-JP" altLang="en-US" sz="1200" dirty="0">
                <a:solidFill>
                  <a:schemeClr val="tx1"/>
                </a:solidFill>
                <a:latin typeface="游明朝" panose="02020400000000000000" pitchFamily="18" charset="-128"/>
                <a:ea typeface="游明朝" panose="02020400000000000000" pitchFamily="18" charset="-128"/>
              </a:rPr>
              <a:t>軸で整理すると、低価格帯は導入しやすさが強みである一方、差別化は難しく価格競争に陥りやすい構造が見えます。</a:t>
            </a:r>
            <a:endParaRPr lang="en-US" altLang="ja-JP" sz="1200" dirty="0">
              <a:solidFill>
                <a:schemeClr val="tx1"/>
              </a:solidFill>
              <a:latin typeface="游明朝" panose="02020400000000000000" pitchFamily="18" charset="-128"/>
              <a:ea typeface="游明朝" panose="02020400000000000000" pitchFamily="18" charset="-128"/>
            </a:endParaRPr>
          </a:p>
          <a:p>
            <a:pPr marL="171450" lvl="0" indent="-171450">
              <a:spcBef>
                <a:spcPts val="600"/>
              </a:spcBef>
              <a:buClr>
                <a:schemeClr val="accent4"/>
              </a:buClr>
              <a:buFont typeface="Wingdings" panose="05000000000000000000" pitchFamily="2" charset="2"/>
              <a:buChar char="l"/>
              <a:defRPr/>
            </a:pPr>
            <a:r>
              <a:rPr lang="ja-JP" altLang="en-US" sz="1200" dirty="0">
                <a:solidFill>
                  <a:schemeClr val="tx1"/>
                </a:solidFill>
                <a:latin typeface="游明朝" panose="02020400000000000000" pitchFamily="18" charset="-128"/>
                <a:ea typeface="游明朝" panose="02020400000000000000" pitchFamily="18" charset="-128"/>
              </a:rPr>
              <a:t>高価格帯ではブランドや戦略連動型支援が価値源泉となりますが、明確な成果提示が不可欠です。</a:t>
            </a:r>
            <a:endParaRPr lang="en-US" altLang="ja-JP" sz="1200" dirty="0">
              <a:solidFill>
                <a:schemeClr val="tx1"/>
              </a:solidFill>
              <a:latin typeface="游明朝" panose="02020400000000000000" pitchFamily="18" charset="-128"/>
              <a:ea typeface="游明朝" panose="02020400000000000000" pitchFamily="18" charset="-128"/>
            </a:endParaRPr>
          </a:p>
          <a:p>
            <a:pPr marL="171450" lvl="0" indent="-171450">
              <a:spcBef>
                <a:spcPts val="600"/>
              </a:spcBef>
              <a:buClr>
                <a:schemeClr val="accent4"/>
              </a:buClr>
              <a:buFont typeface="Wingdings" panose="05000000000000000000" pitchFamily="2" charset="2"/>
              <a:buChar char="l"/>
              <a:defRPr/>
            </a:pPr>
            <a:r>
              <a:rPr lang="ja-JP" altLang="en-US" sz="1200" dirty="0">
                <a:solidFill>
                  <a:schemeClr val="tx1"/>
                </a:solidFill>
                <a:latin typeface="游明朝" panose="02020400000000000000" pitchFamily="18" charset="-128"/>
                <a:ea typeface="游明朝" panose="02020400000000000000" pitchFamily="18" charset="-128"/>
              </a:rPr>
              <a:t>今後は中価格帯かつ個別最適型で、データに基づく成果可視化を組み合わせたモデルが最も競争優位を築きやすいポジションと考えられます。</a:t>
            </a:r>
            <a:endParaRPr kumimoji="1" lang="en-US" altLang="ja-JP" sz="1200" b="0" i="0" u="none" strike="noStrike" kern="12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mn-cs"/>
            </a:endParaRPr>
          </a:p>
        </p:txBody>
      </p:sp>
      <p:grpSp>
        <p:nvGrpSpPr>
          <p:cNvPr id="12" name="グループ化 11">
            <a:extLst>
              <a:ext uri="{FF2B5EF4-FFF2-40B4-BE49-F238E27FC236}">
                <a16:creationId xmlns:a16="http://schemas.microsoft.com/office/drawing/2014/main" id="{FA34801A-2E16-4943-7FCF-735B3802CA85}"/>
              </a:ext>
            </a:extLst>
          </p:cNvPr>
          <p:cNvGrpSpPr/>
          <p:nvPr/>
        </p:nvGrpSpPr>
        <p:grpSpPr>
          <a:xfrm>
            <a:off x="9537701" y="1512501"/>
            <a:ext cx="297521" cy="4970067"/>
            <a:chOff x="9340680" y="1421805"/>
            <a:chExt cx="297521" cy="4970067"/>
          </a:xfrm>
        </p:grpSpPr>
        <p:cxnSp>
          <p:nvCxnSpPr>
            <p:cNvPr id="13" name="直線矢印コネクタ 12">
              <a:extLst>
                <a:ext uri="{FF2B5EF4-FFF2-40B4-BE49-F238E27FC236}">
                  <a16:creationId xmlns:a16="http://schemas.microsoft.com/office/drawing/2014/main" id="{034F1C4B-3F80-4F94-6EB2-425F397D433C}"/>
                </a:ext>
              </a:extLst>
            </p:cNvPr>
            <p:cNvCxnSpPr>
              <a:cxnSpLocks/>
            </p:cNvCxnSpPr>
            <p:nvPr/>
          </p:nvCxnSpPr>
          <p:spPr>
            <a:xfrm>
              <a:off x="9489440" y="1421805"/>
              <a:ext cx="0" cy="4970067"/>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4" name="楕円 13">
              <a:extLst>
                <a:ext uri="{FF2B5EF4-FFF2-40B4-BE49-F238E27FC236}">
                  <a16:creationId xmlns:a16="http://schemas.microsoft.com/office/drawing/2014/main" id="{363A6C27-5169-1ABB-5C23-9A01DD8FD18E}"/>
                </a:ext>
              </a:extLst>
            </p:cNvPr>
            <p:cNvSpPr/>
            <p:nvPr/>
          </p:nvSpPr>
          <p:spPr>
            <a:xfrm>
              <a:off x="9340680" y="3758078"/>
              <a:ext cx="297521" cy="297521"/>
            </a:xfrm>
            <a:prstGeom prst="ellipse">
              <a:avLst/>
            </a:prstGeom>
            <a:solidFill>
              <a:schemeClr val="accent4"/>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300"/>
                </a:spcBef>
              </a:pPr>
              <a:r>
                <a:rPr kumimoji="1" lang="ja-JP" altLang="en-US" sz="1200" b="1" dirty="0">
                  <a:solidFill>
                    <a:schemeClr val="bg1"/>
                  </a:solidFill>
                  <a:latin typeface="游明朝" panose="02020400000000000000" pitchFamily="18" charset="-128"/>
                  <a:ea typeface="游明朝" panose="02020400000000000000" pitchFamily="18" charset="-128"/>
                </a:rPr>
                <a:t>＞</a:t>
              </a:r>
            </a:p>
          </p:txBody>
        </p:sp>
      </p:grpSp>
      <p:grpSp>
        <p:nvGrpSpPr>
          <p:cNvPr id="26" name="グループ化 25">
            <a:extLst>
              <a:ext uri="{FF2B5EF4-FFF2-40B4-BE49-F238E27FC236}">
                <a16:creationId xmlns:a16="http://schemas.microsoft.com/office/drawing/2014/main" id="{BEC2CC94-9A8D-B2FE-4C5B-5B3197C4B74A}"/>
              </a:ext>
            </a:extLst>
          </p:cNvPr>
          <p:cNvGrpSpPr/>
          <p:nvPr/>
        </p:nvGrpSpPr>
        <p:grpSpPr>
          <a:xfrm>
            <a:off x="883807" y="1514045"/>
            <a:ext cx="951863" cy="257383"/>
            <a:chOff x="481263" y="1234645"/>
            <a:chExt cx="2138400" cy="257383"/>
          </a:xfrm>
        </p:grpSpPr>
        <p:sp>
          <p:nvSpPr>
            <p:cNvPr id="35" name="正方形/長方形 34">
              <a:extLst>
                <a:ext uri="{FF2B5EF4-FFF2-40B4-BE49-F238E27FC236}">
                  <a16:creationId xmlns:a16="http://schemas.microsoft.com/office/drawing/2014/main" id="{B9799711-A216-FE72-63D7-92516488ADC4}"/>
                </a:ext>
              </a:extLst>
            </p:cNvPr>
            <p:cNvSpPr/>
            <p:nvPr/>
          </p:nvSpPr>
          <p:spPr>
            <a:xfrm>
              <a:off x="481263" y="1234645"/>
              <a:ext cx="2136809" cy="199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rtlCol="0" anchor="ctr"/>
            <a:lstStyle/>
            <a:p>
              <a:r>
                <a:rPr kumimoji="1" lang="ja-JP" altLang="en-US" sz="1200" dirty="0">
                  <a:solidFill>
                    <a:schemeClr val="tx1"/>
                  </a:solidFill>
                  <a:latin typeface="游明朝" panose="02020400000000000000" pitchFamily="18" charset="-128"/>
                  <a:ea typeface="游明朝" panose="02020400000000000000" pitchFamily="18" charset="-128"/>
                </a:rPr>
                <a:t>企業名</a:t>
              </a:r>
            </a:p>
          </p:txBody>
        </p:sp>
        <p:cxnSp>
          <p:nvCxnSpPr>
            <p:cNvPr id="36" name="直線矢印コネクタ 35">
              <a:extLst>
                <a:ext uri="{FF2B5EF4-FFF2-40B4-BE49-F238E27FC236}">
                  <a16:creationId xmlns:a16="http://schemas.microsoft.com/office/drawing/2014/main" id="{93ABE202-6FD6-649E-0BC6-7C93A5DBC58F}"/>
                </a:ext>
              </a:extLst>
            </p:cNvPr>
            <p:cNvCxnSpPr>
              <a:cxnSpLocks/>
            </p:cNvCxnSpPr>
            <p:nvPr/>
          </p:nvCxnSpPr>
          <p:spPr>
            <a:xfrm>
              <a:off x="481263" y="1492028"/>
              <a:ext cx="21384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15" name="直線矢印コネクタ 14">
            <a:extLst>
              <a:ext uri="{FF2B5EF4-FFF2-40B4-BE49-F238E27FC236}">
                <a16:creationId xmlns:a16="http://schemas.microsoft.com/office/drawing/2014/main" id="{5B6B9545-CC9E-F8D0-EBBB-C57934A6E1AC}"/>
              </a:ext>
            </a:extLst>
          </p:cNvPr>
          <p:cNvCxnSpPr>
            <a:cxnSpLocks/>
          </p:cNvCxnSpPr>
          <p:nvPr/>
        </p:nvCxnSpPr>
        <p:spPr>
          <a:xfrm>
            <a:off x="385009" y="2586520"/>
            <a:ext cx="8995393"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6" name="直線矢印コネクタ 15">
            <a:extLst>
              <a:ext uri="{FF2B5EF4-FFF2-40B4-BE49-F238E27FC236}">
                <a16:creationId xmlns:a16="http://schemas.microsoft.com/office/drawing/2014/main" id="{3B848954-36DE-A4A2-4E84-5595751ADD92}"/>
              </a:ext>
            </a:extLst>
          </p:cNvPr>
          <p:cNvCxnSpPr>
            <a:cxnSpLocks/>
          </p:cNvCxnSpPr>
          <p:nvPr/>
        </p:nvCxnSpPr>
        <p:spPr>
          <a:xfrm>
            <a:off x="385009" y="3379290"/>
            <a:ext cx="8995393"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7" name="直線矢印コネクタ 16">
            <a:extLst>
              <a:ext uri="{FF2B5EF4-FFF2-40B4-BE49-F238E27FC236}">
                <a16:creationId xmlns:a16="http://schemas.microsoft.com/office/drawing/2014/main" id="{05F9E152-0AC5-44B9-ED29-F5BE0156BB2C}"/>
              </a:ext>
            </a:extLst>
          </p:cNvPr>
          <p:cNvCxnSpPr>
            <a:cxnSpLocks/>
          </p:cNvCxnSpPr>
          <p:nvPr/>
        </p:nvCxnSpPr>
        <p:spPr>
          <a:xfrm>
            <a:off x="385009" y="4172060"/>
            <a:ext cx="8995393"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8" name="直線矢印コネクタ 17">
            <a:extLst>
              <a:ext uri="{FF2B5EF4-FFF2-40B4-BE49-F238E27FC236}">
                <a16:creationId xmlns:a16="http://schemas.microsoft.com/office/drawing/2014/main" id="{10C33103-0C1D-883C-005D-6695FBD260A6}"/>
              </a:ext>
            </a:extLst>
          </p:cNvPr>
          <p:cNvCxnSpPr>
            <a:cxnSpLocks/>
          </p:cNvCxnSpPr>
          <p:nvPr/>
        </p:nvCxnSpPr>
        <p:spPr>
          <a:xfrm>
            <a:off x="385009" y="4964829"/>
            <a:ext cx="8995393"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9" name="直線矢印コネクタ 18">
            <a:extLst>
              <a:ext uri="{FF2B5EF4-FFF2-40B4-BE49-F238E27FC236}">
                <a16:creationId xmlns:a16="http://schemas.microsoft.com/office/drawing/2014/main" id="{3A5263A9-E821-C705-10A5-86F25E61F507}"/>
              </a:ext>
            </a:extLst>
          </p:cNvPr>
          <p:cNvCxnSpPr>
            <a:cxnSpLocks/>
          </p:cNvCxnSpPr>
          <p:nvPr/>
        </p:nvCxnSpPr>
        <p:spPr>
          <a:xfrm>
            <a:off x="385009" y="5757599"/>
            <a:ext cx="8995393"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1E362186-750E-73DD-10EA-2BED45F73314}"/>
              </a:ext>
            </a:extLst>
          </p:cNvPr>
          <p:cNvSpPr/>
          <p:nvPr/>
        </p:nvSpPr>
        <p:spPr>
          <a:xfrm>
            <a:off x="883807" y="1861553"/>
            <a:ext cx="951155" cy="6571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050" dirty="0">
                <a:solidFill>
                  <a:schemeClr val="tx1"/>
                </a:solidFill>
                <a:latin typeface="游明朝" panose="02020400000000000000" pitchFamily="18" charset="-128"/>
                <a:ea typeface="游明朝" panose="02020400000000000000" pitchFamily="18" charset="-128"/>
              </a:rPr>
              <a:t>グローバル英研</a:t>
            </a:r>
            <a:endParaRPr lang="en-US" altLang="ja-JP" sz="1050" dirty="0">
              <a:solidFill>
                <a:schemeClr val="tx1"/>
              </a:solidFill>
              <a:latin typeface="游明朝" panose="02020400000000000000" pitchFamily="18" charset="-128"/>
              <a:ea typeface="游明朝" panose="02020400000000000000" pitchFamily="18" charset="-128"/>
            </a:endParaRPr>
          </a:p>
        </p:txBody>
      </p:sp>
      <p:sp>
        <p:nvSpPr>
          <p:cNvPr id="28" name="正方形/長方形 27">
            <a:extLst>
              <a:ext uri="{FF2B5EF4-FFF2-40B4-BE49-F238E27FC236}">
                <a16:creationId xmlns:a16="http://schemas.microsoft.com/office/drawing/2014/main" id="{BA8D3A4E-22C5-7B98-23F0-40142EB1C487}"/>
              </a:ext>
            </a:extLst>
          </p:cNvPr>
          <p:cNvSpPr/>
          <p:nvPr/>
        </p:nvSpPr>
        <p:spPr>
          <a:xfrm>
            <a:off x="883807" y="2654323"/>
            <a:ext cx="951155" cy="6571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050" dirty="0">
                <a:solidFill>
                  <a:schemeClr val="tx1"/>
                </a:solidFill>
                <a:latin typeface="游明朝" panose="02020400000000000000" pitchFamily="18" charset="-128"/>
                <a:ea typeface="游明朝" panose="02020400000000000000" pitchFamily="18" charset="-128"/>
              </a:rPr>
              <a:t>WOW</a:t>
            </a:r>
            <a:r>
              <a:rPr lang="ja-JP" altLang="en-US" sz="1050" dirty="0">
                <a:solidFill>
                  <a:schemeClr val="tx1"/>
                </a:solidFill>
                <a:latin typeface="游明朝" panose="02020400000000000000" pitchFamily="18" charset="-128"/>
                <a:ea typeface="游明朝" panose="02020400000000000000" pitchFamily="18" charset="-128"/>
              </a:rPr>
              <a:t>英会話</a:t>
            </a:r>
            <a:endParaRPr lang="en-US" altLang="ja-JP" sz="1050" dirty="0">
              <a:solidFill>
                <a:schemeClr val="tx1"/>
              </a:solidFill>
              <a:latin typeface="游明朝" panose="02020400000000000000" pitchFamily="18" charset="-128"/>
              <a:ea typeface="游明朝" panose="02020400000000000000" pitchFamily="18" charset="-128"/>
            </a:endParaRPr>
          </a:p>
        </p:txBody>
      </p:sp>
      <p:sp>
        <p:nvSpPr>
          <p:cNvPr id="29" name="正方形/長方形 28">
            <a:extLst>
              <a:ext uri="{FF2B5EF4-FFF2-40B4-BE49-F238E27FC236}">
                <a16:creationId xmlns:a16="http://schemas.microsoft.com/office/drawing/2014/main" id="{63FC9B46-8098-88C2-8B9B-0D1E08DA2122}"/>
              </a:ext>
            </a:extLst>
          </p:cNvPr>
          <p:cNvSpPr/>
          <p:nvPr/>
        </p:nvSpPr>
        <p:spPr>
          <a:xfrm>
            <a:off x="883807" y="3447093"/>
            <a:ext cx="951155" cy="6571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050" dirty="0">
                <a:solidFill>
                  <a:schemeClr val="tx1"/>
                </a:solidFill>
                <a:latin typeface="游明朝" panose="02020400000000000000" pitchFamily="18" charset="-128"/>
                <a:ea typeface="游明朝" panose="02020400000000000000" pitchFamily="18" charset="-128"/>
              </a:rPr>
              <a:t>English Academy</a:t>
            </a:r>
          </a:p>
        </p:txBody>
      </p:sp>
      <p:sp>
        <p:nvSpPr>
          <p:cNvPr id="30" name="正方形/長方形 29">
            <a:extLst>
              <a:ext uri="{FF2B5EF4-FFF2-40B4-BE49-F238E27FC236}">
                <a16:creationId xmlns:a16="http://schemas.microsoft.com/office/drawing/2014/main" id="{3F9D5FCF-6050-CC9D-B029-BCF2B31F4E63}"/>
              </a:ext>
            </a:extLst>
          </p:cNvPr>
          <p:cNvSpPr/>
          <p:nvPr/>
        </p:nvSpPr>
        <p:spPr>
          <a:xfrm>
            <a:off x="883807" y="4239863"/>
            <a:ext cx="951155" cy="6571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050" dirty="0">
                <a:solidFill>
                  <a:schemeClr val="tx1"/>
                </a:solidFill>
                <a:latin typeface="游明朝" panose="02020400000000000000" pitchFamily="18" charset="-128"/>
                <a:ea typeface="游明朝" panose="02020400000000000000" pitchFamily="18" charset="-128"/>
              </a:rPr>
              <a:t>カスタム英語室</a:t>
            </a:r>
            <a:endParaRPr lang="en-US" altLang="ja-JP" sz="1050" dirty="0">
              <a:solidFill>
                <a:schemeClr val="tx1"/>
              </a:solidFill>
              <a:latin typeface="游明朝" panose="02020400000000000000" pitchFamily="18" charset="-128"/>
              <a:ea typeface="游明朝" panose="02020400000000000000" pitchFamily="18" charset="-128"/>
            </a:endParaRPr>
          </a:p>
        </p:txBody>
      </p:sp>
      <p:sp>
        <p:nvSpPr>
          <p:cNvPr id="31" name="正方形/長方形 30">
            <a:extLst>
              <a:ext uri="{FF2B5EF4-FFF2-40B4-BE49-F238E27FC236}">
                <a16:creationId xmlns:a16="http://schemas.microsoft.com/office/drawing/2014/main" id="{B1DB3EB6-233B-2FEF-FE21-C370ECBC3420}"/>
              </a:ext>
            </a:extLst>
          </p:cNvPr>
          <p:cNvSpPr/>
          <p:nvPr/>
        </p:nvSpPr>
        <p:spPr>
          <a:xfrm>
            <a:off x="883807" y="5032633"/>
            <a:ext cx="951155" cy="6571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050" dirty="0">
                <a:solidFill>
                  <a:schemeClr val="tx1"/>
                </a:solidFill>
                <a:latin typeface="游明朝" panose="02020400000000000000" pitchFamily="18" charset="-128"/>
                <a:ea typeface="游明朝" panose="02020400000000000000" pitchFamily="18" charset="-128"/>
              </a:rPr>
              <a:t>Biz School</a:t>
            </a:r>
          </a:p>
        </p:txBody>
      </p:sp>
      <p:sp>
        <p:nvSpPr>
          <p:cNvPr id="32" name="正方形/長方形 31">
            <a:extLst>
              <a:ext uri="{FF2B5EF4-FFF2-40B4-BE49-F238E27FC236}">
                <a16:creationId xmlns:a16="http://schemas.microsoft.com/office/drawing/2014/main" id="{A1CD4E21-402A-71BD-5877-76C55A0AC1CF}"/>
              </a:ext>
            </a:extLst>
          </p:cNvPr>
          <p:cNvSpPr/>
          <p:nvPr/>
        </p:nvSpPr>
        <p:spPr>
          <a:xfrm>
            <a:off x="883807" y="5825402"/>
            <a:ext cx="951155" cy="6571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050" dirty="0">
                <a:solidFill>
                  <a:schemeClr val="tx1"/>
                </a:solidFill>
                <a:latin typeface="游明朝" panose="02020400000000000000" pitchFamily="18" charset="-128"/>
                <a:ea typeface="游明朝" panose="02020400000000000000" pitchFamily="18" charset="-128"/>
              </a:rPr>
              <a:t>戦略語学総研</a:t>
            </a:r>
            <a:endParaRPr lang="en-US" altLang="ja-JP" sz="1050" dirty="0">
              <a:solidFill>
                <a:schemeClr val="tx1"/>
              </a:solidFill>
              <a:latin typeface="游明朝" panose="02020400000000000000" pitchFamily="18" charset="-128"/>
              <a:ea typeface="游明朝" panose="02020400000000000000" pitchFamily="18" charset="-128"/>
            </a:endParaRPr>
          </a:p>
        </p:txBody>
      </p:sp>
      <p:grpSp>
        <p:nvGrpSpPr>
          <p:cNvPr id="38" name="グループ化 37">
            <a:extLst>
              <a:ext uri="{FF2B5EF4-FFF2-40B4-BE49-F238E27FC236}">
                <a16:creationId xmlns:a16="http://schemas.microsoft.com/office/drawing/2014/main" id="{4257AF1D-A2D1-B115-2365-A1990C5A1267}"/>
              </a:ext>
            </a:extLst>
          </p:cNvPr>
          <p:cNvGrpSpPr/>
          <p:nvPr/>
        </p:nvGrpSpPr>
        <p:grpSpPr>
          <a:xfrm>
            <a:off x="1961515" y="1514045"/>
            <a:ext cx="1613668" cy="257383"/>
            <a:chOff x="481263" y="1234645"/>
            <a:chExt cx="2138400" cy="257383"/>
          </a:xfrm>
        </p:grpSpPr>
        <p:sp>
          <p:nvSpPr>
            <p:cNvPr id="47" name="正方形/長方形 46">
              <a:extLst>
                <a:ext uri="{FF2B5EF4-FFF2-40B4-BE49-F238E27FC236}">
                  <a16:creationId xmlns:a16="http://schemas.microsoft.com/office/drawing/2014/main" id="{B60992AF-9FE4-3674-3916-078FAE5ED495}"/>
                </a:ext>
              </a:extLst>
            </p:cNvPr>
            <p:cNvSpPr/>
            <p:nvPr/>
          </p:nvSpPr>
          <p:spPr>
            <a:xfrm>
              <a:off x="481263" y="1234645"/>
              <a:ext cx="2136809" cy="199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rtlCol="0" anchor="ctr"/>
            <a:lstStyle/>
            <a:p>
              <a:r>
                <a:rPr kumimoji="1" lang="ja-JP" altLang="en-US" sz="1200" dirty="0">
                  <a:solidFill>
                    <a:schemeClr val="tx1"/>
                  </a:solidFill>
                  <a:latin typeface="游明朝" panose="02020400000000000000" pitchFamily="18" charset="-128"/>
                  <a:ea typeface="游明朝" panose="02020400000000000000" pitchFamily="18" charset="-128"/>
                </a:rPr>
                <a:t>サービス概要</a:t>
              </a:r>
            </a:p>
          </p:txBody>
        </p:sp>
        <p:cxnSp>
          <p:nvCxnSpPr>
            <p:cNvPr id="48" name="直線矢印コネクタ 47">
              <a:extLst>
                <a:ext uri="{FF2B5EF4-FFF2-40B4-BE49-F238E27FC236}">
                  <a16:creationId xmlns:a16="http://schemas.microsoft.com/office/drawing/2014/main" id="{F55762C2-69B3-6581-CC20-AC78649738F6}"/>
                </a:ext>
              </a:extLst>
            </p:cNvPr>
            <p:cNvCxnSpPr>
              <a:cxnSpLocks/>
            </p:cNvCxnSpPr>
            <p:nvPr/>
          </p:nvCxnSpPr>
          <p:spPr>
            <a:xfrm>
              <a:off x="481263" y="1492028"/>
              <a:ext cx="21384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39" name="正方形/長方形 38">
            <a:extLst>
              <a:ext uri="{FF2B5EF4-FFF2-40B4-BE49-F238E27FC236}">
                <a16:creationId xmlns:a16="http://schemas.microsoft.com/office/drawing/2014/main" id="{A3C35ACE-0FC9-5DFA-FCAB-CE6BEA79A5BF}"/>
              </a:ext>
            </a:extLst>
          </p:cNvPr>
          <p:cNvSpPr/>
          <p:nvPr/>
        </p:nvSpPr>
        <p:spPr>
          <a:xfrm>
            <a:off x="1961515" y="1861553"/>
            <a:ext cx="161246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050" dirty="0">
                <a:solidFill>
                  <a:schemeClr val="tx1"/>
                </a:solidFill>
                <a:latin typeface="游明朝" panose="02020400000000000000" pitchFamily="18" charset="-128"/>
                <a:ea typeface="游明朝" panose="02020400000000000000" pitchFamily="18" charset="-128"/>
              </a:rPr>
              <a:t>定額制オンライン英語研修</a:t>
            </a:r>
          </a:p>
        </p:txBody>
      </p:sp>
      <p:sp>
        <p:nvSpPr>
          <p:cNvPr id="40" name="正方形/長方形 39">
            <a:extLst>
              <a:ext uri="{FF2B5EF4-FFF2-40B4-BE49-F238E27FC236}">
                <a16:creationId xmlns:a16="http://schemas.microsoft.com/office/drawing/2014/main" id="{EB55A19D-AFB0-0397-E0C1-A52663558FF0}"/>
              </a:ext>
            </a:extLst>
          </p:cNvPr>
          <p:cNvSpPr/>
          <p:nvPr/>
        </p:nvSpPr>
        <p:spPr>
          <a:xfrm>
            <a:off x="1961515" y="2654323"/>
            <a:ext cx="161246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050" dirty="0">
                <a:solidFill>
                  <a:schemeClr val="tx1"/>
                </a:solidFill>
                <a:latin typeface="游明朝" panose="02020400000000000000" pitchFamily="18" charset="-128"/>
                <a:ea typeface="游明朝" panose="02020400000000000000" pitchFamily="18" charset="-128"/>
              </a:rPr>
              <a:t>講師付き法人英語研修</a:t>
            </a:r>
          </a:p>
        </p:txBody>
      </p:sp>
      <p:sp>
        <p:nvSpPr>
          <p:cNvPr id="41" name="正方形/長方形 40">
            <a:extLst>
              <a:ext uri="{FF2B5EF4-FFF2-40B4-BE49-F238E27FC236}">
                <a16:creationId xmlns:a16="http://schemas.microsoft.com/office/drawing/2014/main" id="{BFF7EEF4-5779-3229-2105-A8FE11D8329C}"/>
              </a:ext>
            </a:extLst>
          </p:cNvPr>
          <p:cNvSpPr/>
          <p:nvPr/>
        </p:nvSpPr>
        <p:spPr>
          <a:xfrm>
            <a:off x="1961515" y="3447093"/>
            <a:ext cx="161246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050" dirty="0">
                <a:solidFill>
                  <a:schemeClr val="tx1"/>
                </a:solidFill>
                <a:latin typeface="游明朝" panose="02020400000000000000" pitchFamily="18" charset="-128"/>
                <a:ea typeface="游明朝" panose="02020400000000000000" pitchFamily="18" charset="-128"/>
              </a:rPr>
              <a:t>ブランド型英語研修</a:t>
            </a:r>
          </a:p>
        </p:txBody>
      </p:sp>
      <p:sp>
        <p:nvSpPr>
          <p:cNvPr id="42" name="正方形/長方形 41">
            <a:extLst>
              <a:ext uri="{FF2B5EF4-FFF2-40B4-BE49-F238E27FC236}">
                <a16:creationId xmlns:a16="http://schemas.microsoft.com/office/drawing/2014/main" id="{45D6CA75-93D6-BBAB-5BB2-9A2FB65D4186}"/>
              </a:ext>
            </a:extLst>
          </p:cNvPr>
          <p:cNvSpPr/>
          <p:nvPr/>
        </p:nvSpPr>
        <p:spPr>
          <a:xfrm>
            <a:off x="1961515" y="4239863"/>
            <a:ext cx="161246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zh-TW" altLang="en-US" sz="1050" dirty="0">
                <a:solidFill>
                  <a:schemeClr val="tx1"/>
                </a:solidFill>
                <a:latin typeface="游明朝" panose="02020400000000000000" pitchFamily="18" charset="-128"/>
                <a:ea typeface="游明朝" panose="02020400000000000000" pitchFamily="18" charset="-128"/>
              </a:rPr>
              <a:t>小規模特化型英語支援</a:t>
            </a:r>
            <a:endParaRPr lang="ja-JP" altLang="en-US" sz="1050" dirty="0">
              <a:solidFill>
                <a:schemeClr val="tx1"/>
              </a:solidFill>
              <a:latin typeface="游明朝" panose="02020400000000000000" pitchFamily="18" charset="-128"/>
              <a:ea typeface="游明朝" panose="02020400000000000000" pitchFamily="18" charset="-128"/>
            </a:endParaRPr>
          </a:p>
        </p:txBody>
      </p:sp>
      <p:sp>
        <p:nvSpPr>
          <p:cNvPr id="43" name="正方形/長方形 42">
            <a:extLst>
              <a:ext uri="{FF2B5EF4-FFF2-40B4-BE49-F238E27FC236}">
                <a16:creationId xmlns:a16="http://schemas.microsoft.com/office/drawing/2014/main" id="{FC23EB12-B166-8447-FD13-3F6389BFE4C4}"/>
              </a:ext>
            </a:extLst>
          </p:cNvPr>
          <p:cNvSpPr/>
          <p:nvPr/>
        </p:nvSpPr>
        <p:spPr>
          <a:xfrm>
            <a:off x="1961515" y="5032633"/>
            <a:ext cx="161246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zh-TW" altLang="en-US" sz="1050" dirty="0">
                <a:solidFill>
                  <a:schemeClr val="tx1"/>
                </a:solidFill>
                <a:latin typeface="游明朝" panose="02020400000000000000" pitchFamily="18" charset="-128"/>
                <a:ea typeface="游明朝" panose="02020400000000000000" pitchFamily="18" charset="-128"/>
              </a:rPr>
              <a:t>成果連動型英語研修</a:t>
            </a:r>
            <a:endParaRPr lang="ja-JP" altLang="en-US" sz="1050" dirty="0">
              <a:solidFill>
                <a:schemeClr val="tx1"/>
              </a:solidFill>
              <a:latin typeface="游明朝" panose="02020400000000000000" pitchFamily="18" charset="-128"/>
              <a:ea typeface="游明朝" panose="02020400000000000000" pitchFamily="18" charset="-128"/>
            </a:endParaRPr>
          </a:p>
        </p:txBody>
      </p:sp>
      <p:sp>
        <p:nvSpPr>
          <p:cNvPr id="44" name="正方形/長方形 43">
            <a:extLst>
              <a:ext uri="{FF2B5EF4-FFF2-40B4-BE49-F238E27FC236}">
                <a16:creationId xmlns:a16="http://schemas.microsoft.com/office/drawing/2014/main" id="{8A52D9C9-8599-CC57-8A06-E6BE9D6956C0}"/>
              </a:ext>
            </a:extLst>
          </p:cNvPr>
          <p:cNvSpPr/>
          <p:nvPr/>
        </p:nvSpPr>
        <p:spPr>
          <a:xfrm>
            <a:off x="1961515" y="5825402"/>
            <a:ext cx="161246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zh-TW" altLang="en-US" sz="1050" dirty="0">
                <a:solidFill>
                  <a:schemeClr val="tx1"/>
                </a:solidFill>
                <a:latin typeface="游明朝" panose="02020400000000000000" pitchFamily="18" charset="-128"/>
                <a:ea typeface="游明朝" panose="02020400000000000000" pitchFamily="18" charset="-128"/>
              </a:rPr>
              <a:t>経営連動型語学戦略</a:t>
            </a:r>
            <a:endParaRPr lang="ja-JP" altLang="en-US" sz="1050" dirty="0">
              <a:solidFill>
                <a:schemeClr val="tx1"/>
              </a:solidFill>
              <a:latin typeface="游明朝" panose="02020400000000000000" pitchFamily="18" charset="-128"/>
              <a:ea typeface="游明朝" panose="02020400000000000000" pitchFamily="18" charset="-128"/>
            </a:endParaRPr>
          </a:p>
        </p:txBody>
      </p:sp>
      <p:grpSp>
        <p:nvGrpSpPr>
          <p:cNvPr id="50" name="グループ化 49">
            <a:extLst>
              <a:ext uri="{FF2B5EF4-FFF2-40B4-BE49-F238E27FC236}">
                <a16:creationId xmlns:a16="http://schemas.microsoft.com/office/drawing/2014/main" id="{2805766E-5568-2348-E6DC-EA659E487FC4}"/>
              </a:ext>
            </a:extLst>
          </p:cNvPr>
          <p:cNvGrpSpPr/>
          <p:nvPr/>
        </p:nvGrpSpPr>
        <p:grpSpPr>
          <a:xfrm>
            <a:off x="3699827" y="1514045"/>
            <a:ext cx="5680575" cy="257383"/>
            <a:chOff x="481263" y="1234645"/>
            <a:chExt cx="2138400" cy="257383"/>
          </a:xfrm>
        </p:grpSpPr>
        <p:sp>
          <p:nvSpPr>
            <p:cNvPr id="59" name="正方形/長方形 58">
              <a:extLst>
                <a:ext uri="{FF2B5EF4-FFF2-40B4-BE49-F238E27FC236}">
                  <a16:creationId xmlns:a16="http://schemas.microsoft.com/office/drawing/2014/main" id="{B41E312A-86E1-2335-AB39-AC090E58A728}"/>
                </a:ext>
              </a:extLst>
            </p:cNvPr>
            <p:cNvSpPr/>
            <p:nvPr/>
          </p:nvSpPr>
          <p:spPr>
            <a:xfrm>
              <a:off x="481263" y="1234645"/>
              <a:ext cx="2136809" cy="199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rtlCol="0" anchor="ctr"/>
            <a:lstStyle/>
            <a:p>
              <a:r>
                <a:rPr kumimoji="1" lang="ja-JP" altLang="en-US" sz="1200" dirty="0">
                  <a:solidFill>
                    <a:schemeClr val="tx1"/>
                  </a:solidFill>
                  <a:latin typeface="游明朝" panose="02020400000000000000" pitchFamily="18" charset="-128"/>
                  <a:ea typeface="游明朝" panose="02020400000000000000" pitchFamily="18" charset="-128"/>
                </a:rPr>
                <a:t>特徴</a:t>
              </a:r>
            </a:p>
          </p:txBody>
        </p:sp>
        <p:cxnSp>
          <p:nvCxnSpPr>
            <p:cNvPr id="60" name="直線矢印コネクタ 59">
              <a:extLst>
                <a:ext uri="{FF2B5EF4-FFF2-40B4-BE49-F238E27FC236}">
                  <a16:creationId xmlns:a16="http://schemas.microsoft.com/office/drawing/2014/main" id="{F1724D79-6B85-13EA-37BF-B670C7754387}"/>
                </a:ext>
              </a:extLst>
            </p:cNvPr>
            <p:cNvCxnSpPr>
              <a:cxnSpLocks/>
            </p:cNvCxnSpPr>
            <p:nvPr/>
          </p:nvCxnSpPr>
          <p:spPr>
            <a:xfrm>
              <a:off x="481263" y="1492028"/>
              <a:ext cx="21384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A0CEFCE5-C67D-7D86-A8BA-3B72D54F0450}"/>
              </a:ext>
            </a:extLst>
          </p:cNvPr>
          <p:cNvSpPr/>
          <p:nvPr/>
        </p:nvSpPr>
        <p:spPr>
          <a:xfrm>
            <a:off x="3699827" y="1861553"/>
            <a:ext cx="567634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動画教材と自動テストを組み合わせた標準型の法人向け英語研修です。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低価格で大量導入が可能な点が強みですが、個別最適化の余地は限定的です。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コスト重視企業に適したモデルです。</a:t>
            </a:r>
            <a:endParaRPr lang="en-US" altLang="ja-JP" sz="1050" dirty="0">
              <a:solidFill>
                <a:schemeClr val="tx1"/>
              </a:solidFill>
              <a:latin typeface="游明朝" panose="02020400000000000000" pitchFamily="18" charset="-128"/>
              <a:ea typeface="游明朝" panose="02020400000000000000" pitchFamily="18" charset="-128"/>
            </a:endParaRPr>
          </a:p>
        </p:txBody>
      </p:sp>
      <p:sp>
        <p:nvSpPr>
          <p:cNvPr id="52" name="正方形/長方形 51">
            <a:extLst>
              <a:ext uri="{FF2B5EF4-FFF2-40B4-BE49-F238E27FC236}">
                <a16:creationId xmlns:a16="http://schemas.microsoft.com/office/drawing/2014/main" id="{685C6485-8A5A-B991-87D9-F1327FE097C7}"/>
              </a:ext>
            </a:extLst>
          </p:cNvPr>
          <p:cNvSpPr/>
          <p:nvPr/>
        </p:nvSpPr>
        <p:spPr>
          <a:xfrm>
            <a:off x="3699827" y="2654323"/>
            <a:ext cx="567634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専任講師によるオンラインレッスンと共通カリキュラムを提供します。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価格と品質のバランスが取れており、導入実績も豊富です。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カスタマイズは一部可能ですが基本構造は共通設計で、安定品質を求める企業向けです。</a:t>
            </a:r>
            <a:endParaRPr lang="en-US" altLang="ja-JP" sz="1050" dirty="0">
              <a:solidFill>
                <a:schemeClr val="tx1"/>
              </a:solidFill>
              <a:latin typeface="游明朝" panose="02020400000000000000" pitchFamily="18" charset="-128"/>
              <a:ea typeface="游明朝" panose="02020400000000000000" pitchFamily="18" charset="-128"/>
            </a:endParaRPr>
          </a:p>
        </p:txBody>
      </p:sp>
      <p:sp>
        <p:nvSpPr>
          <p:cNvPr id="53" name="正方形/長方形 52">
            <a:extLst>
              <a:ext uri="{FF2B5EF4-FFF2-40B4-BE49-F238E27FC236}">
                <a16:creationId xmlns:a16="http://schemas.microsoft.com/office/drawing/2014/main" id="{CBCD8C99-7864-EE97-3652-F208901941A4}"/>
              </a:ext>
            </a:extLst>
          </p:cNvPr>
          <p:cNvSpPr/>
          <p:nvPr/>
        </p:nvSpPr>
        <p:spPr>
          <a:xfrm>
            <a:off x="3699827" y="3447093"/>
            <a:ext cx="567634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外資系企業や上場企業向けに提供される高価格帯サービスです。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内容は標準プログラム中心ですが、ブランド力や実績が評価されています。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研修そのものよりも企業イメージ向上や信頼感を重視する層に選ばれています。</a:t>
            </a:r>
            <a:endParaRPr lang="en-US" altLang="ja-JP" sz="1050" dirty="0">
              <a:solidFill>
                <a:schemeClr val="tx1"/>
              </a:solidFill>
              <a:latin typeface="游明朝" panose="02020400000000000000" pitchFamily="18" charset="-128"/>
              <a:ea typeface="游明朝" panose="02020400000000000000" pitchFamily="18" charset="-128"/>
            </a:endParaRPr>
          </a:p>
        </p:txBody>
      </p:sp>
      <p:sp>
        <p:nvSpPr>
          <p:cNvPr id="54" name="正方形/長方形 53">
            <a:extLst>
              <a:ext uri="{FF2B5EF4-FFF2-40B4-BE49-F238E27FC236}">
                <a16:creationId xmlns:a16="http://schemas.microsoft.com/office/drawing/2014/main" id="{BE331E86-DB30-E9E4-E647-2BBCECCABB17}"/>
              </a:ext>
            </a:extLst>
          </p:cNvPr>
          <p:cNvSpPr/>
          <p:nvPr/>
        </p:nvSpPr>
        <p:spPr>
          <a:xfrm>
            <a:off x="3699827" y="4239863"/>
            <a:ext cx="567634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少人数企業向けに業種特化カリキュラムを柔軟に設計します。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価格は抑えめですが、講師のスキルに品質が左右されやすい構造です。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特定業界や部署単位での短期導入に向いており、規模よりも柔軟性を重視しています。</a:t>
            </a:r>
            <a:endParaRPr lang="en-US" altLang="ja-JP" sz="1050" dirty="0">
              <a:solidFill>
                <a:schemeClr val="tx1"/>
              </a:solidFill>
              <a:latin typeface="游明朝" panose="02020400000000000000" pitchFamily="18" charset="-128"/>
              <a:ea typeface="游明朝" panose="02020400000000000000" pitchFamily="18" charset="-128"/>
            </a:endParaRPr>
          </a:p>
        </p:txBody>
      </p:sp>
      <p:sp>
        <p:nvSpPr>
          <p:cNvPr id="55" name="正方形/長方形 54">
            <a:extLst>
              <a:ext uri="{FF2B5EF4-FFF2-40B4-BE49-F238E27FC236}">
                <a16:creationId xmlns:a16="http://schemas.microsoft.com/office/drawing/2014/main" id="{BFB39151-5DDC-31BD-D22F-6C82C582BD8A}"/>
              </a:ext>
            </a:extLst>
          </p:cNvPr>
          <p:cNvSpPr/>
          <p:nvPr/>
        </p:nvSpPr>
        <p:spPr>
          <a:xfrm>
            <a:off x="3699827" y="5032633"/>
            <a:ext cx="567634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企業ごとの課題に応じて設計し、受講データを分析しながら改善を重ねるモデルです。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価格は中程度ですが、成果や</a:t>
            </a:r>
            <a:r>
              <a:rPr lang="en-US" altLang="ja-JP" sz="1050" dirty="0">
                <a:solidFill>
                  <a:schemeClr val="tx1"/>
                </a:solidFill>
                <a:latin typeface="游明朝" panose="02020400000000000000" pitchFamily="18" charset="-128"/>
                <a:ea typeface="游明朝" panose="02020400000000000000" pitchFamily="18" charset="-128"/>
              </a:rPr>
              <a:t>KPI</a:t>
            </a:r>
            <a:r>
              <a:rPr lang="ja-JP" altLang="en-US" sz="1050" dirty="0">
                <a:solidFill>
                  <a:schemeClr val="tx1"/>
                </a:solidFill>
                <a:latin typeface="游明朝" panose="02020400000000000000" pitchFamily="18" charset="-128"/>
                <a:ea typeface="游明朝" panose="02020400000000000000" pitchFamily="18" charset="-128"/>
              </a:rPr>
              <a:t>達成を重視する設計が特徴です。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en-US" altLang="ja-JP" sz="1050" dirty="0">
                <a:solidFill>
                  <a:schemeClr val="tx1"/>
                </a:solidFill>
                <a:latin typeface="游明朝" panose="02020400000000000000" pitchFamily="18" charset="-128"/>
                <a:ea typeface="游明朝" panose="02020400000000000000" pitchFamily="18" charset="-128"/>
              </a:rPr>
              <a:t>ROI</a:t>
            </a:r>
            <a:r>
              <a:rPr lang="ja-JP" altLang="en-US" sz="1050" dirty="0">
                <a:solidFill>
                  <a:schemeClr val="tx1"/>
                </a:solidFill>
                <a:latin typeface="游明朝" panose="02020400000000000000" pitchFamily="18" charset="-128"/>
                <a:ea typeface="游明朝" panose="02020400000000000000" pitchFamily="18" charset="-128"/>
              </a:rPr>
              <a:t>を説明できるため、経営層への提案がしやすい点が強みです。</a:t>
            </a:r>
            <a:endParaRPr lang="en-US" altLang="ja-JP" sz="1050" dirty="0">
              <a:solidFill>
                <a:schemeClr val="tx1"/>
              </a:solidFill>
              <a:latin typeface="游明朝" panose="02020400000000000000" pitchFamily="18" charset="-128"/>
              <a:ea typeface="游明朝" panose="02020400000000000000" pitchFamily="18" charset="-128"/>
            </a:endParaRPr>
          </a:p>
        </p:txBody>
      </p:sp>
      <p:sp>
        <p:nvSpPr>
          <p:cNvPr id="56" name="正方形/長方形 55">
            <a:extLst>
              <a:ext uri="{FF2B5EF4-FFF2-40B4-BE49-F238E27FC236}">
                <a16:creationId xmlns:a16="http://schemas.microsoft.com/office/drawing/2014/main" id="{512EEC0E-150D-7457-A465-7505472BFF8D}"/>
              </a:ext>
            </a:extLst>
          </p:cNvPr>
          <p:cNvSpPr/>
          <p:nvPr/>
        </p:nvSpPr>
        <p:spPr>
          <a:xfrm>
            <a:off x="3699827" y="5825402"/>
            <a:ext cx="5676348" cy="6571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経営戦略や海外展開計画と連動させた高度な人材育成プログラムを提供します。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完全カスタマイズ設計で、経営層も巻き込んだ支援が可能です。</a:t>
            </a:r>
            <a:endParaRPr lang="en-US" altLang="ja-JP" sz="1050" dirty="0">
              <a:solidFill>
                <a:schemeClr val="tx1"/>
              </a:solidFill>
              <a:latin typeface="游明朝" panose="02020400000000000000" pitchFamily="18" charset="-128"/>
              <a:ea typeface="游明朝" panose="02020400000000000000" pitchFamily="18" charset="-128"/>
            </a:endParaRPr>
          </a:p>
          <a:p>
            <a:pPr marL="171450" indent="-171450">
              <a:buClr>
                <a:schemeClr val="accent4"/>
              </a:buClr>
              <a:buFont typeface="Wingdings" panose="05000000000000000000" pitchFamily="2" charset="2"/>
              <a:buChar char="l"/>
            </a:pPr>
            <a:r>
              <a:rPr lang="ja-JP" altLang="en-US" sz="1050" dirty="0">
                <a:solidFill>
                  <a:schemeClr val="tx1"/>
                </a:solidFill>
                <a:latin typeface="游明朝" panose="02020400000000000000" pitchFamily="18" charset="-128"/>
                <a:ea typeface="游明朝" panose="02020400000000000000" pitchFamily="18" charset="-128"/>
              </a:rPr>
              <a:t>価格は高水準ですが、組織変革レベルの成果を狙う企業に選ばれています。</a:t>
            </a:r>
            <a:endParaRPr lang="en-US" altLang="ja-JP" sz="1050" dirty="0">
              <a:solidFill>
                <a:schemeClr val="tx1"/>
              </a:solidFill>
              <a:latin typeface="游明朝" panose="02020400000000000000" pitchFamily="18" charset="-128"/>
              <a:ea typeface="游明朝" panose="02020400000000000000" pitchFamily="18" charset="-128"/>
            </a:endParaRPr>
          </a:p>
        </p:txBody>
      </p:sp>
      <p:sp>
        <p:nvSpPr>
          <p:cNvPr id="61" name="正方形/長方形 60">
            <a:extLst>
              <a:ext uri="{FF2B5EF4-FFF2-40B4-BE49-F238E27FC236}">
                <a16:creationId xmlns:a16="http://schemas.microsoft.com/office/drawing/2014/main" id="{1F82D4FC-24E8-6A43-AAD2-192FDB1F999C}"/>
              </a:ext>
            </a:extLst>
          </p:cNvPr>
          <p:cNvSpPr/>
          <p:nvPr/>
        </p:nvSpPr>
        <p:spPr>
          <a:xfrm>
            <a:off x="0" y="0"/>
            <a:ext cx="12192000" cy="18630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4400" dirty="0">
              <a:latin typeface="游明朝" panose="02020400000000000000" pitchFamily="18" charset="-128"/>
              <a:ea typeface="游明朝" panose="02020400000000000000" pitchFamily="18" charset="-128"/>
            </a:endParaRPr>
          </a:p>
        </p:txBody>
      </p:sp>
      <p:sp>
        <p:nvSpPr>
          <p:cNvPr id="62" name="正方形/長方形 61">
            <a:extLst>
              <a:ext uri="{FF2B5EF4-FFF2-40B4-BE49-F238E27FC236}">
                <a16:creationId xmlns:a16="http://schemas.microsoft.com/office/drawing/2014/main" id="{72FDD2FF-C212-7B5E-C6BE-CF390501202C}"/>
              </a:ext>
            </a:extLst>
          </p:cNvPr>
          <p:cNvSpPr/>
          <p:nvPr/>
        </p:nvSpPr>
        <p:spPr>
          <a:xfrm>
            <a:off x="481263" y="345327"/>
            <a:ext cx="11463689" cy="3877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1600" b="1" dirty="0">
                <a:solidFill>
                  <a:schemeClr val="accent4"/>
                </a:solidFill>
                <a:latin typeface="游明朝" panose="02020400000000000000" pitchFamily="18" charset="-128"/>
                <a:ea typeface="游明朝" panose="02020400000000000000" pitchFamily="18" charset="-128"/>
              </a:rPr>
              <a:t>競合の状況</a:t>
            </a:r>
          </a:p>
        </p:txBody>
      </p:sp>
      <p:sp>
        <p:nvSpPr>
          <p:cNvPr id="63" name="正方形/長方形 62">
            <a:extLst>
              <a:ext uri="{FF2B5EF4-FFF2-40B4-BE49-F238E27FC236}">
                <a16:creationId xmlns:a16="http://schemas.microsoft.com/office/drawing/2014/main" id="{2B60190E-F5A1-9A9E-7F0B-7AA4BA036EF1}"/>
              </a:ext>
            </a:extLst>
          </p:cNvPr>
          <p:cNvSpPr/>
          <p:nvPr/>
        </p:nvSpPr>
        <p:spPr>
          <a:xfrm>
            <a:off x="481263" y="800497"/>
            <a:ext cx="11463689" cy="3877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1600" dirty="0">
                <a:solidFill>
                  <a:schemeClr val="tx1"/>
                </a:solidFill>
                <a:latin typeface="游明朝" panose="02020400000000000000" pitchFamily="18" charset="-128"/>
                <a:ea typeface="游明朝" panose="02020400000000000000" pitchFamily="18" charset="-128"/>
              </a:rPr>
              <a:t>競合の取り組みを踏まると、セグメント</a:t>
            </a:r>
            <a:r>
              <a:rPr kumimoji="1" lang="en-US" altLang="ja-JP" sz="1600" dirty="0">
                <a:solidFill>
                  <a:schemeClr val="tx1"/>
                </a:solidFill>
                <a:latin typeface="游明朝" panose="02020400000000000000" pitchFamily="18" charset="-128"/>
                <a:ea typeface="游明朝" panose="02020400000000000000" pitchFamily="18" charset="-128"/>
              </a:rPr>
              <a:t>E</a:t>
            </a:r>
            <a:r>
              <a:rPr kumimoji="1" lang="ja-JP" altLang="en-US" sz="1600" dirty="0">
                <a:solidFill>
                  <a:schemeClr val="tx1"/>
                </a:solidFill>
                <a:latin typeface="游明朝" panose="02020400000000000000" pitchFamily="18" charset="-128"/>
                <a:ea typeface="游明朝" panose="02020400000000000000" pitchFamily="18" charset="-128"/>
              </a:rPr>
              <a:t>（中価格帯かつ個別最適型）に勝機があると考えられます。</a:t>
            </a:r>
          </a:p>
        </p:txBody>
      </p:sp>
      <p:sp>
        <p:nvSpPr>
          <p:cNvPr id="64" name="正方形/長方形 63">
            <a:extLst>
              <a:ext uri="{FF2B5EF4-FFF2-40B4-BE49-F238E27FC236}">
                <a16:creationId xmlns:a16="http://schemas.microsoft.com/office/drawing/2014/main" id="{827E3D50-BCBC-76A3-C558-294C72CCBA76}"/>
              </a:ext>
            </a:extLst>
          </p:cNvPr>
          <p:cNvSpPr/>
          <p:nvPr/>
        </p:nvSpPr>
        <p:spPr>
          <a:xfrm>
            <a:off x="0" y="6671698"/>
            <a:ext cx="12192000" cy="18630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4400" dirty="0">
              <a:latin typeface="游明朝" panose="02020400000000000000" pitchFamily="18" charset="-128"/>
              <a:ea typeface="游明朝" panose="02020400000000000000" pitchFamily="18" charset="-128"/>
            </a:endParaRPr>
          </a:p>
        </p:txBody>
      </p:sp>
      <p:grpSp>
        <p:nvGrpSpPr>
          <p:cNvPr id="67" name="グループ化 66">
            <a:extLst>
              <a:ext uri="{FF2B5EF4-FFF2-40B4-BE49-F238E27FC236}">
                <a16:creationId xmlns:a16="http://schemas.microsoft.com/office/drawing/2014/main" id="{30A97085-F1B9-280F-FDC3-ACEE80C97EF2}"/>
              </a:ext>
            </a:extLst>
          </p:cNvPr>
          <p:cNvGrpSpPr/>
          <p:nvPr/>
        </p:nvGrpSpPr>
        <p:grpSpPr>
          <a:xfrm>
            <a:off x="378941" y="1514045"/>
            <a:ext cx="356372" cy="257383"/>
            <a:chOff x="481263" y="1234645"/>
            <a:chExt cx="2138400" cy="257383"/>
          </a:xfrm>
        </p:grpSpPr>
        <p:sp>
          <p:nvSpPr>
            <p:cNvPr id="68" name="正方形/長方形 67">
              <a:extLst>
                <a:ext uri="{FF2B5EF4-FFF2-40B4-BE49-F238E27FC236}">
                  <a16:creationId xmlns:a16="http://schemas.microsoft.com/office/drawing/2014/main" id="{F114DA59-CBA0-822B-F277-CB9131DB5196}"/>
                </a:ext>
              </a:extLst>
            </p:cNvPr>
            <p:cNvSpPr/>
            <p:nvPr/>
          </p:nvSpPr>
          <p:spPr>
            <a:xfrm>
              <a:off x="481263" y="1234645"/>
              <a:ext cx="2136809" cy="199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rtlCol="0" anchor="ctr"/>
            <a:lstStyle/>
            <a:p>
              <a:r>
                <a:rPr kumimoji="1" lang="ja-JP" altLang="en-US" sz="1200" dirty="0">
                  <a:solidFill>
                    <a:schemeClr val="tx1"/>
                  </a:solidFill>
                  <a:latin typeface="游明朝" panose="02020400000000000000" pitchFamily="18" charset="-128"/>
                  <a:ea typeface="游明朝" panose="02020400000000000000" pitchFamily="18" charset="-128"/>
                </a:rPr>
                <a:t>分類</a:t>
              </a:r>
            </a:p>
          </p:txBody>
        </p:sp>
        <p:cxnSp>
          <p:nvCxnSpPr>
            <p:cNvPr id="69" name="直線矢印コネクタ 68">
              <a:extLst>
                <a:ext uri="{FF2B5EF4-FFF2-40B4-BE49-F238E27FC236}">
                  <a16:creationId xmlns:a16="http://schemas.microsoft.com/office/drawing/2014/main" id="{63B57195-1A84-F310-474B-05B920431F20}"/>
                </a:ext>
              </a:extLst>
            </p:cNvPr>
            <p:cNvCxnSpPr>
              <a:cxnSpLocks/>
            </p:cNvCxnSpPr>
            <p:nvPr/>
          </p:nvCxnSpPr>
          <p:spPr>
            <a:xfrm>
              <a:off x="481263" y="1492028"/>
              <a:ext cx="21384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D924B3EB-FBB3-C924-D903-F3F8632EFCAD}"/>
              </a:ext>
            </a:extLst>
          </p:cNvPr>
          <p:cNvSpPr/>
          <p:nvPr/>
        </p:nvSpPr>
        <p:spPr>
          <a:xfrm>
            <a:off x="378940" y="1861553"/>
            <a:ext cx="356107" cy="65716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050" dirty="0">
                <a:solidFill>
                  <a:schemeClr val="bg1"/>
                </a:solidFill>
                <a:latin typeface="游明朝" panose="02020400000000000000" pitchFamily="18" charset="-128"/>
                <a:ea typeface="游明朝" panose="02020400000000000000" pitchFamily="18" charset="-128"/>
              </a:rPr>
              <a:t>A</a:t>
            </a:r>
          </a:p>
        </p:txBody>
      </p:sp>
      <p:sp>
        <p:nvSpPr>
          <p:cNvPr id="71" name="正方形/長方形 70">
            <a:extLst>
              <a:ext uri="{FF2B5EF4-FFF2-40B4-BE49-F238E27FC236}">
                <a16:creationId xmlns:a16="http://schemas.microsoft.com/office/drawing/2014/main" id="{CF872F64-6715-E221-6C1D-13D9BE51B5D2}"/>
              </a:ext>
            </a:extLst>
          </p:cNvPr>
          <p:cNvSpPr/>
          <p:nvPr/>
        </p:nvSpPr>
        <p:spPr>
          <a:xfrm>
            <a:off x="378940" y="2654323"/>
            <a:ext cx="356107" cy="65716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050" dirty="0">
                <a:solidFill>
                  <a:schemeClr val="bg1"/>
                </a:solidFill>
                <a:latin typeface="游明朝" panose="02020400000000000000" pitchFamily="18" charset="-128"/>
                <a:ea typeface="游明朝" panose="02020400000000000000" pitchFamily="18" charset="-128"/>
              </a:rPr>
              <a:t>B</a:t>
            </a:r>
          </a:p>
        </p:txBody>
      </p:sp>
      <p:sp>
        <p:nvSpPr>
          <p:cNvPr id="72" name="正方形/長方形 71">
            <a:extLst>
              <a:ext uri="{FF2B5EF4-FFF2-40B4-BE49-F238E27FC236}">
                <a16:creationId xmlns:a16="http://schemas.microsoft.com/office/drawing/2014/main" id="{4951303F-84EA-9DE7-E681-19AD998D1EE8}"/>
              </a:ext>
            </a:extLst>
          </p:cNvPr>
          <p:cNvSpPr/>
          <p:nvPr/>
        </p:nvSpPr>
        <p:spPr>
          <a:xfrm>
            <a:off x="378940" y="3447093"/>
            <a:ext cx="356107" cy="65716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050" dirty="0">
                <a:solidFill>
                  <a:schemeClr val="bg1"/>
                </a:solidFill>
                <a:latin typeface="游明朝" panose="02020400000000000000" pitchFamily="18" charset="-128"/>
                <a:ea typeface="游明朝" panose="02020400000000000000" pitchFamily="18" charset="-128"/>
              </a:rPr>
              <a:t>C</a:t>
            </a:r>
          </a:p>
        </p:txBody>
      </p:sp>
      <p:sp>
        <p:nvSpPr>
          <p:cNvPr id="73" name="正方形/長方形 72">
            <a:extLst>
              <a:ext uri="{FF2B5EF4-FFF2-40B4-BE49-F238E27FC236}">
                <a16:creationId xmlns:a16="http://schemas.microsoft.com/office/drawing/2014/main" id="{9BD4255F-093E-4558-365A-3E14751BDFF6}"/>
              </a:ext>
            </a:extLst>
          </p:cNvPr>
          <p:cNvSpPr/>
          <p:nvPr/>
        </p:nvSpPr>
        <p:spPr>
          <a:xfrm>
            <a:off x="378940" y="4239863"/>
            <a:ext cx="356107" cy="65716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050" dirty="0">
                <a:solidFill>
                  <a:schemeClr val="bg1"/>
                </a:solidFill>
                <a:latin typeface="游明朝" panose="02020400000000000000" pitchFamily="18" charset="-128"/>
                <a:ea typeface="游明朝" panose="02020400000000000000" pitchFamily="18" charset="-128"/>
              </a:rPr>
              <a:t>D</a:t>
            </a:r>
          </a:p>
        </p:txBody>
      </p:sp>
      <p:sp>
        <p:nvSpPr>
          <p:cNvPr id="74" name="正方形/長方形 73">
            <a:extLst>
              <a:ext uri="{FF2B5EF4-FFF2-40B4-BE49-F238E27FC236}">
                <a16:creationId xmlns:a16="http://schemas.microsoft.com/office/drawing/2014/main" id="{8ECB6957-97FF-F1CF-DE78-138CC4D8D677}"/>
              </a:ext>
            </a:extLst>
          </p:cNvPr>
          <p:cNvSpPr/>
          <p:nvPr/>
        </p:nvSpPr>
        <p:spPr>
          <a:xfrm>
            <a:off x="378940" y="5032633"/>
            <a:ext cx="356107" cy="65716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050" dirty="0">
                <a:solidFill>
                  <a:schemeClr val="bg1"/>
                </a:solidFill>
                <a:latin typeface="游明朝" panose="02020400000000000000" pitchFamily="18" charset="-128"/>
                <a:ea typeface="游明朝" panose="02020400000000000000" pitchFamily="18" charset="-128"/>
              </a:rPr>
              <a:t>E</a:t>
            </a:r>
          </a:p>
        </p:txBody>
      </p:sp>
      <p:sp>
        <p:nvSpPr>
          <p:cNvPr id="75" name="正方形/長方形 74">
            <a:extLst>
              <a:ext uri="{FF2B5EF4-FFF2-40B4-BE49-F238E27FC236}">
                <a16:creationId xmlns:a16="http://schemas.microsoft.com/office/drawing/2014/main" id="{17600710-1E11-E9D7-87D5-D23EF21A9EDC}"/>
              </a:ext>
            </a:extLst>
          </p:cNvPr>
          <p:cNvSpPr/>
          <p:nvPr/>
        </p:nvSpPr>
        <p:spPr>
          <a:xfrm>
            <a:off x="378940" y="5825402"/>
            <a:ext cx="356107" cy="65716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en-US" altLang="ja-JP" sz="1050" dirty="0">
                <a:solidFill>
                  <a:schemeClr val="bg1"/>
                </a:solidFill>
                <a:latin typeface="游明朝" panose="02020400000000000000" pitchFamily="18" charset="-128"/>
                <a:ea typeface="游明朝" panose="02020400000000000000" pitchFamily="18" charset="-128"/>
              </a:rPr>
              <a:t>F</a:t>
            </a:r>
          </a:p>
        </p:txBody>
      </p:sp>
      <p:sp>
        <p:nvSpPr>
          <p:cNvPr id="80" name="吹き出し: 円形 79">
            <a:extLst>
              <a:ext uri="{FF2B5EF4-FFF2-40B4-BE49-F238E27FC236}">
                <a16:creationId xmlns:a16="http://schemas.microsoft.com/office/drawing/2014/main" id="{8E2B4967-F88C-6780-DD25-D145C9D34380}"/>
              </a:ext>
            </a:extLst>
          </p:cNvPr>
          <p:cNvSpPr/>
          <p:nvPr/>
        </p:nvSpPr>
        <p:spPr>
          <a:xfrm>
            <a:off x="9274892" y="4634632"/>
            <a:ext cx="713587" cy="637761"/>
          </a:xfrm>
          <a:prstGeom prst="wedgeEllipseCallout">
            <a:avLst>
              <a:gd name="adj1" fmla="val -42415"/>
              <a:gd name="adj2" fmla="val 53445"/>
            </a:avLst>
          </a:prstGeom>
          <a:solidFill>
            <a:schemeClr val="accent4"/>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300"/>
              </a:spcBef>
            </a:pPr>
            <a:r>
              <a:rPr lang="ja-JP" altLang="en-US" sz="1200" b="1" dirty="0">
                <a:solidFill>
                  <a:schemeClr val="bg1"/>
                </a:solidFill>
                <a:latin typeface="游明朝" panose="02020400000000000000" pitchFamily="18" charset="-128"/>
                <a:ea typeface="游明朝" panose="02020400000000000000" pitchFamily="18" charset="-128"/>
              </a:rPr>
              <a:t>勝機</a:t>
            </a:r>
            <a:endParaRPr lang="en-US" altLang="ja-JP" sz="1200" b="1" dirty="0">
              <a:solidFill>
                <a:schemeClr val="bg1"/>
              </a:solidFill>
              <a:latin typeface="游明朝" panose="02020400000000000000" pitchFamily="18" charset="-128"/>
              <a:ea typeface="游明朝" panose="02020400000000000000" pitchFamily="18" charset="-128"/>
            </a:endParaRPr>
          </a:p>
          <a:p>
            <a:pPr algn="ctr">
              <a:spcBef>
                <a:spcPts val="300"/>
              </a:spcBef>
            </a:pPr>
            <a:r>
              <a:rPr lang="ja-JP" altLang="en-US" sz="1200" b="1" dirty="0">
                <a:solidFill>
                  <a:schemeClr val="bg1"/>
                </a:solidFill>
                <a:latin typeface="游明朝" panose="02020400000000000000" pitchFamily="18" charset="-128"/>
                <a:ea typeface="游明朝" panose="02020400000000000000" pitchFamily="18" charset="-128"/>
              </a:rPr>
              <a:t>あり</a:t>
            </a:r>
            <a:endParaRPr kumimoji="1" lang="ja-JP" altLang="en-US" sz="1200" b="1" dirty="0">
              <a:solidFill>
                <a:schemeClr val="bg1"/>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1717571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1998</TotalTime>
  <Words>542</Words>
  <Application>Microsoft Office PowerPoint</Application>
  <PresentationFormat>ワイド画面</PresentationFormat>
  <Paragraphs>60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游ゴシック</vt:lpstr>
      <vt:lpstr>游ゴシック Light</vt:lpstr>
      <vt:lpstr>游明朝</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2026-02-16T06:11:42Z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