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0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F9F9"/>
    <a:srgbClr val="1924FF"/>
    <a:srgbClr val="77BF3F"/>
    <a:srgbClr val="FAC60A"/>
    <a:srgbClr val="46CBE1"/>
    <a:srgbClr val="00D0A8"/>
    <a:srgbClr val="99FFCC"/>
    <a:srgbClr val="FDF8ED"/>
    <a:srgbClr val="9A0000"/>
    <a:srgbClr val="FF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863902-AB9C-4BE3-8EB3-9F464C023569}" v="352" dt="2026-02-16T06:05:08.9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6T06:11:50.882" v="22086" actId="47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6T06:11:49.658" v="22085" actId="47"/>
        <pc:sldMkLst>
          <pc:docMk/>
          <pc:sldMk cId="2861357872" sldId="6057"/>
        </pc:sldMkLst>
        <pc:spChg chg="add del mod topLvl">
          <ac:chgData name="松浦英宗" userId="9b03fd3a-662f-49ff-9af1-1b93cf7aab22" providerId="ADAL" clId="{56E9DFAE-DDAD-4FCA-8AED-56B2D15DB479}" dt="2026-02-16T04:34:35.908" v="20125" actId="478"/>
          <ac:spMkLst>
            <pc:docMk/>
            <pc:sldMk cId="2861357872" sldId="6057"/>
            <ac:spMk id="2" creationId="{B2BC2440-CAED-002C-573B-17272FAB475C}"/>
          </ac:spMkLst>
        </pc:spChg>
        <pc:spChg chg="mod">
          <ac:chgData name="松浦英宗" userId="9b03fd3a-662f-49ff-9af1-1b93cf7aab22" providerId="ADAL" clId="{56E9DFAE-DDAD-4FCA-8AED-56B2D15DB479}" dt="2026-02-16T04:40:53.731" v="20143" actId="20577"/>
          <ac:spMkLst>
            <pc:docMk/>
            <pc:sldMk cId="2861357872" sldId="6057"/>
            <ac:spMk id="3" creationId="{714DDFAB-92C1-A181-BEC9-81E99E439D4D}"/>
          </ac:spMkLst>
        </pc:spChg>
        <pc:spChg chg="add mod">
          <ac:chgData name="松浦英宗" userId="9b03fd3a-662f-49ff-9af1-1b93cf7aab22" providerId="ADAL" clId="{56E9DFAE-DDAD-4FCA-8AED-56B2D15DB479}" dt="2026-02-16T04:34:42.375" v="20127"/>
          <ac:spMkLst>
            <pc:docMk/>
            <pc:sldMk cId="2861357872" sldId="6057"/>
            <ac:spMk id="4" creationId="{E2F804A1-A056-6AF7-27DC-D78474249180}"/>
          </ac:spMkLst>
        </pc:spChg>
        <pc:spChg chg="del">
          <ac:chgData name="松浦英宗" userId="9b03fd3a-662f-49ff-9af1-1b93cf7aab22" providerId="ADAL" clId="{56E9DFAE-DDAD-4FCA-8AED-56B2D15DB479}" dt="2026-02-16T04:41:33.080" v="20147" actId="478"/>
          <ac:spMkLst>
            <pc:docMk/>
            <pc:sldMk cId="2861357872" sldId="6057"/>
            <ac:spMk id="5" creationId="{0CEF5E7F-349A-26C0-8F6B-66A879D8B949}"/>
          </ac:spMkLst>
        </pc:spChg>
        <pc:spChg chg="mod">
          <ac:chgData name="松浦英宗" userId="9b03fd3a-662f-49ff-9af1-1b93cf7aab22" providerId="ADAL" clId="{56E9DFAE-DDAD-4FCA-8AED-56B2D15DB479}" dt="2026-02-16T04:34:42.375" v="20127"/>
          <ac:spMkLst>
            <pc:docMk/>
            <pc:sldMk cId="2861357872" sldId="6057"/>
            <ac:spMk id="15" creationId="{44A05872-D387-3BF6-5529-1D3113EA6CBC}"/>
          </ac:spMkLst>
        </pc:spChg>
        <pc:spChg chg="add mod">
          <ac:chgData name="松浦英宗" userId="9b03fd3a-662f-49ff-9af1-1b93cf7aab22" providerId="ADAL" clId="{56E9DFAE-DDAD-4FCA-8AED-56B2D15DB479}" dt="2026-02-16T04:34:42.375" v="20127"/>
          <ac:spMkLst>
            <pc:docMk/>
            <pc:sldMk cId="2861357872" sldId="6057"/>
            <ac:spMk id="28" creationId="{39C95D72-F96B-5433-1767-F3EE780832CD}"/>
          </ac:spMkLst>
        </pc:spChg>
        <pc:spChg chg="mod">
          <ac:chgData name="松浦英宗" userId="9b03fd3a-662f-49ff-9af1-1b93cf7aab22" providerId="ADAL" clId="{56E9DFAE-DDAD-4FCA-8AED-56B2D15DB479}" dt="2026-02-16T04:34:42.375" v="20127"/>
          <ac:spMkLst>
            <pc:docMk/>
            <pc:sldMk cId="2861357872" sldId="6057"/>
            <ac:spMk id="30" creationId="{C5B2ACFD-2326-B41B-0E2A-78289A2D3D13}"/>
          </ac:spMkLst>
        </pc:spChg>
        <pc:spChg chg="add mod">
          <ac:chgData name="松浦英宗" userId="9b03fd3a-662f-49ff-9af1-1b93cf7aab22" providerId="ADAL" clId="{56E9DFAE-DDAD-4FCA-8AED-56B2D15DB479}" dt="2026-02-16T04:34:42.375" v="20127"/>
          <ac:spMkLst>
            <pc:docMk/>
            <pc:sldMk cId="2861357872" sldId="6057"/>
            <ac:spMk id="33" creationId="{FC9BE6A8-38DE-F77C-70F8-AB142DDE4124}"/>
          </ac:spMkLst>
        </pc:spChg>
        <pc:spChg chg="mod">
          <ac:chgData name="松浦英宗" userId="9b03fd3a-662f-49ff-9af1-1b93cf7aab22" providerId="ADAL" clId="{56E9DFAE-DDAD-4FCA-8AED-56B2D15DB479}" dt="2026-02-16T04:34:42.375" v="20127"/>
          <ac:spMkLst>
            <pc:docMk/>
            <pc:sldMk cId="2861357872" sldId="6057"/>
            <ac:spMk id="41" creationId="{6922FEAA-C6BE-EA55-CC55-A6BD0D239FCD}"/>
          </ac:spMkLst>
        </pc:spChg>
        <pc:spChg chg="add mod">
          <ac:chgData name="松浦英宗" userId="9b03fd3a-662f-49ff-9af1-1b93cf7aab22" providerId="ADAL" clId="{56E9DFAE-DDAD-4FCA-8AED-56B2D15DB479}" dt="2026-02-16T04:34:42.375" v="20127"/>
          <ac:spMkLst>
            <pc:docMk/>
            <pc:sldMk cId="2861357872" sldId="6057"/>
            <ac:spMk id="52" creationId="{D394EA02-378A-E71A-1362-0EF6FB553C66}"/>
          </ac:spMkLst>
        </pc:spChg>
        <pc:spChg chg="add mod">
          <ac:chgData name="松浦英宗" userId="9b03fd3a-662f-49ff-9af1-1b93cf7aab22" providerId="ADAL" clId="{56E9DFAE-DDAD-4FCA-8AED-56B2D15DB479}" dt="2026-02-16T04:34:42.375" v="20127"/>
          <ac:spMkLst>
            <pc:docMk/>
            <pc:sldMk cId="2861357872" sldId="6057"/>
            <ac:spMk id="54" creationId="{A3729173-1DAA-16BC-CFDE-43ADA80018E9}"/>
          </ac:spMkLst>
        </pc:spChg>
        <pc:spChg chg="add mod">
          <ac:chgData name="松浦英宗" userId="9b03fd3a-662f-49ff-9af1-1b93cf7aab22" providerId="ADAL" clId="{56E9DFAE-DDAD-4FCA-8AED-56B2D15DB479}" dt="2026-02-16T04:34:42.375" v="20127"/>
          <ac:spMkLst>
            <pc:docMk/>
            <pc:sldMk cId="2861357872" sldId="6057"/>
            <ac:spMk id="61" creationId="{6BC15971-9C47-64E5-6ACF-AE683E6F0AF0}"/>
          </ac:spMkLst>
        </pc:spChg>
        <pc:spChg chg="add mod">
          <ac:chgData name="松浦英宗" userId="9b03fd3a-662f-49ff-9af1-1b93cf7aab22" providerId="ADAL" clId="{56E9DFAE-DDAD-4FCA-8AED-56B2D15DB479}" dt="2026-02-16T04:34:42.375" v="20127"/>
          <ac:spMkLst>
            <pc:docMk/>
            <pc:sldMk cId="2861357872" sldId="6057"/>
            <ac:spMk id="74" creationId="{0C7402DD-3CF2-8E37-31FD-1F7C93715AFB}"/>
          </ac:spMkLst>
        </pc:spChg>
        <pc:spChg chg="mod">
          <ac:chgData name="松浦英宗" userId="9b03fd3a-662f-49ff-9af1-1b93cf7aab22" providerId="ADAL" clId="{56E9DFAE-DDAD-4FCA-8AED-56B2D15DB479}" dt="2026-02-16T04:34:54.099" v="20130"/>
          <ac:spMkLst>
            <pc:docMk/>
            <pc:sldMk cId="2861357872" sldId="6057"/>
            <ac:spMk id="88" creationId="{A0C92261-2F9B-6BD5-8963-5F1B7CE7E1F9}"/>
          </ac:spMkLst>
        </pc:spChg>
        <pc:spChg chg="mod">
          <ac:chgData name="松浦英宗" userId="9b03fd3a-662f-49ff-9af1-1b93cf7aab22" providerId="ADAL" clId="{56E9DFAE-DDAD-4FCA-8AED-56B2D15DB479}" dt="2026-02-16T04:34:53.395" v="20129"/>
          <ac:spMkLst>
            <pc:docMk/>
            <pc:sldMk cId="2861357872" sldId="6057"/>
            <ac:spMk id="96" creationId="{19A1023D-19FE-2AD4-5C1F-1D46A01BD7D4}"/>
          </ac:spMkLst>
        </pc:spChg>
        <pc:spChg chg="mod">
          <ac:chgData name="松浦英宗" userId="9b03fd3a-662f-49ff-9af1-1b93cf7aab22" providerId="ADAL" clId="{56E9DFAE-DDAD-4FCA-8AED-56B2D15DB479}" dt="2026-02-16T04:34:53.395" v="20129"/>
          <ac:spMkLst>
            <pc:docMk/>
            <pc:sldMk cId="2861357872" sldId="6057"/>
            <ac:spMk id="99" creationId="{F7EF548A-34CD-4D4F-8DB5-5624EF6E8BDC}"/>
          </ac:spMkLst>
        </pc:spChg>
        <pc:spChg chg="mod">
          <ac:chgData name="松浦英宗" userId="9b03fd3a-662f-49ff-9af1-1b93cf7aab22" providerId="ADAL" clId="{56E9DFAE-DDAD-4FCA-8AED-56B2D15DB479}" dt="2026-02-16T04:34:53.395" v="20129"/>
          <ac:spMkLst>
            <pc:docMk/>
            <pc:sldMk cId="2861357872" sldId="6057"/>
            <ac:spMk id="100" creationId="{A240D436-E788-BBD0-4F42-961989C7811C}"/>
          </ac:spMkLst>
        </pc:spChg>
        <pc:spChg chg="mod">
          <ac:chgData name="松浦英宗" userId="9b03fd3a-662f-49ff-9af1-1b93cf7aab22" providerId="ADAL" clId="{56E9DFAE-DDAD-4FCA-8AED-56B2D15DB479}" dt="2026-02-16T04:34:53.395" v="20129"/>
          <ac:spMkLst>
            <pc:docMk/>
            <pc:sldMk cId="2861357872" sldId="6057"/>
            <ac:spMk id="102" creationId="{F34305CE-10E8-65A3-C82E-79BFD24B6D2B}"/>
          </ac:spMkLst>
        </pc:spChg>
        <pc:spChg chg="mod">
          <ac:chgData name="松浦英宗" userId="9b03fd3a-662f-49ff-9af1-1b93cf7aab22" providerId="ADAL" clId="{56E9DFAE-DDAD-4FCA-8AED-56B2D15DB479}" dt="2026-02-16T04:34:53.395" v="20129"/>
          <ac:spMkLst>
            <pc:docMk/>
            <pc:sldMk cId="2861357872" sldId="6057"/>
            <ac:spMk id="103" creationId="{A105D54F-18F1-794C-ECD7-95CD82DFB27A}"/>
          </ac:spMkLst>
        </pc:spChg>
        <pc:spChg chg="add mod">
          <ac:chgData name="松浦英宗" userId="9b03fd3a-662f-49ff-9af1-1b93cf7aab22" providerId="ADAL" clId="{56E9DFAE-DDAD-4FCA-8AED-56B2D15DB479}" dt="2026-02-16T04:34:53.395" v="20129"/>
          <ac:spMkLst>
            <pc:docMk/>
            <pc:sldMk cId="2861357872" sldId="6057"/>
            <ac:spMk id="106" creationId="{DBA7553B-709B-878F-EB27-4E8FA3BEC564}"/>
          </ac:spMkLst>
        </pc:spChg>
        <pc:spChg chg="add mod">
          <ac:chgData name="松浦英宗" userId="9b03fd3a-662f-49ff-9af1-1b93cf7aab22" providerId="ADAL" clId="{56E9DFAE-DDAD-4FCA-8AED-56B2D15DB479}" dt="2026-02-16T04:34:53.395" v="20129"/>
          <ac:spMkLst>
            <pc:docMk/>
            <pc:sldMk cId="2861357872" sldId="6057"/>
            <ac:spMk id="111" creationId="{DC279753-70A5-65B7-9DC5-B70BB7F970D1}"/>
          </ac:spMkLst>
        </pc:spChg>
        <pc:spChg chg="add mod">
          <ac:chgData name="松浦英宗" userId="9b03fd3a-662f-49ff-9af1-1b93cf7aab22" providerId="ADAL" clId="{56E9DFAE-DDAD-4FCA-8AED-56B2D15DB479}" dt="2026-02-16T04:34:53.395" v="20129"/>
          <ac:spMkLst>
            <pc:docMk/>
            <pc:sldMk cId="2861357872" sldId="6057"/>
            <ac:spMk id="113" creationId="{7592459F-3ED3-0817-E1C3-251559ED38B9}"/>
          </ac:spMkLst>
        </pc:spChg>
        <pc:spChg chg="add mod">
          <ac:chgData name="松浦英宗" userId="9b03fd3a-662f-49ff-9af1-1b93cf7aab22" providerId="ADAL" clId="{56E9DFAE-DDAD-4FCA-8AED-56B2D15DB479}" dt="2026-02-16T04:34:53.395" v="20129"/>
          <ac:spMkLst>
            <pc:docMk/>
            <pc:sldMk cId="2861357872" sldId="6057"/>
            <ac:spMk id="115" creationId="{27EBF39A-5653-7A47-B1CE-A50951CA21BF}"/>
          </ac:spMkLst>
        </pc:spChg>
        <pc:spChg chg="add mod">
          <ac:chgData name="松浦英宗" userId="9b03fd3a-662f-49ff-9af1-1b93cf7aab22" providerId="ADAL" clId="{56E9DFAE-DDAD-4FCA-8AED-56B2D15DB479}" dt="2026-02-16T04:34:53.395" v="20129"/>
          <ac:spMkLst>
            <pc:docMk/>
            <pc:sldMk cId="2861357872" sldId="6057"/>
            <ac:spMk id="116" creationId="{842D2CA8-425B-B12E-E0F4-70573E0B6858}"/>
          </ac:spMkLst>
        </pc:spChg>
        <pc:grpChg chg="del">
          <ac:chgData name="松浦英宗" userId="9b03fd3a-662f-49ff-9af1-1b93cf7aab22" providerId="ADAL" clId="{56E9DFAE-DDAD-4FCA-8AED-56B2D15DB479}" dt="2026-02-16T04:40:47.822" v="20141" actId="478"/>
          <ac:grpSpMkLst>
            <pc:docMk/>
            <pc:sldMk cId="2861357872" sldId="6057"/>
            <ac:grpSpMk id="6" creationId="{E9E20B7A-9943-97C6-D679-BA833812E47F}"/>
          </ac:grpSpMkLst>
        </pc:grpChg>
      </pc:sldChg>
      <pc:sldChg chg="delSp add del mod">
        <pc:chgData name="松浦英宗" userId="9b03fd3a-662f-49ff-9af1-1b93cf7aab22" providerId="ADAL" clId="{56E9DFAE-DDAD-4FCA-8AED-56B2D15DB479}" dt="2026-02-16T04:35:01.858" v="20136" actId="47"/>
        <pc:sldMkLst>
          <pc:docMk/>
          <pc:sldMk cId="1737035280" sldId="6058"/>
        </pc:sldMkLst>
        <pc:spChg chg="del">
          <ac:chgData name="松浦英宗" userId="9b03fd3a-662f-49ff-9af1-1b93cf7aab22" providerId="ADAL" clId="{56E9DFAE-DDAD-4FCA-8AED-56B2D15DB479}" dt="2026-02-16T04:34:57.500" v="20132" actId="478"/>
          <ac:spMkLst>
            <pc:docMk/>
            <pc:sldMk cId="1737035280" sldId="6058"/>
            <ac:spMk id="2" creationId="{7C51EBF0-3FBE-ECB5-F9E4-32806849282B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6T06:11:49.658" v="22085" actId="47"/>
        <pc:sldMkLst>
          <pc:docMk/>
          <pc:sldMk cId="3702578370" sldId="6059"/>
        </pc:sldMkLst>
        <pc:spChg chg="add mod">
          <ac:chgData name="松浦英宗" userId="9b03fd3a-662f-49ff-9af1-1b93cf7aab22" providerId="ADAL" clId="{56E9DFAE-DDAD-4FCA-8AED-56B2D15DB479}" dt="2026-02-16T04:40:56.675" v="20144" actId="20577"/>
          <ac:spMkLst>
            <pc:docMk/>
            <pc:sldMk cId="3702578370" sldId="6059"/>
            <ac:spMk id="2" creationId="{D12A3AEC-69CD-9AE5-1724-8DEC3DC426D3}"/>
          </ac:spMkLst>
        </pc:spChg>
        <pc:spChg chg="del">
          <ac:chgData name="松浦英宗" userId="9b03fd3a-662f-49ff-9af1-1b93cf7aab22" providerId="ADAL" clId="{56E9DFAE-DDAD-4FCA-8AED-56B2D15DB479}" dt="2026-02-16T04:41:30.884" v="20146" actId="478"/>
          <ac:spMkLst>
            <pc:docMk/>
            <pc:sldMk cId="3702578370" sldId="6059"/>
            <ac:spMk id="3" creationId="{CBD2DFFD-E4E7-7EFC-E716-4C516B66EE9E}"/>
          </ac:spMkLst>
        </pc:spChg>
        <pc:spChg chg="mod">
          <ac:chgData name="松浦英宗" userId="9b03fd3a-662f-49ff-9af1-1b93cf7aab22" providerId="ADAL" clId="{56E9DFAE-DDAD-4FCA-8AED-56B2D15DB479}" dt="2026-02-16T04:34:48.176" v="20128"/>
          <ac:spMkLst>
            <pc:docMk/>
            <pc:sldMk cId="3702578370" sldId="6059"/>
            <ac:spMk id="11" creationId="{21C8CF7D-5C44-A852-FCB6-0B7DE7EFB667}"/>
          </ac:spMkLst>
        </pc:spChg>
        <pc:spChg chg="mod">
          <ac:chgData name="松浦英宗" userId="9b03fd3a-662f-49ff-9af1-1b93cf7aab22" providerId="ADAL" clId="{56E9DFAE-DDAD-4FCA-8AED-56B2D15DB479}" dt="2026-02-16T04:34:48.176" v="20128"/>
          <ac:spMkLst>
            <pc:docMk/>
            <pc:sldMk cId="3702578370" sldId="6059"/>
            <ac:spMk id="15" creationId="{87C28502-CED6-7A3F-D210-8696CBD28F8C}"/>
          </ac:spMkLst>
        </pc:spChg>
        <pc:spChg chg="mod">
          <ac:chgData name="松浦英宗" userId="9b03fd3a-662f-49ff-9af1-1b93cf7aab22" providerId="ADAL" clId="{56E9DFAE-DDAD-4FCA-8AED-56B2D15DB479}" dt="2026-02-16T04:34:48.176" v="20128"/>
          <ac:spMkLst>
            <pc:docMk/>
            <pc:sldMk cId="3702578370" sldId="6059"/>
            <ac:spMk id="17" creationId="{93868B5B-8CC6-9192-4F92-11F50955193E}"/>
          </ac:spMkLst>
        </pc:spChg>
        <pc:spChg chg="mod">
          <ac:chgData name="松浦英宗" userId="9b03fd3a-662f-49ff-9af1-1b93cf7aab22" providerId="ADAL" clId="{56E9DFAE-DDAD-4FCA-8AED-56B2D15DB479}" dt="2026-02-16T04:34:48.176" v="20128"/>
          <ac:spMkLst>
            <pc:docMk/>
            <pc:sldMk cId="3702578370" sldId="6059"/>
            <ac:spMk id="20" creationId="{0EFB1350-6EE2-AA9B-5345-55696FDC7FEE}"/>
          </ac:spMkLst>
        </pc:spChg>
        <pc:spChg chg="add mod">
          <ac:chgData name="松浦英宗" userId="9b03fd3a-662f-49ff-9af1-1b93cf7aab22" providerId="ADAL" clId="{56E9DFAE-DDAD-4FCA-8AED-56B2D15DB479}" dt="2026-02-16T04:34:48.176" v="20128"/>
          <ac:spMkLst>
            <pc:docMk/>
            <pc:sldMk cId="3702578370" sldId="6059"/>
            <ac:spMk id="22" creationId="{8320C65E-4563-CC93-B3D3-77E66C8D76BD}"/>
          </ac:spMkLst>
        </pc:spChg>
        <pc:spChg chg="add mod">
          <ac:chgData name="松浦英宗" userId="9b03fd3a-662f-49ff-9af1-1b93cf7aab22" providerId="ADAL" clId="{56E9DFAE-DDAD-4FCA-8AED-56B2D15DB479}" dt="2026-02-16T04:34:48.176" v="20128"/>
          <ac:spMkLst>
            <pc:docMk/>
            <pc:sldMk cId="3702578370" sldId="6059"/>
            <ac:spMk id="26" creationId="{BEA06EB6-6563-9BF5-E6CE-54393F7C539B}"/>
          </ac:spMkLst>
        </pc:spChg>
        <pc:spChg chg="add mod">
          <ac:chgData name="松浦英宗" userId="9b03fd3a-662f-49ff-9af1-1b93cf7aab22" providerId="ADAL" clId="{56E9DFAE-DDAD-4FCA-8AED-56B2D15DB479}" dt="2026-02-16T04:34:48.176" v="20128"/>
          <ac:spMkLst>
            <pc:docMk/>
            <pc:sldMk cId="3702578370" sldId="6059"/>
            <ac:spMk id="28" creationId="{ECEEA354-FDFF-FB8D-9E30-678B5484D1F0}"/>
          </ac:spMkLst>
        </pc:spChg>
        <pc:spChg chg="add mod">
          <ac:chgData name="松浦英宗" userId="9b03fd3a-662f-49ff-9af1-1b93cf7aab22" providerId="ADAL" clId="{56E9DFAE-DDAD-4FCA-8AED-56B2D15DB479}" dt="2026-02-16T04:34:48.176" v="20128"/>
          <ac:spMkLst>
            <pc:docMk/>
            <pc:sldMk cId="3702578370" sldId="6059"/>
            <ac:spMk id="30" creationId="{D73BF3DC-345F-0BBA-6555-BA90D4C70D26}"/>
          </ac:spMkLst>
        </pc:spChg>
        <pc:spChg chg="add mod">
          <ac:chgData name="松浦英宗" userId="9b03fd3a-662f-49ff-9af1-1b93cf7aab22" providerId="ADAL" clId="{56E9DFAE-DDAD-4FCA-8AED-56B2D15DB479}" dt="2026-02-16T04:34:48.176" v="20128"/>
          <ac:spMkLst>
            <pc:docMk/>
            <pc:sldMk cId="3702578370" sldId="6059"/>
            <ac:spMk id="31" creationId="{4F6E5794-89C1-AE0B-7648-E1DAC3D680C1}"/>
          </ac:spMkLst>
        </pc:spChg>
        <pc:spChg chg="mod">
          <ac:chgData name="松浦英宗" userId="9b03fd3a-662f-49ff-9af1-1b93cf7aab22" providerId="ADAL" clId="{56E9DFAE-DDAD-4FCA-8AED-56B2D15DB479}" dt="2026-02-16T04:41:12.577" v="20145" actId="20577"/>
          <ac:spMkLst>
            <pc:docMk/>
            <pc:sldMk cId="3702578370" sldId="6059"/>
            <ac:spMk id="32" creationId="{89281712-694B-3000-CE0B-C0F1DE8E4930}"/>
          </ac:spMkLst>
        </pc:spChg>
        <pc:grpChg chg="del">
          <ac:chgData name="松浦英宗" userId="9b03fd3a-662f-49ff-9af1-1b93cf7aab22" providerId="ADAL" clId="{56E9DFAE-DDAD-4FCA-8AED-56B2D15DB479}" dt="2026-02-16T04:40:48.747" v="20142" actId="478"/>
          <ac:grpSpMkLst>
            <pc:docMk/>
            <pc:sldMk cId="3702578370" sldId="6059"/>
            <ac:grpSpMk id="4" creationId="{AB2EDE9D-7B19-DE07-401A-F1017260CA00}"/>
          </ac:grpSpMkLst>
        </pc:grpChg>
      </pc:sldChg>
      <pc:sldChg chg="addSp delSp modSp add mod ord">
        <pc:chgData name="松浦英宗" userId="9b03fd3a-662f-49ff-9af1-1b93cf7aab22" providerId="ADAL" clId="{56E9DFAE-DDAD-4FCA-8AED-56B2D15DB479}" dt="2026-02-16T06:06:05.001" v="22084"/>
        <pc:sldMkLst>
          <pc:docMk/>
          <pc:sldMk cId="1928997377" sldId="6060"/>
        </pc:sldMkLst>
        <pc:spChg chg="del">
          <ac:chgData name="松浦英宗" userId="9b03fd3a-662f-49ff-9af1-1b93cf7aab22" providerId="ADAL" clId="{56E9DFAE-DDAD-4FCA-8AED-56B2D15DB479}" dt="2026-02-16T05:40:53.438" v="21298" actId="478"/>
          <ac:spMkLst>
            <pc:docMk/>
            <pc:sldMk cId="1928997377" sldId="6060"/>
            <ac:spMk id="2" creationId="{D52DCC7B-2471-D18B-C060-9833C79AEEB7}"/>
          </ac:spMkLst>
        </pc:spChg>
        <pc:spChg chg="add mod">
          <ac:chgData name="松浦英宗" userId="9b03fd3a-662f-49ff-9af1-1b93cf7aab22" providerId="ADAL" clId="{56E9DFAE-DDAD-4FCA-8AED-56B2D15DB479}" dt="2026-02-16T05:40:50.975" v="21297"/>
          <ac:spMkLst>
            <pc:docMk/>
            <pc:sldMk cId="1928997377" sldId="6060"/>
            <ac:spMk id="4" creationId="{E56979A9-4D03-8C7B-B31F-11F7E219E91B}"/>
          </ac:spMkLst>
        </pc:spChg>
        <pc:spChg chg="add mod">
          <ac:chgData name="松浦英宗" userId="9b03fd3a-662f-49ff-9af1-1b93cf7aab22" providerId="ADAL" clId="{56E9DFAE-DDAD-4FCA-8AED-56B2D15DB479}" dt="2026-02-16T05:40:50.975" v="21297"/>
          <ac:spMkLst>
            <pc:docMk/>
            <pc:sldMk cId="1928997377" sldId="6060"/>
            <ac:spMk id="6" creationId="{C379A1D6-8B53-F413-836F-137E57412737}"/>
          </ac:spMkLst>
        </pc:spChg>
        <pc:spChg chg="add mod">
          <ac:chgData name="松浦英宗" userId="9b03fd3a-662f-49ff-9af1-1b93cf7aab22" providerId="ADAL" clId="{56E9DFAE-DDAD-4FCA-8AED-56B2D15DB479}" dt="2026-02-16T05:40:50.975" v="21297"/>
          <ac:spMkLst>
            <pc:docMk/>
            <pc:sldMk cId="1928997377" sldId="6060"/>
            <ac:spMk id="7" creationId="{AB1E65FA-21EA-5966-254A-E1AB6A5F76A5}"/>
          </ac:spMkLst>
        </pc:spChg>
        <pc:spChg chg="add mod">
          <ac:chgData name="松浦英宗" userId="9b03fd3a-662f-49ff-9af1-1b93cf7aab22" providerId="ADAL" clId="{56E9DFAE-DDAD-4FCA-8AED-56B2D15DB479}" dt="2026-02-16T05:40:50.975" v="21297"/>
          <ac:spMkLst>
            <pc:docMk/>
            <pc:sldMk cId="1928997377" sldId="6060"/>
            <ac:spMk id="11" creationId="{E2EFBF58-FCA1-4BE0-0E4F-94E291F9E8D4}"/>
          </ac:spMkLst>
        </pc:spChg>
        <pc:spChg chg="add mod">
          <ac:chgData name="松浦英宗" userId="9b03fd3a-662f-49ff-9af1-1b93cf7aab22" providerId="ADAL" clId="{56E9DFAE-DDAD-4FCA-8AED-56B2D15DB479}" dt="2026-02-16T05:40:50.975" v="21297"/>
          <ac:spMkLst>
            <pc:docMk/>
            <pc:sldMk cId="1928997377" sldId="6060"/>
            <ac:spMk id="13" creationId="{4F3D1E6F-4E86-F216-3007-51EB1AD81D09}"/>
          </ac:spMkLst>
        </pc:spChg>
        <pc:spChg chg="add mod">
          <ac:chgData name="松浦英宗" userId="9b03fd3a-662f-49ff-9af1-1b93cf7aab22" providerId="ADAL" clId="{56E9DFAE-DDAD-4FCA-8AED-56B2D15DB479}" dt="2026-02-16T05:40:50.975" v="21297"/>
          <ac:spMkLst>
            <pc:docMk/>
            <pc:sldMk cId="1928997377" sldId="6060"/>
            <ac:spMk id="14" creationId="{A0E66149-B31A-8838-72EC-171730D7D601}"/>
          </ac:spMkLst>
        </pc:spChg>
        <pc:spChg chg="add mod">
          <ac:chgData name="松浦英宗" userId="9b03fd3a-662f-49ff-9af1-1b93cf7aab22" providerId="ADAL" clId="{56E9DFAE-DDAD-4FCA-8AED-56B2D15DB479}" dt="2026-02-16T05:40:50.975" v="21297"/>
          <ac:spMkLst>
            <pc:docMk/>
            <pc:sldMk cId="1928997377" sldId="6060"/>
            <ac:spMk id="16" creationId="{CCCFBA38-D8FA-6913-FBA5-35396D8D5074}"/>
          </ac:spMkLst>
        </pc:spChg>
        <pc:spChg chg="add mod">
          <ac:chgData name="松浦英宗" userId="9b03fd3a-662f-49ff-9af1-1b93cf7aab22" providerId="ADAL" clId="{56E9DFAE-DDAD-4FCA-8AED-56B2D15DB479}" dt="2026-02-16T05:40:50.975" v="21297"/>
          <ac:spMkLst>
            <pc:docMk/>
            <pc:sldMk cId="1928997377" sldId="6060"/>
            <ac:spMk id="17" creationId="{AC99F49C-EDF8-2E46-5941-CD63A8124098}"/>
          </ac:spMkLst>
        </pc:spChg>
        <pc:spChg chg="add mod">
          <ac:chgData name="松浦英宗" userId="9b03fd3a-662f-49ff-9af1-1b93cf7aab22" providerId="ADAL" clId="{56E9DFAE-DDAD-4FCA-8AED-56B2D15DB479}" dt="2026-02-16T05:40:50.975" v="21297"/>
          <ac:spMkLst>
            <pc:docMk/>
            <pc:sldMk cId="1928997377" sldId="6060"/>
            <ac:spMk id="18" creationId="{90CD6EF9-D77F-3049-7E7E-A81FEA999764}"/>
          </ac:spMkLst>
        </pc:spChg>
        <pc:spChg chg="add mod">
          <ac:chgData name="松浦英宗" userId="9b03fd3a-662f-49ff-9af1-1b93cf7aab22" providerId="ADAL" clId="{56E9DFAE-DDAD-4FCA-8AED-56B2D15DB479}" dt="2026-02-16T05:40:50.975" v="21297"/>
          <ac:spMkLst>
            <pc:docMk/>
            <pc:sldMk cId="1928997377" sldId="6060"/>
            <ac:spMk id="19" creationId="{A05D22BD-409A-0DBC-56AD-9488F6DB2DD9}"/>
          </ac:spMkLst>
        </pc:spChg>
        <pc:spChg chg="add del mod">
          <ac:chgData name="松浦英宗" userId="9b03fd3a-662f-49ff-9af1-1b93cf7aab22" providerId="ADAL" clId="{56E9DFAE-DDAD-4FCA-8AED-56B2D15DB479}" dt="2026-02-16T05:58:40.858" v="21725" actId="478"/>
          <ac:spMkLst>
            <pc:docMk/>
            <pc:sldMk cId="1928997377" sldId="6060"/>
            <ac:spMk id="28" creationId="{4A074AD7-BA26-A964-12F8-CE3AE709D995}"/>
          </ac:spMkLst>
        </pc:spChg>
        <pc:spChg chg="mod">
          <ac:chgData name="松浦英宗" userId="9b03fd3a-662f-49ff-9af1-1b93cf7aab22" providerId="ADAL" clId="{56E9DFAE-DDAD-4FCA-8AED-56B2D15DB479}" dt="2026-02-16T06:05:41.429" v="22083" actId="1035"/>
          <ac:spMkLst>
            <pc:docMk/>
            <pc:sldMk cId="1928997377" sldId="6060"/>
            <ac:spMk id="29" creationId="{683E17EC-E21A-60E9-5D9B-87D9BF0601C0}"/>
          </ac:spMkLst>
        </pc:spChg>
        <pc:spChg chg="mod">
          <ac:chgData name="松浦英宗" userId="9b03fd3a-662f-49ff-9af1-1b93cf7aab22" providerId="ADAL" clId="{56E9DFAE-DDAD-4FCA-8AED-56B2D15DB479}" dt="2026-02-16T06:02:22.675" v="21893" actId="20577"/>
          <ac:spMkLst>
            <pc:docMk/>
            <pc:sldMk cId="1928997377" sldId="6060"/>
            <ac:spMk id="30" creationId="{BD1794F3-34D0-46C3-6DC5-C09D6C2C7E66}"/>
          </ac:spMkLst>
        </pc:spChg>
        <pc:spChg chg="add del mod">
          <ac:chgData name="松浦英宗" userId="9b03fd3a-662f-49ff-9af1-1b93cf7aab22" providerId="ADAL" clId="{56E9DFAE-DDAD-4FCA-8AED-56B2D15DB479}" dt="2026-02-16T05:58:47.394" v="21727" actId="478"/>
          <ac:spMkLst>
            <pc:docMk/>
            <pc:sldMk cId="1928997377" sldId="6060"/>
            <ac:spMk id="31" creationId="{101C7BA2-CC01-E8E2-B73E-7D9F19B66B7F}"/>
          </ac:spMkLst>
        </pc:spChg>
        <pc:spChg chg="add mod">
          <ac:chgData name="松浦英宗" userId="9b03fd3a-662f-49ff-9af1-1b93cf7aab22" providerId="ADAL" clId="{56E9DFAE-DDAD-4FCA-8AED-56B2D15DB479}" dt="2026-02-16T06:05:41.429" v="22083" actId="1035"/>
          <ac:spMkLst>
            <pc:docMk/>
            <pc:sldMk cId="1928997377" sldId="6060"/>
            <ac:spMk id="32" creationId="{D4037A8E-19D8-E40F-1BE9-245D564779E4}"/>
          </ac:spMkLst>
        </pc:spChg>
        <pc:spChg chg="add mod">
          <ac:chgData name="松浦英宗" userId="9b03fd3a-662f-49ff-9af1-1b93cf7aab22" providerId="ADAL" clId="{56E9DFAE-DDAD-4FCA-8AED-56B2D15DB479}" dt="2026-02-16T06:04:18.785" v="21922" actId="20577"/>
          <ac:spMkLst>
            <pc:docMk/>
            <pc:sldMk cId="1928997377" sldId="6060"/>
            <ac:spMk id="36" creationId="{F8A2A8F9-989D-F7D8-FC65-ABD36CB845FB}"/>
          </ac:spMkLst>
        </pc:spChg>
        <pc:spChg chg="add mod">
          <ac:chgData name="松浦英宗" userId="9b03fd3a-662f-49ff-9af1-1b93cf7aab22" providerId="ADAL" clId="{56E9DFAE-DDAD-4FCA-8AED-56B2D15DB479}" dt="2026-02-16T06:04:38.147" v="21979" actId="20577"/>
          <ac:spMkLst>
            <pc:docMk/>
            <pc:sldMk cId="1928997377" sldId="6060"/>
            <ac:spMk id="37" creationId="{7649F79A-2E2C-18F0-8BEE-90C7F67F58BD}"/>
          </ac:spMkLst>
        </pc:spChg>
        <pc:spChg chg="add mod">
          <ac:chgData name="松浦英宗" userId="9b03fd3a-662f-49ff-9af1-1b93cf7aab22" providerId="ADAL" clId="{56E9DFAE-DDAD-4FCA-8AED-56B2D15DB479}" dt="2026-02-16T06:04:43.401" v="22005" actId="20577"/>
          <ac:spMkLst>
            <pc:docMk/>
            <pc:sldMk cId="1928997377" sldId="6060"/>
            <ac:spMk id="38" creationId="{4B9DD3EF-CC8D-49DD-D06C-8852BEF17BAC}"/>
          </ac:spMkLst>
        </pc:spChg>
        <pc:spChg chg="add mod">
          <ac:chgData name="松浦英宗" userId="9b03fd3a-662f-49ff-9af1-1b93cf7aab22" providerId="ADAL" clId="{56E9DFAE-DDAD-4FCA-8AED-56B2D15DB479}" dt="2026-02-16T06:04:46.035" v="22006" actId="20577"/>
          <ac:spMkLst>
            <pc:docMk/>
            <pc:sldMk cId="1928997377" sldId="6060"/>
            <ac:spMk id="39" creationId="{EA1A62AF-C8BD-FD86-B12B-7A7FA3365AA4}"/>
          </ac:spMkLst>
        </pc:spChg>
        <pc:spChg chg="add mod">
          <ac:chgData name="松浦英宗" userId="9b03fd3a-662f-49ff-9af1-1b93cf7aab22" providerId="ADAL" clId="{56E9DFAE-DDAD-4FCA-8AED-56B2D15DB479}" dt="2026-02-16T06:05:29.320" v="22055" actId="14100"/>
          <ac:spMkLst>
            <pc:docMk/>
            <pc:sldMk cId="1928997377" sldId="6060"/>
            <ac:spMk id="40" creationId="{625823B2-5D6E-BFE8-3B11-E51E6AEDA28F}"/>
          </ac:spMkLst>
        </pc:spChg>
        <pc:spChg chg="del">
          <ac:chgData name="松浦英宗" userId="9b03fd3a-662f-49ff-9af1-1b93cf7aab22" providerId="ADAL" clId="{56E9DFAE-DDAD-4FCA-8AED-56B2D15DB479}" dt="2026-02-16T05:58:45.111" v="21726" actId="478"/>
          <ac:spMkLst>
            <pc:docMk/>
            <pc:sldMk cId="1928997377" sldId="6060"/>
            <ac:spMk id="41" creationId="{A3D6748C-7137-FE57-9582-3A29BE46523F}"/>
          </ac:spMkLst>
        </pc:spChg>
        <pc:spChg chg="del">
          <ac:chgData name="松浦英宗" userId="9b03fd3a-662f-49ff-9af1-1b93cf7aab22" providerId="ADAL" clId="{56E9DFAE-DDAD-4FCA-8AED-56B2D15DB479}" dt="2026-02-16T05:58:45.111" v="21726" actId="478"/>
          <ac:spMkLst>
            <pc:docMk/>
            <pc:sldMk cId="1928997377" sldId="6060"/>
            <ac:spMk id="42" creationId="{C8F431E3-61DB-01FE-8EC2-E9B48C917E52}"/>
          </ac:spMkLst>
        </pc:spChg>
        <pc:spChg chg="del">
          <ac:chgData name="松浦英宗" userId="9b03fd3a-662f-49ff-9af1-1b93cf7aab22" providerId="ADAL" clId="{56E9DFAE-DDAD-4FCA-8AED-56B2D15DB479}" dt="2026-02-16T05:58:45.111" v="21726" actId="478"/>
          <ac:spMkLst>
            <pc:docMk/>
            <pc:sldMk cId="1928997377" sldId="6060"/>
            <ac:spMk id="43" creationId="{BDC53639-77A3-E8E4-5ECE-A12D2D86CE12}"/>
          </ac:spMkLst>
        </pc:spChg>
        <pc:spChg chg="add del mod">
          <ac:chgData name="松浦英宗" userId="9b03fd3a-662f-49ff-9af1-1b93cf7aab22" providerId="ADAL" clId="{56E9DFAE-DDAD-4FCA-8AED-56B2D15DB479}" dt="2026-02-16T05:58:45.111" v="21726" actId="478"/>
          <ac:spMkLst>
            <pc:docMk/>
            <pc:sldMk cId="1928997377" sldId="6060"/>
            <ac:spMk id="44" creationId="{9FAB6C39-4F16-8F0D-E8FD-1B2883B0697B}"/>
          </ac:spMkLst>
        </pc:spChg>
        <pc:spChg chg="add del mod">
          <ac:chgData name="松浦英宗" userId="9b03fd3a-662f-49ff-9af1-1b93cf7aab22" providerId="ADAL" clId="{56E9DFAE-DDAD-4FCA-8AED-56B2D15DB479}" dt="2026-02-16T05:58:39.556" v="21724" actId="478"/>
          <ac:spMkLst>
            <pc:docMk/>
            <pc:sldMk cId="1928997377" sldId="6060"/>
            <ac:spMk id="52" creationId="{E953D240-E5FF-0697-A4A2-C851F1184DEE}"/>
          </ac:spMkLst>
        </pc:spChg>
        <pc:spChg chg="add mod">
          <ac:chgData name="松浦英宗" userId="9b03fd3a-662f-49ff-9af1-1b93cf7aab22" providerId="ADAL" clId="{56E9DFAE-DDAD-4FCA-8AED-56B2D15DB479}" dt="2026-02-16T06:05:29.320" v="22055" actId="14100"/>
          <ac:spMkLst>
            <pc:docMk/>
            <pc:sldMk cId="1928997377" sldId="6060"/>
            <ac:spMk id="54" creationId="{06C5E155-8E4B-AC56-09FF-7CD30D8E03C2}"/>
          </ac:spMkLst>
        </pc:spChg>
        <pc:spChg chg="add mod">
          <ac:chgData name="松浦英宗" userId="9b03fd3a-662f-49ff-9af1-1b93cf7aab22" providerId="ADAL" clId="{56E9DFAE-DDAD-4FCA-8AED-56B2D15DB479}" dt="2026-02-16T06:05:29.320" v="22055" actId="14100"/>
          <ac:spMkLst>
            <pc:docMk/>
            <pc:sldMk cId="1928997377" sldId="6060"/>
            <ac:spMk id="55" creationId="{D1934987-1210-C4BE-3A26-E50570232F7D}"/>
          </ac:spMkLst>
        </pc:spChg>
        <pc:spChg chg="add mod">
          <ac:chgData name="松浦英宗" userId="9b03fd3a-662f-49ff-9af1-1b93cf7aab22" providerId="ADAL" clId="{56E9DFAE-DDAD-4FCA-8AED-56B2D15DB479}" dt="2026-02-16T06:05:29.320" v="22055" actId="14100"/>
          <ac:spMkLst>
            <pc:docMk/>
            <pc:sldMk cId="1928997377" sldId="6060"/>
            <ac:spMk id="56" creationId="{9C614914-5C6D-76D3-6E45-CBD150530C2A}"/>
          </ac:spMkLst>
        </pc:spChg>
        <pc:grpChg chg="mod">
          <ac:chgData name="松浦英宗" userId="9b03fd3a-662f-49ff-9af1-1b93cf7aab22" providerId="ADAL" clId="{56E9DFAE-DDAD-4FCA-8AED-56B2D15DB479}" dt="2026-02-16T05:58:59.564" v="21736" actId="164"/>
          <ac:grpSpMkLst>
            <pc:docMk/>
            <pc:sldMk cId="1928997377" sldId="6060"/>
            <ac:grpSpMk id="33" creationId="{00C134F6-3C31-C2F4-BECD-8E4F4486A3B4}"/>
          </ac:grpSpMkLst>
        </pc:grpChg>
        <pc:grpChg chg="del">
          <ac:chgData name="松浦英宗" userId="9b03fd3a-662f-49ff-9af1-1b93cf7aab22" providerId="ADAL" clId="{56E9DFAE-DDAD-4FCA-8AED-56B2D15DB479}" dt="2026-02-16T05:57:51.191" v="21706" actId="478"/>
          <ac:grpSpMkLst>
            <pc:docMk/>
            <pc:sldMk cId="1928997377" sldId="6060"/>
            <ac:grpSpMk id="48" creationId="{86AC75A6-068D-FAE4-EE67-8B21DF4A277C}"/>
          </ac:grpSpMkLst>
        </pc:grpChg>
        <pc:grpChg chg="add mod">
          <ac:chgData name="松浦英宗" userId="9b03fd3a-662f-49ff-9af1-1b93cf7aab22" providerId="ADAL" clId="{56E9DFAE-DDAD-4FCA-8AED-56B2D15DB479}" dt="2026-02-16T06:00:07.851" v="21803" actId="164"/>
          <ac:grpSpMkLst>
            <pc:docMk/>
            <pc:sldMk cId="1928997377" sldId="6060"/>
            <ac:grpSpMk id="53" creationId="{9EAF1FDE-B405-43C5-2EB8-4E89E6401E7C}"/>
          </ac:grpSpMkLst>
        </pc:grpChg>
        <pc:grpChg chg="add mod">
          <ac:chgData name="松浦英宗" userId="9b03fd3a-662f-49ff-9af1-1b93cf7aab22" providerId="ADAL" clId="{56E9DFAE-DDAD-4FCA-8AED-56B2D15DB479}" dt="2026-02-16T06:00:07.851" v="21803" actId="164"/>
          <ac:grpSpMkLst>
            <pc:docMk/>
            <pc:sldMk cId="1928997377" sldId="6060"/>
            <ac:grpSpMk id="57" creationId="{DC1A134E-FA9F-E91B-8CB9-4ABD8CECCB4C}"/>
          </ac:grpSpMkLst>
        </pc:grpChg>
        <pc:grpChg chg="add mod">
          <ac:chgData name="松浦英宗" userId="9b03fd3a-662f-49ff-9af1-1b93cf7aab22" providerId="ADAL" clId="{56E9DFAE-DDAD-4FCA-8AED-56B2D15DB479}" dt="2026-02-16T06:05:33.713" v="22071" actId="1035"/>
          <ac:grpSpMkLst>
            <pc:docMk/>
            <pc:sldMk cId="1928997377" sldId="6060"/>
            <ac:grpSpMk id="58" creationId="{C43A113A-495B-7292-0643-FE0142DED6B1}"/>
          </ac:grpSpMkLst>
        </pc:grpChg>
        <pc:picChg chg="del">
          <ac:chgData name="松浦英宗" userId="9b03fd3a-662f-49ff-9af1-1b93cf7aab22" providerId="ADAL" clId="{56E9DFAE-DDAD-4FCA-8AED-56B2D15DB479}" dt="2026-02-16T05:57:51.191" v="21706" actId="478"/>
          <ac:picMkLst>
            <pc:docMk/>
            <pc:sldMk cId="1928997377" sldId="6060"/>
            <ac:picMk id="45" creationId="{52874AF2-C1E4-48FB-1857-3D0306B505E1}"/>
          </ac:picMkLst>
        </pc:picChg>
        <pc:picChg chg="del">
          <ac:chgData name="松浦英宗" userId="9b03fd3a-662f-49ff-9af1-1b93cf7aab22" providerId="ADAL" clId="{56E9DFAE-DDAD-4FCA-8AED-56B2D15DB479}" dt="2026-02-16T05:57:51.191" v="21706" actId="478"/>
          <ac:picMkLst>
            <pc:docMk/>
            <pc:sldMk cId="1928997377" sldId="6060"/>
            <ac:picMk id="46" creationId="{8950A68E-7495-4E1E-0949-7EDDB36364B4}"/>
          </ac:picMkLst>
        </pc:picChg>
        <pc:picChg chg="del">
          <ac:chgData name="松浦英宗" userId="9b03fd3a-662f-49ff-9af1-1b93cf7aab22" providerId="ADAL" clId="{56E9DFAE-DDAD-4FCA-8AED-56B2D15DB479}" dt="2026-02-16T05:57:51.191" v="21706" actId="478"/>
          <ac:picMkLst>
            <pc:docMk/>
            <pc:sldMk cId="1928997377" sldId="6060"/>
            <ac:picMk id="47" creationId="{4E5079EA-25F5-8406-91CD-BD094A488E12}"/>
          </ac:picMkLst>
        </pc:picChg>
        <pc:picChg chg="del">
          <ac:chgData name="松浦英宗" userId="9b03fd3a-662f-49ff-9af1-1b93cf7aab22" providerId="ADAL" clId="{56E9DFAE-DDAD-4FCA-8AED-56B2D15DB479}" dt="2026-02-16T05:57:51.191" v="21706" actId="478"/>
          <ac:picMkLst>
            <pc:docMk/>
            <pc:sldMk cId="1928997377" sldId="6060"/>
            <ac:picMk id="51" creationId="{BE0E648E-3186-1C2E-A949-2456658A0204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16T06:11:49.658" v="22085" actId="47"/>
        <pc:sldMkLst>
          <pc:docMk/>
          <pc:sldMk cId="1416580646" sldId="6061"/>
        </pc:sldMkLst>
        <pc:spChg chg="mod">
          <ac:chgData name="松浦英宗" userId="9b03fd3a-662f-49ff-9af1-1b93cf7aab22" providerId="ADAL" clId="{56E9DFAE-DDAD-4FCA-8AED-56B2D15DB479}" dt="2026-02-16T04:42:27.886" v="20162" actId="207"/>
          <ac:spMkLst>
            <pc:docMk/>
            <pc:sldMk cId="1416580646" sldId="6061"/>
            <ac:spMk id="2" creationId="{6D544A2E-1AA3-4EA2-DF68-768F9CA06E92}"/>
          </ac:spMkLst>
        </pc:spChg>
        <pc:spChg chg="mod">
          <ac:chgData name="松浦英宗" userId="9b03fd3a-662f-49ff-9af1-1b93cf7aab22" providerId="ADAL" clId="{56E9DFAE-DDAD-4FCA-8AED-56B2D15DB479}" dt="2026-02-16T05:12:27.121" v="20824" actId="6549"/>
          <ac:spMkLst>
            <pc:docMk/>
            <pc:sldMk cId="1416580646" sldId="6061"/>
            <ac:spMk id="3" creationId="{31008C32-7AF2-DD53-AA5F-DF3723B79F09}"/>
          </ac:spMkLst>
        </pc:spChg>
        <pc:spChg chg="add mod">
          <ac:chgData name="松浦英宗" userId="9b03fd3a-662f-49ff-9af1-1b93cf7aab22" providerId="ADAL" clId="{56E9DFAE-DDAD-4FCA-8AED-56B2D15DB479}" dt="2026-02-16T05:12:52.205" v="20953" actId="20577"/>
          <ac:spMkLst>
            <pc:docMk/>
            <pc:sldMk cId="1416580646" sldId="6061"/>
            <ac:spMk id="4" creationId="{90644AC2-C37C-0FC7-0518-79FE45BD3B58}"/>
          </ac:spMkLst>
        </pc:spChg>
        <pc:spChg chg="add del mod">
          <ac:chgData name="松浦英宗" userId="9b03fd3a-662f-49ff-9af1-1b93cf7aab22" providerId="ADAL" clId="{56E9DFAE-DDAD-4FCA-8AED-56B2D15DB479}" dt="2026-02-16T04:42:17.296" v="20160" actId="478"/>
          <ac:spMkLst>
            <pc:docMk/>
            <pc:sldMk cId="1416580646" sldId="6061"/>
            <ac:spMk id="5" creationId="{B63DCD2C-AE47-2665-9AB7-B72805FC0EB9}"/>
          </ac:spMkLst>
        </pc:spChg>
        <pc:spChg chg="add del mod">
          <ac:chgData name="松浦英宗" userId="9b03fd3a-662f-49ff-9af1-1b93cf7aab22" providerId="ADAL" clId="{56E9DFAE-DDAD-4FCA-8AED-56B2D15DB479}" dt="2026-02-16T04:42:15.399" v="20159" actId="478"/>
          <ac:spMkLst>
            <pc:docMk/>
            <pc:sldMk cId="1416580646" sldId="6061"/>
            <ac:spMk id="6" creationId="{62EE3494-B4A4-D975-A773-670BB1D7EA80}"/>
          </ac:spMkLst>
        </pc:spChg>
        <pc:spChg chg="mod topLvl">
          <ac:chgData name="松浦英宗" userId="9b03fd3a-662f-49ff-9af1-1b93cf7aab22" providerId="ADAL" clId="{56E9DFAE-DDAD-4FCA-8AED-56B2D15DB479}" dt="2026-02-16T05:11:19.790" v="20779" actId="20577"/>
          <ac:spMkLst>
            <pc:docMk/>
            <pc:sldMk cId="1416580646" sldId="6061"/>
            <ac:spMk id="8" creationId="{F0FA49E1-A2CF-9955-B654-086B0F559AC7}"/>
          </ac:spMkLst>
        </pc:spChg>
        <pc:spChg chg="mod">
          <ac:chgData name="松浦英宗" userId="9b03fd3a-662f-49ff-9af1-1b93cf7aab22" providerId="ADAL" clId="{56E9DFAE-DDAD-4FCA-8AED-56B2D15DB479}" dt="2026-02-16T05:11:14.587" v="20773" actId="20577"/>
          <ac:spMkLst>
            <pc:docMk/>
            <pc:sldMk cId="1416580646" sldId="6061"/>
            <ac:spMk id="9" creationId="{7B6F3255-053D-44AA-FD4A-77FC70DD3222}"/>
          </ac:spMkLst>
        </pc:spChg>
        <pc:spChg chg="mod">
          <ac:chgData name="松浦英宗" userId="9b03fd3a-662f-49ff-9af1-1b93cf7aab22" providerId="ADAL" clId="{56E9DFAE-DDAD-4FCA-8AED-56B2D15DB479}" dt="2026-02-16T05:11:10.992" v="20767" actId="20577"/>
          <ac:spMkLst>
            <pc:docMk/>
            <pc:sldMk cId="1416580646" sldId="6061"/>
            <ac:spMk id="10" creationId="{B7751D95-610D-DE9F-D71D-97CDBBE75DDC}"/>
          </ac:spMkLst>
        </pc:spChg>
        <pc:spChg chg="mod">
          <ac:chgData name="松浦英宗" userId="9b03fd3a-662f-49ff-9af1-1b93cf7aab22" providerId="ADAL" clId="{56E9DFAE-DDAD-4FCA-8AED-56B2D15DB479}" dt="2026-02-16T05:11:16.852" v="20776" actId="20577"/>
          <ac:spMkLst>
            <pc:docMk/>
            <pc:sldMk cId="1416580646" sldId="6061"/>
            <ac:spMk id="11" creationId="{53C29F31-0710-060E-FCB5-2BCF2FDF52F8}"/>
          </ac:spMkLst>
        </pc:spChg>
        <pc:spChg chg="mod topLvl">
          <ac:chgData name="松浦英宗" userId="9b03fd3a-662f-49ff-9af1-1b93cf7aab22" providerId="ADAL" clId="{56E9DFAE-DDAD-4FCA-8AED-56B2D15DB479}" dt="2026-02-16T05:11:21.691" v="20782" actId="20577"/>
          <ac:spMkLst>
            <pc:docMk/>
            <pc:sldMk cId="1416580646" sldId="6061"/>
            <ac:spMk id="12" creationId="{D2F8777D-DE3E-A34D-3FE3-5D5487059A6E}"/>
          </ac:spMkLst>
        </pc:spChg>
        <pc:spChg chg="mod">
          <ac:chgData name="松浦英宗" userId="9b03fd3a-662f-49ff-9af1-1b93cf7aab22" providerId="ADAL" clId="{56E9DFAE-DDAD-4FCA-8AED-56B2D15DB479}" dt="2026-02-16T05:11:24.006" v="20785" actId="20577"/>
          <ac:spMkLst>
            <pc:docMk/>
            <pc:sldMk cId="1416580646" sldId="6061"/>
            <ac:spMk id="13" creationId="{3BB7DF43-517C-E099-6636-BF16D9056E58}"/>
          </ac:spMkLst>
        </pc:spChg>
        <pc:spChg chg="mod topLvl">
          <ac:chgData name="松浦英宗" userId="9b03fd3a-662f-49ff-9af1-1b93cf7aab22" providerId="ADAL" clId="{56E9DFAE-DDAD-4FCA-8AED-56B2D15DB479}" dt="2026-02-16T05:07:51.088" v="20596" actId="20577"/>
          <ac:spMkLst>
            <pc:docMk/>
            <pc:sldMk cId="1416580646" sldId="6061"/>
            <ac:spMk id="14" creationId="{E4BA91B5-C771-80B3-09B9-7C7521883C8E}"/>
          </ac:spMkLst>
        </pc:spChg>
        <pc:spChg chg="mod topLvl">
          <ac:chgData name="松浦英宗" userId="9b03fd3a-662f-49ff-9af1-1b93cf7aab22" providerId="ADAL" clId="{56E9DFAE-DDAD-4FCA-8AED-56B2D15DB479}" dt="2026-02-16T05:08:02.341" v="20648" actId="20577"/>
          <ac:spMkLst>
            <pc:docMk/>
            <pc:sldMk cId="1416580646" sldId="6061"/>
            <ac:spMk id="15" creationId="{2BA10BE8-0D66-417B-1B7E-595BCFA2D624}"/>
          </ac:spMkLst>
        </pc:spChg>
        <pc:spChg chg="mod topLvl">
          <ac:chgData name="松浦英宗" userId="9b03fd3a-662f-49ff-9af1-1b93cf7aab22" providerId="ADAL" clId="{56E9DFAE-DDAD-4FCA-8AED-56B2D15DB479}" dt="2026-02-16T05:08:05.401" v="20661" actId="20577"/>
          <ac:spMkLst>
            <pc:docMk/>
            <pc:sldMk cId="1416580646" sldId="6061"/>
            <ac:spMk id="16" creationId="{0140AF43-705C-E571-DB21-9FCAC7CC1142}"/>
          </ac:spMkLst>
        </pc:spChg>
        <pc:spChg chg="mod">
          <ac:chgData name="松浦英宗" userId="9b03fd3a-662f-49ff-9af1-1b93cf7aab22" providerId="ADAL" clId="{56E9DFAE-DDAD-4FCA-8AED-56B2D15DB479}" dt="2026-02-16T05:08:08.630" v="20672" actId="20577"/>
          <ac:spMkLst>
            <pc:docMk/>
            <pc:sldMk cId="1416580646" sldId="6061"/>
            <ac:spMk id="17" creationId="{64C03B42-A22B-5B5E-5741-298A6E42C8BA}"/>
          </ac:spMkLst>
        </pc:spChg>
        <pc:spChg chg="mod">
          <ac:chgData name="松浦英宗" userId="9b03fd3a-662f-49ff-9af1-1b93cf7aab22" providerId="ADAL" clId="{56E9DFAE-DDAD-4FCA-8AED-56B2D15DB479}" dt="2026-02-16T05:11:30.423" v="20786" actId="404"/>
          <ac:spMkLst>
            <pc:docMk/>
            <pc:sldMk cId="1416580646" sldId="6061"/>
            <ac:spMk id="18" creationId="{383A5C08-CB2D-3DA9-EEBE-391B5896380D}"/>
          </ac:spMkLst>
        </pc:spChg>
        <pc:spChg chg="mod">
          <ac:chgData name="松浦英宗" userId="9b03fd3a-662f-49ff-9af1-1b93cf7aab22" providerId="ADAL" clId="{56E9DFAE-DDAD-4FCA-8AED-56B2D15DB479}" dt="2026-02-16T05:11:50.279" v="20796"/>
          <ac:spMkLst>
            <pc:docMk/>
            <pc:sldMk cId="1416580646" sldId="6061"/>
            <ac:spMk id="19" creationId="{5AD08B51-D990-4EF2-2CB6-C3E40C185B5D}"/>
          </ac:spMkLst>
        </pc:spChg>
        <pc:spChg chg="mod topLvl">
          <ac:chgData name="松浦英宗" userId="9b03fd3a-662f-49ff-9af1-1b93cf7aab22" providerId="ADAL" clId="{56E9DFAE-DDAD-4FCA-8AED-56B2D15DB479}" dt="2026-02-16T05:11:57.911" v="20801"/>
          <ac:spMkLst>
            <pc:docMk/>
            <pc:sldMk cId="1416580646" sldId="6061"/>
            <ac:spMk id="20" creationId="{40C122DC-9863-1064-492C-B2F7D660FC90}"/>
          </ac:spMkLst>
        </pc:spChg>
        <pc:spChg chg="mod topLvl">
          <ac:chgData name="松浦英宗" userId="9b03fd3a-662f-49ff-9af1-1b93cf7aab22" providerId="ADAL" clId="{56E9DFAE-DDAD-4FCA-8AED-56B2D15DB479}" dt="2026-02-16T05:07:39.372" v="20550" actId="20577"/>
          <ac:spMkLst>
            <pc:docMk/>
            <pc:sldMk cId="1416580646" sldId="6061"/>
            <ac:spMk id="21" creationId="{88127DE5-194F-3A37-BF0C-1507DB1AA1A0}"/>
          </ac:spMkLst>
        </pc:spChg>
        <pc:spChg chg="mod topLvl">
          <ac:chgData name="松浦英宗" userId="9b03fd3a-662f-49ff-9af1-1b93cf7aab22" providerId="ADAL" clId="{56E9DFAE-DDAD-4FCA-8AED-56B2D15DB479}" dt="2026-02-16T05:07:35.718" v="20535" actId="20577"/>
          <ac:spMkLst>
            <pc:docMk/>
            <pc:sldMk cId="1416580646" sldId="6061"/>
            <ac:spMk id="22" creationId="{39646808-57C3-4F36-385E-FB5240343FEB}"/>
          </ac:spMkLst>
        </pc:spChg>
        <pc:spChg chg="mod">
          <ac:chgData name="松浦英宗" userId="9b03fd3a-662f-49ff-9af1-1b93cf7aab22" providerId="ADAL" clId="{56E9DFAE-DDAD-4FCA-8AED-56B2D15DB479}" dt="2026-02-16T05:12:03.626" v="20806"/>
          <ac:spMkLst>
            <pc:docMk/>
            <pc:sldMk cId="1416580646" sldId="6061"/>
            <ac:spMk id="23" creationId="{A83AB6C6-191A-9752-3002-36464F969A37}"/>
          </ac:spMkLst>
        </pc:spChg>
        <pc:spChg chg="mod">
          <ac:chgData name="松浦英宗" userId="9b03fd3a-662f-49ff-9af1-1b93cf7aab22" providerId="ADAL" clId="{56E9DFAE-DDAD-4FCA-8AED-56B2D15DB479}" dt="2026-02-16T05:12:10.045" v="20811"/>
          <ac:spMkLst>
            <pc:docMk/>
            <pc:sldMk cId="1416580646" sldId="6061"/>
            <ac:spMk id="24" creationId="{837C53BA-52A9-7A25-1685-6DEAC28AC674}"/>
          </ac:spMkLst>
        </pc:spChg>
        <pc:spChg chg="mod topLvl">
          <ac:chgData name="松浦英宗" userId="9b03fd3a-662f-49ff-9af1-1b93cf7aab22" providerId="ADAL" clId="{56E9DFAE-DDAD-4FCA-8AED-56B2D15DB479}" dt="2026-02-16T05:12:15.453" v="20816"/>
          <ac:spMkLst>
            <pc:docMk/>
            <pc:sldMk cId="1416580646" sldId="6061"/>
            <ac:spMk id="25" creationId="{758B6084-A78A-3F79-9C8A-8284551FBB70}"/>
          </ac:spMkLst>
        </pc:spChg>
        <pc:spChg chg="mod topLvl">
          <ac:chgData name="松浦英宗" userId="9b03fd3a-662f-49ff-9af1-1b93cf7aab22" providerId="ADAL" clId="{56E9DFAE-DDAD-4FCA-8AED-56B2D15DB479}" dt="2026-02-16T05:07:43.556" v="20570" actId="20577"/>
          <ac:spMkLst>
            <pc:docMk/>
            <pc:sldMk cId="1416580646" sldId="6061"/>
            <ac:spMk id="26" creationId="{CA15D34A-974D-501A-DB37-67F4BF7AFF31}"/>
          </ac:spMkLst>
        </pc:spChg>
        <pc:spChg chg="add mod">
          <ac:chgData name="松浦英宗" userId="9b03fd3a-662f-49ff-9af1-1b93cf7aab22" providerId="ADAL" clId="{56E9DFAE-DDAD-4FCA-8AED-56B2D15DB479}" dt="2026-02-16T04:42:32.836" v="20164" actId="555"/>
          <ac:spMkLst>
            <pc:docMk/>
            <pc:sldMk cId="1416580646" sldId="6061"/>
            <ac:spMk id="27" creationId="{FCAF8019-C2D8-E0F8-E83A-D257D99FFFB4}"/>
          </ac:spMkLst>
        </pc:spChg>
        <pc:grpChg chg="mod">
          <ac:chgData name="松浦英宗" userId="9b03fd3a-662f-49ff-9af1-1b93cf7aab22" providerId="ADAL" clId="{56E9DFAE-DDAD-4FCA-8AED-56B2D15DB479}" dt="2026-02-16T04:42:58.049" v="20190" actId="1036"/>
          <ac:grpSpMkLst>
            <pc:docMk/>
            <pc:sldMk cId="1416580646" sldId="6061"/>
            <ac:grpSpMk id="7" creationId="{95F80921-D04C-B63B-311A-C38B618B61C3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6T06:11:49.658" v="22085" actId="47"/>
        <pc:sldMkLst>
          <pc:docMk/>
          <pc:sldMk cId="1717571770" sldId="6062"/>
        </pc:sldMkLst>
        <pc:spChg chg="del mod">
          <ac:chgData name="松浦英宗" userId="9b03fd3a-662f-49ff-9af1-1b93cf7aab22" providerId="ADAL" clId="{56E9DFAE-DDAD-4FCA-8AED-56B2D15DB479}" dt="2026-02-16T04:43:26.924" v="20208" actId="478"/>
          <ac:spMkLst>
            <pc:docMk/>
            <pc:sldMk cId="1717571770" sldId="6062"/>
            <ac:spMk id="2" creationId="{62180A5C-5C8F-8159-6E3F-F98F5FF9C916}"/>
          </ac:spMkLst>
        </pc:spChg>
        <pc:spChg chg="del">
          <ac:chgData name="松浦英宗" userId="9b03fd3a-662f-49ff-9af1-1b93cf7aab22" providerId="ADAL" clId="{56E9DFAE-DDAD-4FCA-8AED-56B2D15DB479}" dt="2026-02-16T04:43:25.390" v="20207" actId="478"/>
          <ac:spMkLst>
            <pc:docMk/>
            <pc:sldMk cId="1717571770" sldId="6062"/>
            <ac:spMk id="3" creationId="{683DCC80-8DDC-6B73-6359-D2F7B73F9B3A}"/>
          </ac:spMkLst>
        </pc:spChg>
        <pc:spChg chg="del">
          <ac:chgData name="松浦英宗" userId="9b03fd3a-662f-49ff-9af1-1b93cf7aab22" providerId="ADAL" clId="{56E9DFAE-DDAD-4FCA-8AED-56B2D15DB479}" dt="2026-02-16T04:43:47.865" v="20233" actId="478"/>
          <ac:spMkLst>
            <pc:docMk/>
            <pc:sldMk cId="1717571770" sldId="6062"/>
            <ac:spMk id="4" creationId="{923C3213-62F2-D15C-54EE-6E4AD66D62B4}"/>
          </ac:spMkLst>
        </pc:spChg>
        <pc:spChg chg="del">
          <ac:chgData name="松浦英宗" userId="9b03fd3a-662f-49ff-9af1-1b93cf7aab22" providerId="ADAL" clId="{56E9DFAE-DDAD-4FCA-8AED-56B2D15DB479}" dt="2026-02-16T04:43:29.241" v="20209" actId="478"/>
          <ac:spMkLst>
            <pc:docMk/>
            <pc:sldMk cId="1717571770" sldId="6062"/>
            <ac:spMk id="5" creationId="{5F477FC6-A386-9DA4-9EAE-56D209C95696}"/>
          </ac:spMkLst>
        </pc:spChg>
        <pc:spChg chg="del">
          <ac:chgData name="松浦英宗" userId="9b03fd3a-662f-49ff-9af1-1b93cf7aab22" providerId="ADAL" clId="{56E9DFAE-DDAD-4FCA-8AED-56B2D15DB479}" dt="2026-02-16T04:43:40.325" v="20211" actId="478"/>
          <ac:spMkLst>
            <pc:docMk/>
            <pc:sldMk cId="1717571770" sldId="6062"/>
            <ac:spMk id="6" creationId="{A9284D3D-8C66-D71C-DFCB-067D2BB4BD95}"/>
          </ac:spMkLst>
        </pc:spChg>
        <pc:spChg chg="mod topLvl">
          <ac:chgData name="松浦英宗" userId="9b03fd3a-662f-49ff-9af1-1b93cf7aab22" providerId="ADAL" clId="{56E9DFAE-DDAD-4FCA-8AED-56B2D15DB479}" dt="2026-02-16T05:20:59.904" v="21099" actId="20577"/>
          <ac:spMkLst>
            <pc:docMk/>
            <pc:sldMk cId="1717571770" sldId="6062"/>
            <ac:spMk id="9" creationId="{673C4CCC-0DEE-B734-3CBA-984FAED5A827}"/>
          </ac:spMkLst>
        </pc:spChg>
        <pc:spChg chg="mod">
          <ac:chgData name="松浦英宗" userId="9b03fd3a-662f-49ff-9af1-1b93cf7aab22" providerId="ADAL" clId="{56E9DFAE-DDAD-4FCA-8AED-56B2D15DB479}" dt="2026-02-16T04:53:16.034" v="20495" actId="3064"/>
          <ac:spMkLst>
            <pc:docMk/>
            <pc:sldMk cId="1717571770" sldId="6062"/>
            <ac:spMk id="10" creationId="{4A021A50-FF7B-A84A-D292-315EBC3CE91E}"/>
          </ac:spMkLst>
        </pc:spChg>
        <pc:spChg chg="mod">
          <ac:chgData name="松浦英宗" userId="9b03fd3a-662f-49ff-9af1-1b93cf7aab22" providerId="ADAL" clId="{56E9DFAE-DDAD-4FCA-8AED-56B2D15DB479}" dt="2026-02-16T04:53:47.640" v="20501" actId="113"/>
          <ac:spMkLst>
            <pc:docMk/>
            <pc:sldMk cId="1717571770" sldId="6062"/>
            <ac:spMk id="14" creationId="{363A6C27-5169-1ABB-5C23-9A01DD8FD18E}"/>
          </ac:spMkLst>
        </pc:spChg>
        <pc:spChg chg="mod topLvl">
          <ac:chgData name="松浦英宗" userId="9b03fd3a-662f-49ff-9af1-1b93cf7aab22" providerId="ADAL" clId="{56E9DFAE-DDAD-4FCA-8AED-56B2D15DB479}" dt="2026-02-16T05:14:23.314" v="20958"/>
          <ac:spMkLst>
            <pc:docMk/>
            <pc:sldMk cId="1717571770" sldId="6062"/>
            <ac:spMk id="27" creationId="{1E362186-750E-73DD-10EA-2BED45F73314}"/>
          </ac:spMkLst>
        </pc:spChg>
        <pc:spChg chg="mod">
          <ac:chgData name="松浦英宗" userId="9b03fd3a-662f-49ff-9af1-1b93cf7aab22" providerId="ADAL" clId="{56E9DFAE-DDAD-4FCA-8AED-56B2D15DB479}" dt="2026-02-16T05:17:59.142" v="21027" actId="20577"/>
          <ac:spMkLst>
            <pc:docMk/>
            <pc:sldMk cId="1717571770" sldId="6062"/>
            <ac:spMk id="28" creationId="{BA8D3A4E-22C5-7B98-23F0-40142EB1C487}"/>
          </ac:spMkLst>
        </pc:spChg>
        <pc:spChg chg="mod topLvl">
          <ac:chgData name="松浦英宗" userId="9b03fd3a-662f-49ff-9af1-1b93cf7aab22" providerId="ADAL" clId="{56E9DFAE-DDAD-4FCA-8AED-56B2D15DB479}" dt="2026-02-16T05:18:14.989" v="21044" actId="20577"/>
          <ac:spMkLst>
            <pc:docMk/>
            <pc:sldMk cId="1717571770" sldId="6062"/>
            <ac:spMk id="29" creationId="{63FC9B46-8098-88C2-8B9B-0D1E08DA2122}"/>
          </ac:spMkLst>
        </pc:spChg>
        <pc:spChg chg="mod topLvl">
          <ac:chgData name="松浦英宗" userId="9b03fd3a-662f-49ff-9af1-1b93cf7aab22" providerId="ADAL" clId="{56E9DFAE-DDAD-4FCA-8AED-56B2D15DB479}" dt="2026-02-16T05:16:46.270" v="20991"/>
          <ac:spMkLst>
            <pc:docMk/>
            <pc:sldMk cId="1717571770" sldId="6062"/>
            <ac:spMk id="30" creationId="{3F9D5FCF-6050-CC9D-B029-BCF2B31F4E63}"/>
          </ac:spMkLst>
        </pc:spChg>
        <pc:spChg chg="mod topLvl">
          <ac:chgData name="松浦英宗" userId="9b03fd3a-662f-49ff-9af1-1b93cf7aab22" providerId="ADAL" clId="{56E9DFAE-DDAD-4FCA-8AED-56B2D15DB479}" dt="2026-02-16T05:18:36.908" v="21055" actId="20577"/>
          <ac:spMkLst>
            <pc:docMk/>
            <pc:sldMk cId="1717571770" sldId="6062"/>
            <ac:spMk id="31" creationId="{B1DB3EB6-233B-2FEF-FE21-C370ECBC3420}"/>
          </ac:spMkLst>
        </pc:spChg>
        <pc:spChg chg="mod topLvl">
          <ac:chgData name="松浦英宗" userId="9b03fd3a-662f-49ff-9af1-1b93cf7aab22" providerId="ADAL" clId="{56E9DFAE-DDAD-4FCA-8AED-56B2D15DB479}" dt="2026-02-16T05:18:43.219" v="21065" actId="20577"/>
          <ac:spMkLst>
            <pc:docMk/>
            <pc:sldMk cId="1717571770" sldId="6062"/>
            <ac:spMk id="32" creationId="{A1CD4E21-402A-71BD-5877-76C55A0AC1CF}"/>
          </ac:spMkLst>
        </pc:spChg>
        <pc:spChg chg="del mod topLvl">
          <ac:chgData name="松浦英宗" userId="9b03fd3a-662f-49ff-9af1-1b93cf7aab22" providerId="ADAL" clId="{56E9DFAE-DDAD-4FCA-8AED-56B2D15DB479}" dt="2026-02-16T04:51:47.074" v="20444" actId="478"/>
          <ac:spMkLst>
            <pc:docMk/>
            <pc:sldMk cId="1717571770" sldId="6062"/>
            <ac:spMk id="33" creationId="{255B9784-F4A8-41A2-D673-814E578D755A}"/>
          </ac:spMkLst>
        </pc:spChg>
        <pc:spChg chg="del mod">
          <ac:chgData name="松浦英宗" userId="9b03fd3a-662f-49ff-9af1-1b93cf7aab22" providerId="ADAL" clId="{56E9DFAE-DDAD-4FCA-8AED-56B2D15DB479}" dt="2026-02-16T04:51:47.074" v="20444" actId="478"/>
          <ac:spMkLst>
            <pc:docMk/>
            <pc:sldMk cId="1717571770" sldId="6062"/>
            <ac:spMk id="34" creationId="{F7EC66F3-B062-BF79-4E8C-6FD93B2777D0}"/>
          </ac:spMkLst>
        </pc:spChg>
        <pc:spChg chg="mod">
          <ac:chgData name="松浦英宗" userId="9b03fd3a-662f-49ff-9af1-1b93cf7aab22" providerId="ADAL" clId="{56E9DFAE-DDAD-4FCA-8AED-56B2D15DB479}" dt="2026-02-16T04:53:16.034" v="20495" actId="3064"/>
          <ac:spMkLst>
            <pc:docMk/>
            <pc:sldMk cId="1717571770" sldId="6062"/>
            <ac:spMk id="35" creationId="{B9799711-A216-FE72-63D7-92516488ADC4}"/>
          </ac:spMkLst>
        </pc:spChg>
        <pc:spChg chg="mod topLvl">
          <ac:chgData name="松浦英宗" userId="9b03fd3a-662f-49ff-9af1-1b93cf7aab22" providerId="ADAL" clId="{56E9DFAE-DDAD-4FCA-8AED-56B2D15DB479}" dt="2026-02-16T05:15:34.924" v="20971" actId="165"/>
          <ac:spMkLst>
            <pc:docMk/>
            <pc:sldMk cId="1717571770" sldId="6062"/>
            <ac:spMk id="39" creationId="{A3C35ACE-0FC9-5DFA-FCAB-CE6BEA79A5BF}"/>
          </ac:spMkLst>
        </pc:spChg>
        <pc:spChg chg="mod topLvl">
          <ac:chgData name="松浦英宗" userId="9b03fd3a-662f-49ff-9af1-1b93cf7aab22" providerId="ADAL" clId="{56E9DFAE-DDAD-4FCA-8AED-56B2D15DB479}" dt="2026-02-16T05:16:06.225" v="20977"/>
          <ac:spMkLst>
            <pc:docMk/>
            <pc:sldMk cId="1717571770" sldId="6062"/>
            <ac:spMk id="40" creationId="{EB55A19D-AFB0-0397-E0C1-A52663558FF0}"/>
          </ac:spMkLst>
        </pc:spChg>
        <pc:spChg chg="mod topLvl">
          <ac:chgData name="松浦英宗" userId="9b03fd3a-662f-49ff-9af1-1b93cf7aab22" providerId="ADAL" clId="{56E9DFAE-DDAD-4FCA-8AED-56B2D15DB479}" dt="2026-02-16T05:16:28.848" v="20985"/>
          <ac:spMkLst>
            <pc:docMk/>
            <pc:sldMk cId="1717571770" sldId="6062"/>
            <ac:spMk id="41" creationId="{BFF7EEF4-5779-3229-2105-A8FE11D8329C}"/>
          </ac:spMkLst>
        </pc:spChg>
        <pc:spChg chg="mod topLvl">
          <ac:chgData name="松浦英宗" userId="9b03fd3a-662f-49ff-9af1-1b93cf7aab22" providerId="ADAL" clId="{56E9DFAE-DDAD-4FCA-8AED-56B2D15DB479}" dt="2026-02-16T05:16:50.832" v="20993"/>
          <ac:spMkLst>
            <pc:docMk/>
            <pc:sldMk cId="1717571770" sldId="6062"/>
            <ac:spMk id="42" creationId="{45D6CA75-93D6-BBAB-5BB2-9A2FB65D4186}"/>
          </ac:spMkLst>
        </pc:spChg>
        <pc:spChg chg="mod topLvl">
          <ac:chgData name="松浦英宗" userId="9b03fd3a-662f-49ff-9af1-1b93cf7aab22" providerId="ADAL" clId="{56E9DFAE-DDAD-4FCA-8AED-56B2D15DB479}" dt="2026-02-16T05:17:13.388" v="21001"/>
          <ac:spMkLst>
            <pc:docMk/>
            <pc:sldMk cId="1717571770" sldId="6062"/>
            <ac:spMk id="43" creationId="{FC23EB12-B166-8447-FD13-3F6389BFE4C4}"/>
          </ac:spMkLst>
        </pc:spChg>
        <pc:spChg chg="mod topLvl">
          <ac:chgData name="松浦英宗" userId="9b03fd3a-662f-49ff-9af1-1b93cf7aab22" providerId="ADAL" clId="{56E9DFAE-DDAD-4FCA-8AED-56B2D15DB479}" dt="2026-02-16T05:17:42" v="21009"/>
          <ac:spMkLst>
            <pc:docMk/>
            <pc:sldMk cId="1717571770" sldId="6062"/>
            <ac:spMk id="44" creationId="{8A52D9C9-8599-CC57-8A06-E6BE9D6956C0}"/>
          </ac:spMkLst>
        </pc:spChg>
        <pc:spChg chg="del mod">
          <ac:chgData name="松浦英宗" userId="9b03fd3a-662f-49ff-9af1-1b93cf7aab22" providerId="ADAL" clId="{56E9DFAE-DDAD-4FCA-8AED-56B2D15DB479}" dt="2026-02-16T04:51:47.074" v="20444" actId="478"/>
          <ac:spMkLst>
            <pc:docMk/>
            <pc:sldMk cId="1717571770" sldId="6062"/>
            <ac:spMk id="45" creationId="{F0C92F7F-908A-6C53-C358-5816EBCECB65}"/>
          </ac:spMkLst>
        </pc:spChg>
        <pc:spChg chg="del mod">
          <ac:chgData name="松浦英宗" userId="9b03fd3a-662f-49ff-9af1-1b93cf7aab22" providerId="ADAL" clId="{56E9DFAE-DDAD-4FCA-8AED-56B2D15DB479}" dt="2026-02-16T04:51:47.074" v="20444" actId="478"/>
          <ac:spMkLst>
            <pc:docMk/>
            <pc:sldMk cId="1717571770" sldId="6062"/>
            <ac:spMk id="46" creationId="{CB4C02C9-C340-B1E4-94D2-94E8B03290B8}"/>
          </ac:spMkLst>
        </pc:spChg>
        <pc:spChg chg="mod">
          <ac:chgData name="松浦英宗" userId="9b03fd3a-662f-49ff-9af1-1b93cf7aab22" providerId="ADAL" clId="{56E9DFAE-DDAD-4FCA-8AED-56B2D15DB479}" dt="2026-02-16T05:15:34.924" v="20971" actId="165"/>
          <ac:spMkLst>
            <pc:docMk/>
            <pc:sldMk cId="1717571770" sldId="6062"/>
            <ac:spMk id="47" creationId="{B60992AF-9FE4-3674-3916-078FAE5ED495}"/>
          </ac:spMkLst>
        </pc:spChg>
        <pc:spChg chg="mod topLvl">
          <ac:chgData name="松浦英宗" userId="9b03fd3a-662f-49ff-9af1-1b93cf7aab22" providerId="ADAL" clId="{56E9DFAE-DDAD-4FCA-8AED-56B2D15DB479}" dt="2026-02-16T05:18:52.078" v="21066" actId="20577"/>
          <ac:spMkLst>
            <pc:docMk/>
            <pc:sldMk cId="1717571770" sldId="6062"/>
            <ac:spMk id="51" creationId="{A0CEFCE5-C67D-7D86-A8BA-3B72D54F0450}"/>
          </ac:spMkLst>
        </pc:spChg>
        <pc:spChg chg="mod topLvl">
          <ac:chgData name="松浦英宗" userId="9b03fd3a-662f-49ff-9af1-1b93cf7aab22" providerId="ADAL" clId="{56E9DFAE-DDAD-4FCA-8AED-56B2D15DB479}" dt="2026-02-16T05:19:19.616" v="21088" actId="20577"/>
          <ac:spMkLst>
            <pc:docMk/>
            <pc:sldMk cId="1717571770" sldId="6062"/>
            <ac:spMk id="52" creationId="{685C6485-8A5A-B991-87D9-F1327FE097C7}"/>
          </ac:spMkLst>
        </pc:spChg>
        <pc:spChg chg="mod topLvl">
          <ac:chgData name="松浦英宗" userId="9b03fd3a-662f-49ff-9af1-1b93cf7aab22" providerId="ADAL" clId="{56E9DFAE-DDAD-4FCA-8AED-56B2D15DB479}" dt="2026-02-16T05:16:38.653" v="20989" actId="20577"/>
          <ac:spMkLst>
            <pc:docMk/>
            <pc:sldMk cId="1717571770" sldId="6062"/>
            <ac:spMk id="53" creationId="{CBCD8C99-7864-EE97-3652-F208901941A4}"/>
          </ac:spMkLst>
        </pc:spChg>
        <pc:spChg chg="mod topLvl">
          <ac:chgData name="松浦英宗" userId="9b03fd3a-662f-49ff-9af1-1b93cf7aab22" providerId="ADAL" clId="{56E9DFAE-DDAD-4FCA-8AED-56B2D15DB479}" dt="2026-02-16T05:19:38.931" v="21095" actId="20577"/>
          <ac:spMkLst>
            <pc:docMk/>
            <pc:sldMk cId="1717571770" sldId="6062"/>
            <ac:spMk id="54" creationId="{BE331E86-DB30-E9E4-E647-2BBCECCABB17}"/>
          </ac:spMkLst>
        </pc:spChg>
        <pc:spChg chg="mod topLvl">
          <ac:chgData name="松浦英宗" userId="9b03fd3a-662f-49ff-9af1-1b93cf7aab22" providerId="ADAL" clId="{56E9DFAE-DDAD-4FCA-8AED-56B2D15DB479}" dt="2026-02-16T05:17:25.221" v="21005" actId="20577"/>
          <ac:spMkLst>
            <pc:docMk/>
            <pc:sldMk cId="1717571770" sldId="6062"/>
            <ac:spMk id="55" creationId="{BFB39151-5DDC-31BD-D22F-6C82C582BD8A}"/>
          </ac:spMkLst>
        </pc:spChg>
        <pc:spChg chg="mod topLvl">
          <ac:chgData name="松浦英宗" userId="9b03fd3a-662f-49ff-9af1-1b93cf7aab22" providerId="ADAL" clId="{56E9DFAE-DDAD-4FCA-8AED-56B2D15DB479}" dt="2026-02-16T05:17:54.529" v="21013" actId="20577"/>
          <ac:spMkLst>
            <pc:docMk/>
            <pc:sldMk cId="1717571770" sldId="6062"/>
            <ac:spMk id="56" creationId="{512EEC0E-150D-7457-A465-7505472BFF8D}"/>
          </ac:spMkLst>
        </pc:spChg>
        <pc:spChg chg="del mod">
          <ac:chgData name="松浦英宗" userId="9b03fd3a-662f-49ff-9af1-1b93cf7aab22" providerId="ADAL" clId="{56E9DFAE-DDAD-4FCA-8AED-56B2D15DB479}" dt="2026-02-16T04:51:47.074" v="20444" actId="478"/>
          <ac:spMkLst>
            <pc:docMk/>
            <pc:sldMk cId="1717571770" sldId="6062"/>
            <ac:spMk id="57" creationId="{2083C702-974B-F08A-8560-0C34E248194F}"/>
          </ac:spMkLst>
        </pc:spChg>
        <pc:spChg chg="del mod">
          <ac:chgData name="松浦英宗" userId="9b03fd3a-662f-49ff-9af1-1b93cf7aab22" providerId="ADAL" clId="{56E9DFAE-DDAD-4FCA-8AED-56B2D15DB479}" dt="2026-02-16T04:51:47.074" v="20444" actId="478"/>
          <ac:spMkLst>
            <pc:docMk/>
            <pc:sldMk cId="1717571770" sldId="6062"/>
            <ac:spMk id="58" creationId="{FF861276-BC0D-84A4-CF7F-50AE5A6EEAD7}"/>
          </ac:spMkLst>
        </pc:spChg>
        <pc:spChg chg="mod">
          <ac:chgData name="松浦英宗" userId="9b03fd3a-662f-49ff-9af1-1b93cf7aab22" providerId="ADAL" clId="{56E9DFAE-DDAD-4FCA-8AED-56B2D15DB479}" dt="2026-02-16T05:15:09.310" v="20969" actId="165"/>
          <ac:spMkLst>
            <pc:docMk/>
            <pc:sldMk cId="1717571770" sldId="6062"/>
            <ac:spMk id="59" creationId="{B41E312A-86E1-2335-AB39-AC090E58A728}"/>
          </ac:spMkLst>
        </pc:spChg>
        <pc:spChg chg="add mod">
          <ac:chgData name="松浦英宗" userId="9b03fd3a-662f-49ff-9af1-1b93cf7aab22" providerId="ADAL" clId="{56E9DFAE-DDAD-4FCA-8AED-56B2D15DB479}" dt="2026-02-16T04:43:36.302" v="20210"/>
          <ac:spMkLst>
            <pc:docMk/>
            <pc:sldMk cId="1717571770" sldId="6062"/>
            <ac:spMk id="61" creationId="{1F82D4FC-24E8-6A43-AAD2-192FDB1F999C}"/>
          </ac:spMkLst>
        </pc:spChg>
        <pc:spChg chg="add mod">
          <ac:chgData name="松浦英宗" userId="9b03fd3a-662f-49ff-9af1-1b93cf7aab22" providerId="ADAL" clId="{56E9DFAE-DDAD-4FCA-8AED-56B2D15DB479}" dt="2026-02-16T04:43:44.588" v="20232" actId="20577"/>
          <ac:spMkLst>
            <pc:docMk/>
            <pc:sldMk cId="1717571770" sldId="6062"/>
            <ac:spMk id="62" creationId="{72FDD2FF-C212-7B5E-C6BE-CF390501202C}"/>
          </ac:spMkLst>
        </pc:spChg>
        <pc:spChg chg="add mod">
          <ac:chgData name="松浦英宗" userId="9b03fd3a-662f-49ff-9af1-1b93cf7aab22" providerId="ADAL" clId="{56E9DFAE-DDAD-4FCA-8AED-56B2D15DB479}" dt="2026-02-16T05:22:06.847" v="21237" actId="20577"/>
          <ac:spMkLst>
            <pc:docMk/>
            <pc:sldMk cId="1717571770" sldId="6062"/>
            <ac:spMk id="63" creationId="{2B60190E-F5A1-9A9E-7F0B-7AA4BA036EF1}"/>
          </ac:spMkLst>
        </pc:spChg>
        <pc:spChg chg="add mod">
          <ac:chgData name="松浦英宗" userId="9b03fd3a-662f-49ff-9af1-1b93cf7aab22" providerId="ADAL" clId="{56E9DFAE-DDAD-4FCA-8AED-56B2D15DB479}" dt="2026-02-16T04:43:36.302" v="20210"/>
          <ac:spMkLst>
            <pc:docMk/>
            <pc:sldMk cId="1717571770" sldId="6062"/>
            <ac:spMk id="64" creationId="{827E3D50-BCBC-76A3-C558-294C72CCBA76}"/>
          </ac:spMkLst>
        </pc:spChg>
        <pc:spChg chg="mod">
          <ac:chgData name="松浦英宗" userId="9b03fd3a-662f-49ff-9af1-1b93cf7aab22" providerId="ADAL" clId="{56E9DFAE-DDAD-4FCA-8AED-56B2D15DB479}" dt="2026-02-16T04:53:16.034" v="20495" actId="3064"/>
          <ac:spMkLst>
            <pc:docMk/>
            <pc:sldMk cId="1717571770" sldId="6062"/>
            <ac:spMk id="68" creationId="{F114DA59-CBA0-822B-F277-CB9131DB5196}"/>
          </ac:spMkLst>
        </pc:spChg>
        <pc:spChg chg="add mod">
          <ac:chgData name="松浦英宗" userId="9b03fd3a-662f-49ff-9af1-1b93cf7aab22" providerId="ADAL" clId="{56E9DFAE-DDAD-4FCA-8AED-56B2D15DB479}" dt="2026-02-16T05:15:42.366" v="20973" actId="404"/>
          <ac:spMkLst>
            <pc:docMk/>
            <pc:sldMk cId="1717571770" sldId="6062"/>
            <ac:spMk id="70" creationId="{D924B3EB-FBB3-C924-D903-F3F8632EFCAD}"/>
          </ac:spMkLst>
        </pc:spChg>
        <pc:spChg chg="add mod">
          <ac:chgData name="松浦英宗" userId="9b03fd3a-662f-49ff-9af1-1b93cf7aab22" providerId="ADAL" clId="{56E9DFAE-DDAD-4FCA-8AED-56B2D15DB479}" dt="2026-02-16T05:15:42.366" v="20973" actId="404"/>
          <ac:spMkLst>
            <pc:docMk/>
            <pc:sldMk cId="1717571770" sldId="6062"/>
            <ac:spMk id="71" creationId="{CF872F64-6715-E221-6C1D-13D9BE51B5D2}"/>
          </ac:spMkLst>
        </pc:spChg>
        <pc:spChg chg="add mod">
          <ac:chgData name="松浦英宗" userId="9b03fd3a-662f-49ff-9af1-1b93cf7aab22" providerId="ADAL" clId="{56E9DFAE-DDAD-4FCA-8AED-56B2D15DB479}" dt="2026-02-16T04:53:01.702" v="20492" actId="207"/>
          <ac:spMkLst>
            <pc:docMk/>
            <pc:sldMk cId="1717571770" sldId="6062"/>
            <ac:spMk id="72" creationId="{4951303F-84EA-9DE7-E681-19AD998D1EE8}"/>
          </ac:spMkLst>
        </pc:spChg>
        <pc:spChg chg="add mod">
          <ac:chgData name="松浦英宗" userId="9b03fd3a-662f-49ff-9af1-1b93cf7aab22" providerId="ADAL" clId="{56E9DFAE-DDAD-4FCA-8AED-56B2D15DB479}" dt="2026-02-16T04:53:01.702" v="20492" actId="207"/>
          <ac:spMkLst>
            <pc:docMk/>
            <pc:sldMk cId="1717571770" sldId="6062"/>
            <ac:spMk id="73" creationId="{9BD4255F-093E-4558-365A-3E14751BDFF6}"/>
          </ac:spMkLst>
        </pc:spChg>
        <pc:spChg chg="add mod">
          <ac:chgData name="松浦英宗" userId="9b03fd3a-662f-49ff-9af1-1b93cf7aab22" providerId="ADAL" clId="{56E9DFAE-DDAD-4FCA-8AED-56B2D15DB479}" dt="2026-02-16T04:53:01.702" v="20492" actId="207"/>
          <ac:spMkLst>
            <pc:docMk/>
            <pc:sldMk cId="1717571770" sldId="6062"/>
            <ac:spMk id="74" creationId="{8ECB6957-97FF-F1CF-DE78-138CC4D8D677}"/>
          </ac:spMkLst>
        </pc:spChg>
        <pc:spChg chg="add mod">
          <ac:chgData name="松浦英宗" userId="9b03fd3a-662f-49ff-9af1-1b93cf7aab22" providerId="ADAL" clId="{56E9DFAE-DDAD-4FCA-8AED-56B2D15DB479}" dt="2026-02-16T04:53:01.702" v="20492" actId="207"/>
          <ac:spMkLst>
            <pc:docMk/>
            <pc:sldMk cId="1717571770" sldId="6062"/>
            <ac:spMk id="75" creationId="{17600710-1E11-E9D7-87D5-D23EF21A9EDC}"/>
          </ac:spMkLst>
        </pc:spChg>
        <pc:spChg chg="add mod ord">
          <ac:chgData name="松浦英宗" userId="9b03fd3a-662f-49ff-9af1-1b93cf7aab22" providerId="ADAL" clId="{56E9DFAE-DDAD-4FCA-8AED-56B2D15DB479}" dt="2026-02-16T05:22:32.970" v="21262" actId="14100"/>
          <ac:spMkLst>
            <pc:docMk/>
            <pc:sldMk cId="1717571770" sldId="6062"/>
            <ac:spMk id="79" creationId="{26D0B77E-3B96-672C-C421-E8458E007F79}"/>
          </ac:spMkLst>
        </pc:spChg>
        <pc:spChg chg="add mod">
          <ac:chgData name="松浦英宗" userId="9b03fd3a-662f-49ff-9af1-1b93cf7aab22" providerId="ADAL" clId="{56E9DFAE-DDAD-4FCA-8AED-56B2D15DB479}" dt="2026-02-16T05:23:07.187" v="21294" actId="1076"/>
          <ac:spMkLst>
            <pc:docMk/>
            <pc:sldMk cId="1717571770" sldId="6062"/>
            <ac:spMk id="80" creationId="{8E2B4967-F88C-6780-DD25-D145C9D34380}"/>
          </ac:spMkLst>
        </pc:spChg>
        <pc:grpChg chg="del">
          <ac:chgData name="松浦英宗" userId="9b03fd3a-662f-49ff-9af1-1b93cf7aab22" providerId="ADAL" clId="{56E9DFAE-DDAD-4FCA-8AED-56B2D15DB479}" dt="2026-02-16T04:44:18.697" v="20237" actId="165"/>
          <ac:grpSpMkLst>
            <pc:docMk/>
            <pc:sldMk cId="1717571770" sldId="6062"/>
            <ac:grpSpMk id="7" creationId="{52B7855D-5796-1240-5530-BF4F8C428D5E}"/>
          </ac:grpSpMkLst>
        </pc:grpChg>
        <pc:grpChg chg="mod topLvl">
          <ac:chgData name="松浦英宗" userId="9b03fd3a-662f-49ff-9af1-1b93cf7aab22" providerId="ADAL" clId="{56E9DFAE-DDAD-4FCA-8AED-56B2D15DB479}" dt="2026-02-16T04:44:23.118" v="20238" actId="1076"/>
          <ac:grpSpMkLst>
            <pc:docMk/>
            <pc:sldMk cId="1717571770" sldId="6062"/>
            <ac:grpSpMk id="8" creationId="{3AE5EC8D-3931-15AD-A7E2-708C1B3084EA}"/>
          </ac:grpSpMkLst>
        </pc:grpChg>
        <pc:grpChg chg="mod">
          <ac:chgData name="松浦英宗" userId="9b03fd3a-662f-49ff-9af1-1b93cf7aab22" providerId="ADAL" clId="{56E9DFAE-DDAD-4FCA-8AED-56B2D15DB479}" dt="2026-02-16T04:44:15.179" v="20236" actId="555"/>
          <ac:grpSpMkLst>
            <pc:docMk/>
            <pc:sldMk cId="1717571770" sldId="6062"/>
            <ac:grpSpMk id="12" creationId="{FA34801A-2E16-4943-7FCF-735B3802CA85}"/>
          </ac:grpSpMkLst>
        </pc:grpChg>
        <pc:grpChg chg="del">
          <ac:chgData name="松浦英宗" userId="9b03fd3a-662f-49ff-9af1-1b93cf7aab22" providerId="ADAL" clId="{56E9DFAE-DDAD-4FCA-8AED-56B2D15DB479}" dt="2026-02-16T04:44:03.702" v="20234" actId="478"/>
          <ac:grpSpMkLst>
            <pc:docMk/>
            <pc:sldMk cId="1717571770" sldId="6062"/>
            <ac:grpSpMk id="22" creationId="{B60AA3FD-8877-94EB-D5D1-B1C491E76DA4}"/>
          </ac:grpSpMkLst>
        </pc:grpChg>
        <pc:grpChg chg="mod topLvl">
          <ac:chgData name="松浦英宗" userId="9b03fd3a-662f-49ff-9af1-1b93cf7aab22" providerId="ADAL" clId="{56E9DFAE-DDAD-4FCA-8AED-56B2D15DB479}" dt="2026-02-16T05:15:34.924" v="20971" actId="165"/>
          <ac:grpSpMkLst>
            <pc:docMk/>
            <pc:sldMk cId="1717571770" sldId="6062"/>
            <ac:grpSpMk id="38" creationId="{4257AF1D-A2D1-B115-2365-A1990C5A1267}"/>
          </ac:grpSpMkLst>
        </pc:grpChg>
        <pc:grpChg chg="mod">
          <ac:chgData name="松浦英宗" userId="9b03fd3a-662f-49ff-9af1-1b93cf7aab22" providerId="ADAL" clId="{56E9DFAE-DDAD-4FCA-8AED-56B2D15DB479}" dt="2026-02-16T04:44:15.179" v="20236" actId="555"/>
          <ac:grpSpMkLst>
            <pc:docMk/>
            <pc:sldMk cId="1717571770" sldId="6062"/>
            <ac:grpSpMk id="49" creationId="{1E750587-6103-0B87-3874-39C352D2E78E}"/>
          </ac:grpSpMkLst>
        </pc:grpChg>
        <pc:grpChg chg="mod topLvl">
          <ac:chgData name="松浦英宗" userId="9b03fd3a-662f-49ff-9af1-1b93cf7aab22" providerId="ADAL" clId="{56E9DFAE-DDAD-4FCA-8AED-56B2D15DB479}" dt="2026-02-16T05:15:09.310" v="20969" actId="165"/>
          <ac:grpSpMkLst>
            <pc:docMk/>
            <pc:sldMk cId="1717571770" sldId="6062"/>
            <ac:grpSpMk id="50" creationId="{2805766E-5568-2348-E6DC-EA659E487FC4}"/>
          </ac:grpSpMkLst>
        </pc:grpChg>
        <pc:grpChg chg="mod">
          <ac:chgData name="松浦英宗" userId="9b03fd3a-662f-49ff-9af1-1b93cf7aab22" providerId="ADAL" clId="{56E9DFAE-DDAD-4FCA-8AED-56B2D15DB479}" dt="2026-02-16T04:51:56.520" v="20446" actId="14100"/>
          <ac:grpSpMkLst>
            <pc:docMk/>
            <pc:sldMk cId="1717571770" sldId="6062"/>
            <ac:grpSpMk id="65" creationId="{FE554735-4C12-4431-C7FC-5F2538E0A23B}"/>
          </ac:grpSpMkLst>
        </pc:grpChg>
        <pc:grpChg chg="add del mod">
          <ac:chgData name="松浦英宗" userId="9b03fd3a-662f-49ff-9af1-1b93cf7aab22" providerId="ADAL" clId="{56E9DFAE-DDAD-4FCA-8AED-56B2D15DB479}" dt="2026-02-16T04:52:19.316" v="20451" actId="165"/>
          <ac:grpSpMkLst>
            <pc:docMk/>
            <pc:sldMk cId="1717571770" sldId="6062"/>
            <ac:grpSpMk id="66" creationId="{B330C762-81E9-C12E-2658-2D02DEE4ECC3}"/>
          </ac:grpSpMkLst>
        </pc:grpChg>
        <pc:grpChg chg="add mod">
          <ac:chgData name="松浦英宗" userId="9b03fd3a-662f-49ff-9af1-1b93cf7aab22" providerId="ADAL" clId="{56E9DFAE-DDAD-4FCA-8AED-56B2D15DB479}" dt="2026-02-16T04:52:32.428" v="20453" actId="14100"/>
          <ac:grpSpMkLst>
            <pc:docMk/>
            <pc:sldMk cId="1717571770" sldId="6062"/>
            <ac:grpSpMk id="67" creationId="{30A97085-F1B9-280F-FDC3-ACEE80C97EF2}"/>
          </ac:grpSpMkLst>
        </pc:grpChg>
        <pc:grpChg chg="add del mod">
          <ac:chgData name="松浦英宗" userId="9b03fd3a-662f-49ff-9af1-1b93cf7aab22" providerId="ADAL" clId="{56E9DFAE-DDAD-4FCA-8AED-56B2D15DB479}" dt="2026-02-16T05:15:34.924" v="20971" actId="165"/>
          <ac:grpSpMkLst>
            <pc:docMk/>
            <pc:sldMk cId="1717571770" sldId="6062"/>
            <ac:grpSpMk id="77" creationId="{C9255849-9CF1-F881-76BD-A88E5A3DE623}"/>
          </ac:grpSpMkLst>
        </pc:grpChg>
        <pc:grpChg chg="add del mod">
          <ac:chgData name="松浦英宗" userId="9b03fd3a-662f-49ff-9af1-1b93cf7aab22" providerId="ADAL" clId="{56E9DFAE-DDAD-4FCA-8AED-56B2D15DB479}" dt="2026-02-16T05:15:09.310" v="20969" actId="165"/>
          <ac:grpSpMkLst>
            <pc:docMk/>
            <pc:sldMk cId="1717571770" sldId="6062"/>
            <ac:grpSpMk id="78" creationId="{C342AA41-7809-D355-FAD8-5CCC064B4B4E}"/>
          </ac:grpSpMkLst>
        </pc:grpChg>
        <pc:cxnChg chg="mod">
          <ac:chgData name="松浦英宗" userId="9b03fd3a-662f-49ff-9af1-1b93cf7aab22" providerId="ADAL" clId="{56E9DFAE-DDAD-4FCA-8AED-56B2D15DB479}" dt="2026-02-16T04:44:18.697" v="20237" actId="165"/>
          <ac:cxnSpMkLst>
            <pc:docMk/>
            <pc:sldMk cId="1717571770" sldId="6062"/>
            <ac:cxnSpMk id="11" creationId="{B2A55096-E728-D0DB-6438-BC81175A6304}"/>
          </ac:cxnSpMkLst>
        </pc:cxnChg>
        <pc:cxnChg chg="mod">
          <ac:chgData name="松浦英宗" userId="9b03fd3a-662f-49ff-9af1-1b93cf7aab22" providerId="ADAL" clId="{56E9DFAE-DDAD-4FCA-8AED-56B2D15DB479}" dt="2026-02-16T04:53:41.160" v="20498" actId="12789"/>
          <ac:cxnSpMkLst>
            <pc:docMk/>
            <pc:sldMk cId="1717571770" sldId="6062"/>
            <ac:cxnSpMk id="13" creationId="{034F1C4B-3F80-4F94-6EB2-425F397D433C}"/>
          </ac:cxnSpMkLst>
        </pc:cxnChg>
        <pc:cxnChg chg="del">
          <ac:chgData name="松浦英宗" userId="9b03fd3a-662f-49ff-9af1-1b93cf7aab22" providerId="ADAL" clId="{56E9DFAE-DDAD-4FCA-8AED-56B2D15DB479}" dt="2026-02-16T04:51:47.074" v="20444" actId="478"/>
          <ac:cxnSpMkLst>
            <pc:docMk/>
            <pc:sldMk cId="1717571770" sldId="6062"/>
            <ac:cxnSpMk id="20" creationId="{9A0ABEFD-75F5-658D-E531-43C956AA0205}"/>
          </ac:cxnSpMkLst>
        </pc:cxnChg>
        <pc:cxnChg chg="del">
          <ac:chgData name="松浦英宗" userId="9b03fd3a-662f-49ff-9af1-1b93cf7aab22" providerId="ADAL" clId="{56E9DFAE-DDAD-4FCA-8AED-56B2D15DB479}" dt="2026-02-16T04:51:47.074" v="20444" actId="478"/>
          <ac:cxnSpMkLst>
            <pc:docMk/>
            <pc:sldMk cId="1717571770" sldId="6062"/>
            <ac:cxnSpMk id="21" creationId="{4FD659B6-D5B7-6F39-DC74-19265DDEBFED}"/>
          </ac:cxnSpMkLst>
        </pc:cxnChg>
        <pc:cxnChg chg="mod">
          <ac:chgData name="松浦英宗" userId="9b03fd3a-662f-49ff-9af1-1b93cf7aab22" providerId="ADAL" clId="{56E9DFAE-DDAD-4FCA-8AED-56B2D15DB479}" dt="2026-02-16T05:15:34.924" v="20971" actId="165"/>
          <ac:cxnSpMkLst>
            <pc:docMk/>
            <pc:sldMk cId="1717571770" sldId="6062"/>
            <ac:cxnSpMk id="48" creationId="{F55762C2-69B3-6581-CC20-AC78649738F6}"/>
          </ac:cxnSpMkLst>
        </pc:cxnChg>
        <pc:cxnChg chg="mod">
          <ac:chgData name="松浦英宗" userId="9b03fd3a-662f-49ff-9af1-1b93cf7aab22" providerId="ADAL" clId="{56E9DFAE-DDAD-4FCA-8AED-56B2D15DB479}" dt="2026-02-16T05:15:09.310" v="20969" actId="165"/>
          <ac:cxnSpMkLst>
            <pc:docMk/>
            <pc:sldMk cId="1717571770" sldId="6062"/>
            <ac:cxnSpMk id="60" creationId="{F1724D79-6B85-13EA-37BF-B670C7754387}"/>
          </ac:cxnSpMkLst>
        </pc:cxnChg>
        <pc:cxnChg chg="mod">
          <ac:chgData name="松浦英宗" userId="9b03fd3a-662f-49ff-9af1-1b93cf7aab22" providerId="ADAL" clId="{56E9DFAE-DDAD-4FCA-8AED-56B2D15DB479}" dt="2026-02-16T04:52:26.355" v="20452" actId="571"/>
          <ac:cxnSpMkLst>
            <pc:docMk/>
            <pc:sldMk cId="1717571770" sldId="6062"/>
            <ac:cxnSpMk id="69" creationId="{63B57195-1A84-F310-474B-05B920431F20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6T06:11:50.882" v="22086" actId="47"/>
        <pc:sldMkLst>
          <pc:docMk/>
          <pc:sldMk cId="3035645044" sldId="6063"/>
        </pc:sldMkLst>
        <pc:spChg chg="add mod">
          <ac:chgData name="松浦英宗" userId="9b03fd3a-662f-49ff-9af1-1b93cf7aab22" providerId="ADAL" clId="{56E9DFAE-DDAD-4FCA-8AED-56B2D15DB479}" dt="2026-02-16T05:34:43.610" v="21295"/>
          <ac:spMkLst>
            <pc:docMk/>
            <pc:sldMk cId="3035645044" sldId="6063"/>
            <ac:spMk id="2" creationId="{83ACBAAF-4583-06AF-DCBE-0FB5597EDB73}"/>
          </ac:spMkLst>
        </pc:spChg>
        <pc:spChg chg="add mod">
          <ac:chgData name="松浦英宗" userId="9b03fd3a-662f-49ff-9af1-1b93cf7aab22" providerId="ADAL" clId="{56E9DFAE-DDAD-4FCA-8AED-56B2D15DB479}" dt="2026-02-16T05:34:43.610" v="21295"/>
          <ac:spMkLst>
            <pc:docMk/>
            <pc:sldMk cId="3035645044" sldId="6063"/>
            <ac:spMk id="4" creationId="{4FA2072C-B05C-FE22-D137-0ED3D958B7CC}"/>
          </ac:spMkLst>
        </pc:spChg>
        <pc:spChg chg="add mod">
          <ac:chgData name="松浦英宗" userId="9b03fd3a-662f-49ff-9af1-1b93cf7aab22" providerId="ADAL" clId="{56E9DFAE-DDAD-4FCA-8AED-56B2D15DB479}" dt="2026-02-16T05:34:43.610" v="21295"/>
          <ac:spMkLst>
            <pc:docMk/>
            <pc:sldMk cId="3035645044" sldId="6063"/>
            <ac:spMk id="10" creationId="{9947F493-67CC-C5E4-F280-E89595DA33B5}"/>
          </ac:spMkLst>
        </pc:spChg>
        <pc:spChg chg="add mod">
          <ac:chgData name="松浦英宗" userId="9b03fd3a-662f-49ff-9af1-1b93cf7aab22" providerId="ADAL" clId="{56E9DFAE-DDAD-4FCA-8AED-56B2D15DB479}" dt="2026-02-16T05:34:43.610" v="21295"/>
          <ac:spMkLst>
            <pc:docMk/>
            <pc:sldMk cId="3035645044" sldId="6063"/>
            <ac:spMk id="18" creationId="{93EE0D5B-0AA8-E967-A813-CBC852558474}"/>
          </ac:spMkLst>
        </pc:spChg>
        <pc:spChg chg="add mod">
          <ac:chgData name="松浦英宗" userId="9b03fd3a-662f-49ff-9af1-1b93cf7aab22" providerId="ADAL" clId="{56E9DFAE-DDAD-4FCA-8AED-56B2D15DB479}" dt="2026-02-16T05:34:43.610" v="21295"/>
          <ac:spMkLst>
            <pc:docMk/>
            <pc:sldMk cId="3035645044" sldId="6063"/>
            <ac:spMk id="30" creationId="{BF887981-7E42-17D9-DBEE-8CE6005ECA6E}"/>
          </ac:spMkLst>
        </pc:spChg>
        <pc:spChg chg="add mod">
          <ac:chgData name="松浦英宗" userId="9b03fd3a-662f-49ff-9af1-1b93cf7aab22" providerId="ADAL" clId="{56E9DFAE-DDAD-4FCA-8AED-56B2D15DB479}" dt="2026-02-16T05:34:43.610" v="21295"/>
          <ac:spMkLst>
            <pc:docMk/>
            <pc:sldMk cId="3035645044" sldId="6063"/>
            <ac:spMk id="32" creationId="{C4F298FE-9DC0-5C01-2003-BBA29F64EBB1}"/>
          </ac:spMkLst>
        </pc:spChg>
        <pc:spChg chg="add mod">
          <ac:chgData name="松浦英宗" userId="9b03fd3a-662f-49ff-9af1-1b93cf7aab22" providerId="ADAL" clId="{56E9DFAE-DDAD-4FCA-8AED-56B2D15DB479}" dt="2026-02-16T05:34:43.610" v="21295"/>
          <ac:spMkLst>
            <pc:docMk/>
            <pc:sldMk cId="3035645044" sldId="6063"/>
            <ac:spMk id="36" creationId="{564F1FAC-5878-DA06-16C4-15413CCC1268}"/>
          </ac:spMkLst>
        </pc:spChg>
        <pc:spChg chg="add mod">
          <ac:chgData name="松浦英宗" userId="9b03fd3a-662f-49ff-9af1-1b93cf7aab22" providerId="ADAL" clId="{56E9DFAE-DDAD-4FCA-8AED-56B2D15DB479}" dt="2026-02-16T05:34:43.610" v="21295"/>
          <ac:spMkLst>
            <pc:docMk/>
            <pc:sldMk cId="3035645044" sldId="6063"/>
            <ac:spMk id="39" creationId="{050B61AD-5892-E1BB-092B-4970F3632744}"/>
          </ac:spMkLst>
        </pc:spChg>
        <pc:spChg chg="add mod">
          <ac:chgData name="松浦英宗" userId="9b03fd3a-662f-49ff-9af1-1b93cf7aab22" providerId="ADAL" clId="{56E9DFAE-DDAD-4FCA-8AED-56B2D15DB479}" dt="2026-02-16T05:34:43.610" v="21295"/>
          <ac:spMkLst>
            <pc:docMk/>
            <pc:sldMk cId="3035645044" sldId="6063"/>
            <ac:spMk id="57" creationId="{D291DDAD-993A-AD1B-6A4E-5480D0669A29}"/>
          </ac:spMkLst>
        </pc:spChg>
        <pc:spChg chg="add mod">
          <ac:chgData name="松浦英宗" userId="9b03fd3a-662f-49ff-9af1-1b93cf7aab22" providerId="ADAL" clId="{56E9DFAE-DDAD-4FCA-8AED-56B2D15DB479}" dt="2026-02-16T05:34:43.610" v="21295"/>
          <ac:spMkLst>
            <pc:docMk/>
            <pc:sldMk cId="3035645044" sldId="6063"/>
            <ac:spMk id="58" creationId="{0FC71C0A-1013-DA8C-8951-5898F7E1B9D6}"/>
          </ac:spMkLst>
        </pc:spChg>
        <pc:spChg chg="mod">
          <ac:chgData name="松浦英宗" userId="9b03fd3a-662f-49ff-9af1-1b93cf7aab22" providerId="ADAL" clId="{56E9DFAE-DDAD-4FCA-8AED-56B2D15DB479}" dt="2026-02-16T05:46:29.376" v="21420" actId="164"/>
          <ac:spMkLst>
            <pc:docMk/>
            <pc:sldMk cId="3035645044" sldId="6063"/>
            <ac:spMk id="59" creationId="{9E12BA9C-C5EC-426E-1BC8-13DB43F1185D}"/>
          </ac:spMkLst>
        </pc:spChg>
        <pc:spChg chg="mod">
          <ac:chgData name="松浦英宗" userId="9b03fd3a-662f-49ff-9af1-1b93cf7aab22" providerId="ADAL" clId="{56E9DFAE-DDAD-4FCA-8AED-56B2D15DB479}" dt="2026-02-16T05:46:29.376" v="21420" actId="164"/>
          <ac:spMkLst>
            <pc:docMk/>
            <pc:sldMk cId="3035645044" sldId="6063"/>
            <ac:spMk id="60" creationId="{48BF787B-8102-C2E5-11D4-C55A99DF9A18}"/>
          </ac:spMkLst>
        </pc:spChg>
        <pc:spChg chg="mod">
          <ac:chgData name="松浦英宗" userId="9b03fd3a-662f-49ff-9af1-1b93cf7aab22" providerId="ADAL" clId="{56E9DFAE-DDAD-4FCA-8AED-56B2D15DB479}" dt="2026-02-16T05:46:29.376" v="21420" actId="164"/>
          <ac:spMkLst>
            <pc:docMk/>
            <pc:sldMk cId="3035645044" sldId="6063"/>
            <ac:spMk id="61" creationId="{8240D31B-D6B1-22F5-07CB-5429B270949F}"/>
          </ac:spMkLst>
        </pc:spChg>
        <pc:spChg chg="mod">
          <ac:chgData name="松浦英宗" userId="9b03fd3a-662f-49ff-9af1-1b93cf7aab22" providerId="ADAL" clId="{56E9DFAE-DDAD-4FCA-8AED-56B2D15DB479}" dt="2026-02-16T05:46:29.376" v="21420" actId="164"/>
          <ac:spMkLst>
            <pc:docMk/>
            <pc:sldMk cId="3035645044" sldId="6063"/>
            <ac:spMk id="62" creationId="{18957163-9EAE-0BFB-CE1B-ECA569C3571B}"/>
          </ac:spMkLst>
        </pc:spChg>
        <pc:spChg chg="mod">
          <ac:chgData name="松浦英宗" userId="9b03fd3a-662f-49ff-9af1-1b93cf7aab22" providerId="ADAL" clId="{56E9DFAE-DDAD-4FCA-8AED-56B2D15DB479}" dt="2026-02-16T05:46:29.376" v="21420" actId="164"/>
          <ac:spMkLst>
            <pc:docMk/>
            <pc:sldMk cId="3035645044" sldId="6063"/>
            <ac:spMk id="63" creationId="{40DD4590-1F33-1150-3BA3-6106DD91E304}"/>
          </ac:spMkLst>
        </pc:spChg>
        <pc:spChg chg="add del mod">
          <ac:chgData name="松浦英宗" userId="9b03fd3a-662f-49ff-9af1-1b93cf7aab22" providerId="ADAL" clId="{56E9DFAE-DDAD-4FCA-8AED-56B2D15DB479}" dt="2026-02-16T05:46:26.228" v="21419" actId="478"/>
          <ac:spMkLst>
            <pc:docMk/>
            <pc:sldMk cId="3035645044" sldId="6063"/>
            <ac:spMk id="64" creationId="{669881AA-8889-3033-51FD-03DBFA9E7568}"/>
          </ac:spMkLst>
        </pc:spChg>
        <pc:spChg chg="add del mod">
          <ac:chgData name="松浦英宗" userId="9b03fd3a-662f-49ff-9af1-1b93cf7aab22" providerId="ADAL" clId="{56E9DFAE-DDAD-4FCA-8AED-56B2D15DB479}" dt="2026-02-16T05:46:26.228" v="21419" actId="478"/>
          <ac:spMkLst>
            <pc:docMk/>
            <pc:sldMk cId="3035645044" sldId="6063"/>
            <ac:spMk id="65" creationId="{843AA37C-66EF-CA4E-0F3D-5795310F2DCB}"/>
          </ac:spMkLst>
        </pc:spChg>
        <pc:spChg chg="del mod">
          <ac:chgData name="松浦英宗" userId="9b03fd3a-662f-49ff-9af1-1b93cf7aab22" providerId="ADAL" clId="{56E9DFAE-DDAD-4FCA-8AED-56B2D15DB479}" dt="2026-02-16T05:46:26.228" v="21419" actId="478"/>
          <ac:spMkLst>
            <pc:docMk/>
            <pc:sldMk cId="3035645044" sldId="6063"/>
            <ac:spMk id="66" creationId="{BEE36EE7-6E25-7D7D-5B9B-6F0FB73A2500}"/>
          </ac:spMkLst>
        </pc:spChg>
        <pc:spChg chg="del mod">
          <ac:chgData name="松浦英宗" userId="9b03fd3a-662f-49ff-9af1-1b93cf7aab22" providerId="ADAL" clId="{56E9DFAE-DDAD-4FCA-8AED-56B2D15DB479}" dt="2026-02-16T05:46:26.228" v="21419" actId="478"/>
          <ac:spMkLst>
            <pc:docMk/>
            <pc:sldMk cId="3035645044" sldId="6063"/>
            <ac:spMk id="67" creationId="{46B226A5-A650-B046-FCB4-0F3255B0E688}"/>
          </ac:spMkLst>
        </pc:spChg>
        <pc:spChg chg="del mod">
          <ac:chgData name="松浦英宗" userId="9b03fd3a-662f-49ff-9af1-1b93cf7aab22" providerId="ADAL" clId="{56E9DFAE-DDAD-4FCA-8AED-56B2D15DB479}" dt="2026-02-16T05:46:26.228" v="21419" actId="478"/>
          <ac:spMkLst>
            <pc:docMk/>
            <pc:sldMk cId="3035645044" sldId="6063"/>
            <ac:spMk id="68" creationId="{D836950C-11C9-89B4-DE1F-B6E9055F72EA}"/>
          </ac:spMkLst>
        </pc:spChg>
        <pc:spChg chg="mod">
          <ac:chgData name="松浦英宗" userId="9b03fd3a-662f-49ff-9af1-1b93cf7aab22" providerId="ADAL" clId="{56E9DFAE-DDAD-4FCA-8AED-56B2D15DB479}" dt="2026-02-16T05:52:58.668" v="21466"/>
          <ac:spMkLst>
            <pc:docMk/>
            <pc:sldMk cId="3035645044" sldId="6063"/>
            <ac:spMk id="69" creationId="{0F38CC2B-E648-2EC7-EECF-747C49C404E6}"/>
          </ac:spMkLst>
        </pc:spChg>
        <pc:spChg chg="add mod">
          <ac:chgData name="松浦英宗" userId="9b03fd3a-662f-49ff-9af1-1b93cf7aab22" providerId="ADAL" clId="{56E9DFAE-DDAD-4FCA-8AED-56B2D15DB479}" dt="2026-02-16T05:57:16.327" v="21647" actId="12788"/>
          <ac:spMkLst>
            <pc:docMk/>
            <pc:sldMk cId="3035645044" sldId="6063"/>
            <ac:spMk id="70" creationId="{0C465291-BA5A-E7D2-1359-8DDAFB6DF391}"/>
          </ac:spMkLst>
        </pc:spChg>
        <pc:spChg chg="add del mod topLvl">
          <ac:chgData name="松浦英宗" userId="9b03fd3a-662f-49ff-9af1-1b93cf7aab22" providerId="ADAL" clId="{56E9DFAE-DDAD-4FCA-8AED-56B2D15DB479}" dt="2026-02-16T05:57:12.408" v="21646" actId="12788"/>
          <ac:spMkLst>
            <pc:docMk/>
            <pc:sldMk cId="3035645044" sldId="6063"/>
            <ac:spMk id="71" creationId="{47CBDC80-5EFF-D08D-9AAA-4F70C5962B27}"/>
          </ac:spMkLst>
        </pc:spChg>
        <pc:spChg chg="add mod">
          <ac:chgData name="松浦英宗" userId="9b03fd3a-662f-49ff-9af1-1b93cf7aab22" providerId="ADAL" clId="{56E9DFAE-DDAD-4FCA-8AED-56B2D15DB479}" dt="2026-02-16T05:57:08.603" v="21645" actId="12788"/>
          <ac:spMkLst>
            <pc:docMk/>
            <pc:sldMk cId="3035645044" sldId="6063"/>
            <ac:spMk id="72" creationId="{D1D27FCC-7BD0-6DAC-73D8-543533F27294}"/>
          </ac:spMkLst>
        </pc:spChg>
        <pc:spChg chg="add del mod topLvl">
          <ac:chgData name="松浦英宗" userId="9b03fd3a-662f-49ff-9af1-1b93cf7aab22" providerId="ADAL" clId="{56E9DFAE-DDAD-4FCA-8AED-56B2D15DB479}" dt="2026-02-16T05:55:15.627" v="21623"/>
          <ac:spMkLst>
            <pc:docMk/>
            <pc:sldMk cId="3035645044" sldId="6063"/>
            <ac:spMk id="73" creationId="{22639294-6BA8-2F9A-3969-A4F5B828315F}"/>
          </ac:spMkLst>
        </pc:spChg>
        <pc:spChg chg="add del mod">
          <ac:chgData name="松浦英宗" userId="9b03fd3a-662f-49ff-9af1-1b93cf7aab22" providerId="ADAL" clId="{56E9DFAE-DDAD-4FCA-8AED-56B2D15DB479}" dt="2026-02-16T05:46:19.982" v="21416" actId="478"/>
          <ac:spMkLst>
            <pc:docMk/>
            <pc:sldMk cId="3035645044" sldId="6063"/>
            <ac:spMk id="74" creationId="{0742DFAD-F398-3289-24AC-06312D7A447E}"/>
          </ac:spMkLst>
        </pc:spChg>
        <pc:spChg chg="del mod">
          <ac:chgData name="松浦英宗" userId="9b03fd3a-662f-49ff-9af1-1b93cf7aab22" providerId="ADAL" clId="{56E9DFAE-DDAD-4FCA-8AED-56B2D15DB479}" dt="2026-02-16T05:46:19.982" v="21416" actId="478"/>
          <ac:spMkLst>
            <pc:docMk/>
            <pc:sldMk cId="3035645044" sldId="6063"/>
            <ac:spMk id="75" creationId="{9096BC7B-3EA8-64D3-277E-58C7172DF209}"/>
          </ac:spMkLst>
        </pc:spChg>
        <pc:spChg chg="del mod">
          <ac:chgData name="松浦英宗" userId="9b03fd3a-662f-49ff-9af1-1b93cf7aab22" providerId="ADAL" clId="{56E9DFAE-DDAD-4FCA-8AED-56B2D15DB479}" dt="2026-02-16T05:46:19.982" v="21416" actId="478"/>
          <ac:spMkLst>
            <pc:docMk/>
            <pc:sldMk cId="3035645044" sldId="6063"/>
            <ac:spMk id="76" creationId="{F5CD0DED-790B-0AE0-31F0-C20F208FB293}"/>
          </ac:spMkLst>
        </pc:spChg>
        <pc:spChg chg="add del mod">
          <ac:chgData name="松浦英宗" userId="9b03fd3a-662f-49ff-9af1-1b93cf7aab22" providerId="ADAL" clId="{56E9DFAE-DDAD-4FCA-8AED-56B2D15DB479}" dt="2026-02-16T05:46:19.982" v="21416" actId="478"/>
          <ac:spMkLst>
            <pc:docMk/>
            <pc:sldMk cId="3035645044" sldId="6063"/>
            <ac:spMk id="77" creationId="{1D091BFF-D4D4-5600-15AD-F8BDE8259E46}"/>
          </ac:spMkLst>
        </pc:spChg>
        <pc:spChg chg="del mod">
          <ac:chgData name="松浦英宗" userId="9b03fd3a-662f-49ff-9af1-1b93cf7aab22" providerId="ADAL" clId="{56E9DFAE-DDAD-4FCA-8AED-56B2D15DB479}" dt="2026-02-16T05:46:19.982" v="21416" actId="478"/>
          <ac:spMkLst>
            <pc:docMk/>
            <pc:sldMk cId="3035645044" sldId="6063"/>
            <ac:spMk id="78" creationId="{0AC9CC5C-8489-4CCE-CFB6-7ACA87A64DFF}"/>
          </ac:spMkLst>
        </pc:spChg>
        <pc:spChg chg="mod ord">
          <ac:chgData name="松浦英宗" userId="9b03fd3a-662f-49ff-9af1-1b93cf7aab22" providerId="ADAL" clId="{56E9DFAE-DDAD-4FCA-8AED-56B2D15DB479}" dt="2026-02-16T05:46:59.617" v="21454" actId="164"/>
          <ac:spMkLst>
            <pc:docMk/>
            <pc:sldMk cId="3035645044" sldId="6063"/>
            <ac:spMk id="79" creationId="{4146AEAB-299C-C0F5-7A76-4B8244CC32B9}"/>
          </ac:spMkLst>
        </pc:spChg>
        <pc:spChg chg="del">
          <ac:chgData name="松浦英宗" userId="9b03fd3a-662f-49ff-9af1-1b93cf7aab22" providerId="ADAL" clId="{56E9DFAE-DDAD-4FCA-8AED-56B2D15DB479}" dt="2026-02-16T05:45:09.475" v="21357" actId="478"/>
          <ac:spMkLst>
            <pc:docMk/>
            <pc:sldMk cId="3035645044" sldId="6063"/>
            <ac:spMk id="80" creationId="{E9DC4B28-577A-A009-D53C-161C12B64404}"/>
          </ac:spMkLst>
        </pc:spChg>
        <pc:spChg chg="mod">
          <ac:chgData name="松浦英宗" userId="9b03fd3a-662f-49ff-9af1-1b93cf7aab22" providerId="ADAL" clId="{56E9DFAE-DDAD-4FCA-8AED-56B2D15DB479}" dt="2026-02-16T06:00:57.078" v="21810" actId="403"/>
          <ac:spMkLst>
            <pc:docMk/>
            <pc:sldMk cId="3035645044" sldId="6063"/>
            <ac:spMk id="81" creationId="{83C0EA07-ECCE-D33F-BFC9-40A87556AA7F}"/>
          </ac:spMkLst>
        </pc:spChg>
        <pc:spChg chg="mod">
          <ac:chgData name="松浦英宗" userId="9b03fd3a-662f-49ff-9af1-1b93cf7aab22" providerId="ADAL" clId="{56E9DFAE-DDAD-4FCA-8AED-56B2D15DB479}" dt="2026-02-16T05:53:22.896" v="21492" actId="20577"/>
          <ac:spMkLst>
            <pc:docMk/>
            <pc:sldMk cId="3035645044" sldId="6063"/>
            <ac:spMk id="82" creationId="{89B8D763-1EFD-F306-BC2D-3B01BE0E839F}"/>
          </ac:spMkLst>
        </pc:spChg>
        <pc:spChg chg="mod">
          <ac:chgData name="松浦英宗" userId="9b03fd3a-662f-49ff-9af1-1b93cf7aab22" providerId="ADAL" clId="{56E9DFAE-DDAD-4FCA-8AED-56B2D15DB479}" dt="2026-02-16T05:53:26.493" v="21508" actId="20577"/>
          <ac:spMkLst>
            <pc:docMk/>
            <pc:sldMk cId="3035645044" sldId="6063"/>
            <ac:spMk id="83" creationId="{33898324-64C9-B588-A404-DBAAA18E69C3}"/>
          </ac:spMkLst>
        </pc:spChg>
        <pc:spChg chg="add mod topLvl">
          <ac:chgData name="松浦英宗" userId="9b03fd3a-662f-49ff-9af1-1b93cf7aab22" providerId="ADAL" clId="{56E9DFAE-DDAD-4FCA-8AED-56B2D15DB479}" dt="2026-02-16T05:53:36.373" v="21534" actId="165"/>
          <ac:spMkLst>
            <pc:docMk/>
            <pc:sldMk cId="3035645044" sldId="6063"/>
            <ac:spMk id="84" creationId="{0FE4F346-CFCF-069F-61F8-6E7D92C3DBD1}"/>
          </ac:spMkLst>
        </pc:spChg>
        <pc:spChg chg="mod">
          <ac:chgData name="松浦英宗" userId="9b03fd3a-662f-49ff-9af1-1b93cf7aab22" providerId="ADAL" clId="{56E9DFAE-DDAD-4FCA-8AED-56B2D15DB479}" dt="2026-02-16T05:46:59.617" v="21454" actId="164"/>
          <ac:spMkLst>
            <pc:docMk/>
            <pc:sldMk cId="3035645044" sldId="6063"/>
            <ac:spMk id="85" creationId="{CD7F346E-70F1-93E5-930F-CF2D036AC414}"/>
          </ac:spMkLst>
        </pc:spChg>
        <pc:spChg chg="mod">
          <ac:chgData name="松浦英宗" userId="9b03fd3a-662f-49ff-9af1-1b93cf7aab22" providerId="ADAL" clId="{56E9DFAE-DDAD-4FCA-8AED-56B2D15DB479}" dt="2026-02-16T05:46:29.376" v="21420" actId="164"/>
          <ac:spMkLst>
            <pc:docMk/>
            <pc:sldMk cId="3035645044" sldId="6063"/>
            <ac:spMk id="86" creationId="{E01024A2-E907-47BD-3A6F-EEFF986264DB}"/>
          </ac:spMkLst>
        </pc:spChg>
        <pc:spChg chg="del">
          <ac:chgData name="松浦英宗" userId="9b03fd3a-662f-49ff-9af1-1b93cf7aab22" providerId="ADAL" clId="{56E9DFAE-DDAD-4FCA-8AED-56B2D15DB479}" dt="2026-02-16T05:46:19.982" v="21416" actId="478"/>
          <ac:spMkLst>
            <pc:docMk/>
            <pc:sldMk cId="3035645044" sldId="6063"/>
            <ac:spMk id="87" creationId="{303EBCA0-3698-0CB9-23F5-67F14DC342D1}"/>
          </ac:spMkLst>
        </pc:spChg>
        <pc:spChg chg="mod">
          <ac:chgData name="松浦英宗" userId="9b03fd3a-662f-49ff-9af1-1b93cf7aab22" providerId="ADAL" clId="{56E9DFAE-DDAD-4FCA-8AED-56B2D15DB479}" dt="2026-02-16T05:46:29.376" v="21420" actId="164"/>
          <ac:spMkLst>
            <pc:docMk/>
            <pc:sldMk cId="3035645044" sldId="6063"/>
            <ac:spMk id="88" creationId="{3725B169-D995-6FF4-C6FE-33FABA85C942}"/>
          </ac:spMkLst>
        </pc:spChg>
        <pc:spChg chg="del">
          <ac:chgData name="松浦英宗" userId="9b03fd3a-662f-49ff-9af1-1b93cf7aab22" providerId="ADAL" clId="{56E9DFAE-DDAD-4FCA-8AED-56B2D15DB479}" dt="2026-02-16T05:46:19.982" v="21416" actId="478"/>
          <ac:spMkLst>
            <pc:docMk/>
            <pc:sldMk cId="3035645044" sldId="6063"/>
            <ac:spMk id="89" creationId="{E8CBEB38-BC54-C954-3D12-E2967DF4B274}"/>
          </ac:spMkLst>
        </pc:spChg>
        <pc:spChg chg="del">
          <ac:chgData name="松浦英宗" userId="9b03fd3a-662f-49ff-9af1-1b93cf7aab22" providerId="ADAL" clId="{56E9DFAE-DDAD-4FCA-8AED-56B2D15DB479}" dt="2026-02-16T05:46:26.228" v="21419" actId="478"/>
          <ac:spMkLst>
            <pc:docMk/>
            <pc:sldMk cId="3035645044" sldId="6063"/>
            <ac:spMk id="90" creationId="{A4CF3526-EC14-400C-070C-874BC3AEAE40}"/>
          </ac:spMkLst>
        </pc:spChg>
        <pc:spChg chg="del mod ord topLvl">
          <ac:chgData name="松浦英宗" userId="9b03fd3a-662f-49ff-9af1-1b93cf7aab22" providerId="ADAL" clId="{56E9DFAE-DDAD-4FCA-8AED-56B2D15DB479}" dt="2026-02-16T05:56:27.427" v="21634" actId="478"/>
          <ac:spMkLst>
            <pc:docMk/>
            <pc:sldMk cId="3035645044" sldId="6063"/>
            <ac:spMk id="91" creationId="{548E8AE7-C2B8-D212-1811-2B89F8DA1B77}"/>
          </ac:spMkLst>
        </pc:spChg>
        <pc:spChg chg="mod">
          <ac:chgData name="松浦英宗" userId="9b03fd3a-662f-49ff-9af1-1b93cf7aab22" providerId="ADAL" clId="{56E9DFAE-DDAD-4FCA-8AED-56B2D15DB479}" dt="2026-02-16T05:46:29.376" v="21420" actId="164"/>
          <ac:spMkLst>
            <pc:docMk/>
            <pc:sldMk cId="3035645044" sldId="6063"/>
            <ac:spMk id="92" creationId="{D2B97159-98C0-344C-4D77-52EE33728BA8}"/>
          </ac:spMkLst>
        </pc:spChg>
        <pc:spChg chg="add del">
          <ac:chgData name="松浦英宗" userId="9b03fd3a-662f-49ff-9af1-1b93cf7aab22" providerId="ADAL" clId="{56E9DFAE-DDAD-4FCA-8AED-56B2D15DB479}" dt="2026-02-16T05:46:26.228" v="21419" actId="478"/>
          <ac:spMkLst>
            <pc:docMk/>
            <pc:sldMk cId="3035645044" sldId="6063"/>
            <ac:spMk id="93" creationId="{050B8F56-BDD5-C4EF-DF53-1F948430738C}"/>
          </ac:spMkLst>
        </pc:spChg>
        <pc:spChg chg="add del mod">
          <ac:chgData name="松浦英宗" userId="9b03fd3a-662f-49ff-9af1-1b93cf7aab22" providerId="ADAL" clId="{56E9DFAE-DDAD-4FCA-8AED-56B2D15DB479}" dt="2026-02-16T05:46:26.228" v="21419" actId="478"/>
          <ac:spMkLst>
            <pc:docMk/>
            <pc:sldMk cId="3035645044" sldId="6063"/>
            <ac:spMk id="94" creationId="{7E1E33EF-65E9-4ECE-72CF-D13CE3C95E83}"/>
          </ac:spMkLst>
        </pc:spChg>
        <pc:spChg chg="mod">
          <ac:chgData name="松浦英宗" userId="9b03fd3a-662f-49ff-9af1-1b93cf7aab22" providerId="ADAL" clId="{56E9DFAE-DDAD-4FCA-8AED-56B2D15DB479}" dt="2026-02-16T05:46:32.781" v="21422" actId="164"/>
          <ac:spMkLst>
            <pc:docMk/>
            <pc:sldMk cId="3035645044" sldId="6063"/>
            <ac:spMk id="95" creationId="{E8D00A8D-E0F3-AEF6-6C6E-9EF1D0170F6B}"/>
          </ac:spMkLst>
        </pc:spChg>
        <pc:spChg chg="mod">
          <ac:chgData name="松浦英宗" userId="9b03fd3a-662f-49ff-9af1-1b93cf7aab22" providerId="ADAL" clId="{56E9DFAE-DDAD-4FCA-8AED-56B2D15DB479}" dt="2026-02-16T05:46:29.376" v="21420" actId="164"/>
          <ac:spMkLst>
            <pc:docMk/>
            <pc:sldMk cId="3035645044" sldId="6063"/>
            <ac:spMk id="96" creationId="{42E50C79-2698-5EB5-3716-456B5F264C96}"/>
          </ac:spMkLst>
        </pc:spChg>
        <pc:spChg chg="del">
          <ac:chgData name="松浦英宗" userId="9b03fd3a-662f-49ff-9af1-1b93cf7aab22" providerId="ADAL" clId="{56E9DFAE-DDAD-4FCA-8AED-56B2D15DB479}" dt="2026-02-16T05:46:19.982" v="21416" actId="478"/>
          <ac:spMkLst>
            <pc:docMk/>
            <pc:sldMk cId="3035645044" sldId="6063"/>
            <ac:spMk id="97" creationId="{69C5DC94-D51E-E9B0-B65C-761AA7435DE1}"/>
          </ac:spMkLst>
        </pc:spChg>
        <pc:spChg chg="add del mod ord topLvl">
          <ac:chgData name="松浦英宗" userId="9b03fd3a-662f-49ff-9af1-1b93cf7aab22" providerId="ADAL" clId="{56E9DFAE-DDAD-4FCA-8AED-56B2D15DB479}" dt="2026-02-16T05:57:08.603" v="21645" actId="12788"/>
          <ac:spMkLst>
            <pc:docMk/>
            <pc:sldMk cId="3035645044" sldId="6063"/>
            <ac:spMk id="98" creationId="{D7941249-5596-FD8F-CF1E-EB6F2CBE8E7A}"/>
          </ac:spMkLst>
        </pc:spChg>
        <pc:spChg chg="add del">
          <ac:chgData name="松浦英宗" userId="9b03fd3a-662f-49ff-9af1-1b93cf7aab22" providerId="ADAL" clId="{56E9DFAE-DDAD-4FCA-8AED-56B2D15DB479}" dt="2026-02-16T05:46:26.228" v="21419" actId="478"/>
          <ac:spMkLst>
            <pc:docMk/>
            <pc:sldMk cId="3035645044" sldId="6063"/>
            <ac:spMk id="99" creationId="{82C7D84C-104B-8A76-5369-EB6D036CFDE2}"/>
          </ac:spMkLst>
        </pc:spChg>
        <pc:spChg chg="add del mod">
          <ac:chgData name="松浦英宗" userId="9b03fd3a-662f-49ff-9af1-1b93cf7aab22" providerId="ADAL" clId="{56E9DFAE-DDAD-4FCA-8AED-56B2D15DB479}" dt="2026-02-16T05:46:19.982" v="21416" actId="478"/>
          <ac:spMkLst>
            <pc:docMk/>
            <pc:sldMk cId="3035645044" sldId="6063"/>
            <ac:spMk id="100" creationId="{9FE0C19A-A28D-EA5C-21F3-095AC16D8BD4}"/>
          </ac:spMkLst>
        </pc:spChg>
        <pc:spChg chg="add del mod ord topLvl">
          <ac:chgData name="松浦英宗" userId="9b03fd3a-662f-49ff-9af1-1b93cf7aab22" providerId="ADAL" clId="{56E9DFAE-DDAD-4FCA-8AED-56B2D15DB479}" dt="2026-02-16T05:55:57.176" v="21628" actId="478"/>
          <ac:spMkLst>
            <pc:docMk/>
            <pc:sldMk cId="3035645044" sldId="6063"/>
            <ac:spMk id="101" creationId="{B3D65682-B62A-C8BF-CA40-754054E95468}"/>
          </ac:spMkLst>
        </pc:spChg>
        <pc:spChg chg="mod ord">
          <ac:chgData name="松浦英宗" userId="9b03fd3a-662f-49ff-9af1-1b93cf7aab22" providerId="ADAL" clId="{56E9DFAE-DDAD-4FCA-8AED-56B2D15DB479}" dt="2026-02-16T05:57:16.327" v="21647" actId="12788"/>
          <ac:spMkLst>
            <pc:docMk/>
            <pc:sldMk cId="3035645044" sldId="6063"/>
            <ac:spMk id="113" creationId="{CF38F88C-BAE7-82EC-B872-FE6C651CEC72}"/>
          </ac:spMkLst>
        </pc:spChg>
        <pc:spChg chg="mod ord">
          <ac:chgData name="松浦英宗" userId="9b03fd3a-662f-49ff-9af1-1b93cf7aab22" providerId="ADAL" clId="{56E9DFAE-DDAD-4FCA-8AED-56B2D15DB479}" dt="2026-02-16T05:57:12.408" v="21646" actId="12788"/>
          <ac:spMkLst>
            <pc:docMk/>
            <pc:sldMk cId="3035645044" sldId="6063"/>
            <ac:spMk id="114" creationId="{D798C32A-618D-FB22-8DC9-D157B8B48C4E}"/>
          </ac:spMkLst>
        </pc:spChg>
        <pc:spChg chg="mod ord">
          <ac:chgData name="松浦英宗" userId="9b03fd3a-662f-49ff-9af1-1b93cf7aab22" providerId="ADAL" clId="{56E9DFAE-DDAD-4FCA-8AED-56B2D15DB479}" dt="2026-02-16T05:47:25.814" v="21460" actId="692"/>
          <ac:spMkLst>
            <pc:docMk/>
            <pc:sldMk cId="3035645044" sldId="6063"/>
            <ac:spMk id="115" creationId="{3E656364-0CE1-BA3D-27A3-9D13559268B9}"/>
          </ac:spMkLst>
        </pc:spChg>
        <pc:spChg chg="add mod">
          <ac:chgData name="松浦英宗" userId="9b03fd3a-662f-49ff-9af1-1b93cf7aab22" providerId="ADAL" clId="{56E9DFAE-DDAD-4FCA-8AED-56B2D15DB479}" dt="2026-02-16T05:57:42.208" v="21705" actId="1035"/>
          <ac:spMkLst>
            <pc:docMk/>
            <pc:sldMk cId="3035645044" sldId="6063"/>
            <ac:spMk id="116" creationId="{43B8B661-933D-66CC-F75C-3FFE7D8E8AB9}"/>
          </ac:spMkLst>
        </pc:spChg>
        <pc:spChg chg="mod">
          <ac:chgData name="松浦英宗" userId="9b03fd3a-662f-49ff-9af1-1b93cf7aab22" providerId="ADAL" clId="{56E9DFAE-DDAD-4FCA-8AED-56B2D15DB479}" dt="2026-02-16T05:53:36.373" v="21534" actId="165"/>
          <ac:spMkLst>
            <pc:docMk/>
            <pc:sldMk cId="3035645044" sldId="6063"/>
            <ac:spMk id="120" creationId="{CC788366-D423-E9CD-18F1-4523ADA4B77B}"/>
          </ac:spMkLst>
        </pc:spChg>
        <pc:spChg chg="mod">
          <ac:chgData name="松浦英宗" userId="9b03fd3a-662f-49ff-9af1-1b93cf7aab22" providerId="ADAL" clId="{56E9DFAE-DDAD-4FCA-8AED-56B2D15DB479}" dt="2026-02-16T05:57:16.327" v="21647" actId="12788"/>
          <ac:spMkLst>
            <pc:docMk/>
            <pc:sldMk cId="3035645044" sldId="6063"/>
            <ac:spMk id="121" creationId="{9D195F94-F2D9-FB4B-76DF-4C38F3BE6DBE}"/>
          </ac:spMkLst>
        </pc:spChg>
        <pc:spChg chg="mod">
          <ac:chgData name="松浦英宗" userId="9b03fd3a-662f-49ff-9af1-1b93cf7aab22" providerId="ADAL" clId="{56E9DFAE-DDAD-4FCA-8AED-56B2D15DB479}" dt="2026-02-16T05:57:12.408" v="21646" actId="12788"/>
          <ac:spMkLst>
            <pc:docMk/>
            <pc:sldMk cId="3035645044" sldId="6063"/>
            <ac:spMk id="122" creationId="{D9D67F26-2A82-83C5-E072-426CBAD47C59}"/>
          </ac:spMkLst>
        </pc:spChg>
        <pc:spChg chg="mod">
          <ac:chgData name="松浦英宗" userId="9b03fd3a-662f-49ff-9af1-1b93cf7aab22" providerId="ADAL" clId="{56E9DFAE-DDAD-4FCA-8AED-56B2D15DB479}" dt="2026-02-16T05:54:50.155" v="21578"/>
          <ac:spMkLst>
            <pc:docMk/>
            <pc:sldMk cId="3035645044" sldId="6063"/>
            <ac:spMk id="123" creationId="{85D2BEAE-A2FA-291F-7483-71D2E83A13B1}"/>
          </ac:spMkLst>
        </pc:spChg>
        <pc:spChg chg="mod">
          <ac:chgData name="松浦英宗" userId="9b03fd3a-662f-49ff-9af1-1b93cf7aab22" providerId="ADAL" clId="{56E9DFAE-DDAD-4FCA-8AED-56B2D15DB479}" dt="2026-02-16T05:55:19.746" v="21624"/>
          <ac:spMkLst>
            <pc:docMk/>
            <pc:sldMk cId="3035645044" sldId="6063"/>
            <ac:spMk id="124" creationId="{68CE97AA-EF70-6A3D-7FB4-964B65A2DD70}"/>
          </ac:spMkLst>
        </pc:spChg>
        <pc:spChg chg="mod ord">
          <ac:chgData name="松浦英宗" userId="9b03fd3a-662f-49ff-9af1-1b93cf7aab22" providerId="ADAL" clId="{56E9DFAE-DDAD-4FCA-8AED-56B2D15DB479}" dt="2026-02-16T05:57:12.408" v="21646" actId="12788"/>
          <ac:spMkLst>
            <pc:docMk/>
            <pc:sldMk cId="3035645044" sldId="6063"/>
            <ac:spMk id="125" creationId="{2E00AEC3-73D2-DB7C-1795-B5F2311ABDA3}"/>
          </ac:spMkLst>
        </pc:spChg>
        <pc:spChg chg="mod ord topLvl">
          <ac:chgData name="松浦英宗" userId="9b03fd3a-662f-49ff-9af1-1b93cf7aab22" providerId="ADAL" clId="{56E9DFAE-DDAD-4FCA-8AED-56B2D15DB479}" dt="2026-02-16T05:55:47.891" v="21627" actId="166"/>
          <ac:spMkLst>
            <pc:docMk/>
            <pc:sldMk cId="3035645044" sldId="6063"/>
            <ac:spMk id="126" creationId="{A0D8CA5A-0616-BD1B-A968-CC6C96E29640}"/>
          </ac:spMkLst>
        </pc:spChg>
        <pc:spChg chg="del mod ord">
          <ac:chgData name="松浦英宗" userId="9b03fd3a-662f-49ff-9af1-1b93cf7aab22" providerId="ADAL" clId="{56E9DFAE-DDAD-4FCA-8AED-56B2D15DB479}" dt="2026-02-16T05:56:45.980" v="21638" actId="478"/>
          <ac:spMkLst>
            <pc:docMk/>
            <pc:sldMk cId="3035645044" sldId="6063"/>
            <ac:spMk id="127" creationId="{0B543F5D-0535-AB12-0059-94433DF9118A}"/>
          </ac:spMkLst>
        </pc:spChg>
        <pc:spChg chg="mod ord topLvl">
          <ac:chgData name="松浦英宗" userId="9b03fd3a-662f-49ff-9af1-1b93cf7aab22" providerId="ADAL" clId="{56E9DFAE-DDAD-4FCA-8AED-56B2D15DB479}" dt="2026-02-16T05:57:16.327" v="21647" actId="12788"/>
          <ac:spMkLst>
            <pc:docMk/>
            <pc:sldMk cId="3035645044" sldId="6063"/>
            <ac:spMk id="128" creationId="{62BF98FD-5D73-BC86-C651-65C8DA5B1CC4}"/>
          </ac:spMkLst>
        </pc:spChg>
        <pc:spChg chg="mod">
          <ac:chgData name="松浦英宗" userId="9b03fd3a-662f-49ff-9af1-1b93cf7aab22" providerId="ADAL" clId="{56E9DFAE-DDAD-4FCA-8AED-56B2D15DB479}" dt="2026-02-16T05:53:36.373" v="21534" actId="165"/>
          <ac:spMkLst>
            <pc:docMk/>
            <pc:sldMk cId="3035645044" sldId="6063"/>
            <ac:spMk id="131" creationId="{870570AC-76A6-3468-2284-68D9CB08D73E}"/>
          </ac:spMkLst>
        </pc:spChg>
        <pc:spChg chg="mod topLvl">
          <ac:chgData name="松浦英宗" userId="9b03fd3a-662f-49ff-9af1-1b93cf7aab22" providerId="ADAL" clId="{56E9DFAE-DDAD-4FCA-8AED-56B2D15DB479}" dt="2026-02-16T05:57:16.327" v="21647" actId="12788"/>
          <ac:spMkLst>
            <pc:docMk/>
            <pc:sldMk cId="3035645044" sldId="6063"/>
            <ac:spMk id="132" creationId="{3B12D816-2A0D-4A7A-89CC-459FDE5D8EA9}"/>
          </ac:spMkLst>
        </pc:spChg>
        <pc:spChg chg="mod">
          <ac:chgData name="松浦英宗" userId="9b03fd3a-662f-49ff-9af1-1b93cf7aab22" providerId="ADAL" clId="{56E9DFAE-DDAD-4FCA-8AED-56B2D15DB479}" dt="2026-02-16T05:57:12.408" v="21646" actId="12788"/>
          <ac:spMkLst>
            <pc:docMk/>
            <pc:sldMk cId="3035645044" sldId="6063"/>
            <ac:spMk id="133" creationId="{FE3A00D4-663E-844F-356E-94DE26149EEE}"/>
          </ac:spMkLst>
        </pc:spChg>
        <pc:spChg chg="mod">
          <ac:chgData name="松浦英宗" userId="9b03fd3a-662f-49ff-9af1-1b93cf7aab22" providerId="ADAL" clId="{56E9DFAE-DDAD-4FCA-8AED-56B2D15DB479}" dt="2026-02-16T05:57:04.539" v="21644" actId="12789"/>
          <ac:spMkLst>
            <pc:docMk/>
            <pc:sldMk cId="3035645044" sldId="6063"/>
            <ac:spMk id="134" creationId="{A3043767-FB9A-0CDA-ACF9-B0BD8B62BF63}"/>
          </ac:spMkLst>
        </pc:spChg>
        <pc:spChg chg="mod">
          <ac:chgData name="松浦英宗" userId="9b03fd3a-662f-49ff-9af1-1b93cf7aab22" providerId="ADAL" clId="{56E9DFAE-DDAD-4FCA-8AED-56B2D15DB479}" dt="2026-02-16T05:55:24.309" v="21625"/>
          <ac:spMkLst>
            <pc:docMk/>
            <pc:sldMk cId="3035645044" sldId="6063"/>
            <ac:spMk id="135" creationId="{D41FF0BC-6F5A-86E8-3F4E-701405BD2E33}"/>
          </ac:spMkLst>
        </pc:spChg>
        <pc:spChg chg="del mod ord topLvl">
          <ac:chgData name="松浦英宗" userId="9b03fd3a-662f-49ff-9af1-1b93cf7aab22" providerId="ADAL" clId="{56E9DFAE-DDAD-4FCA-8AED-56B2D15DB479}" dt="2026-02-16T05:56:34.440" v="21636" actId="478"/>
          <ac:spMkLst>
            <pc:docMk/>
            <pc:sldMk cId="3035645044" sldId="6063"/>
            <ac:spMk id="136" creationId="{967DB669-F46F-9B0D-773A-A0F87C104C5C}"/>
          </ac:spMkLst>
        </pc:spChg>
        <pc:spChg chg="mod">
          <ac:chgData name="松浦英宗" userId="9b03fd3a-662f-49ff-9af1-1b93cf7aab22" providerId="ADAL" clId="{56E9DFAE-DDAD-4FCA-8AED-56B2D15DB479}" dt="2026-02-16T05:46:39.783" v="21425" actId="571"/>
          <ac:spMkLst>
            <pc:docMk/>
            <pc:sldMk cId="3035645044" sldId="6063"/>
            <ac:spMk id="137" creationId="{BF82E74C-8C5A-B9E5-9D1D-EF3614401B05}"/>
          </ac:spMkLst>
        </pc:spChg>
        <pc:spChg chg="del mod ord">
          <ac:chgData name="松浦英宗" userId="9b03fd3a-662f-49ff-9af1-1b93cf7aab22" providerId="ADAL" clId="{56E9DFAE-DDAD-4FCA-8AED-56B2D15DB479}" dt="2026-02-16T05:56:45.980" v="21638" actId="478"/>
          <ac:spMkLst>
            <pc:docMk/>
            <pc:sldMk cId="3035645044" sldId="6063"/>
            <ac:spMk id="138" creationId="{852AA659-9E09-6CC5-2934-B64D02E52AA9}"/>
          </ac:spMkLst>
        </pc:spChg>
        <pc:spChg chg="del mod">
          <ac:chgData name="松浦英宗" userId="9b03fd3a-662f-49ff-9af1-1b93cf7aab22" providerId="ADAL" clId="{56E9DFAE-DDAD-4FCA-8AED-56B2D15DB479}" dt="2026-02-16T05:56:00.167" v="21629" actId="478"/>
          <ac:spMkLst>
            <pc:docMk/>
            <pc:sldMk cId="3035645044" sldId="6063"/>
            <ac:spMk id="139" creationId="{C839EE80-EE97-5DBE-137C-6D72915C1F35}"/>
          </ac:spMkLst>
        </pc:spChg>
        <pc:spChg chg="mod">
          <ac:chgData name="松浦英宗" userId="9b03fd3a-662f-49ff-9af1-1b93cf7aab22" providerId="ADAL" clId="{56E9DFAE-DDAD-4FCA-8AED-56B2D15DB479}" dt="2026-02-16T05:53:36.373" v="21534" actId="165"/>
          <ac:spMkLst>
            <pc:docMk/>
            <pc:sldMk cId="3035645044" sldId="6063"/>
            <ac:spMk id="142" creationId="{D4ECAA80-99C3-EC6C-B67C-6F03D670ADF0}"/>
          </ac:spMkLst>
        </pc:spChg>
        <pc:spChg chg="mod">
          <ac:chgData name="松浦英宗" userId="9b03fd3a-662f-49ff-9af1-1b93cf7aab22" providerId="ADAL" clId="{56E9DFAE-DDAD-4FCA-8AED-56B2D15DB479}" dt="2026-02-16T05:57:16.327" v="21647" actId="12788"/>
          <ac:spMkLst>
            <pc:docMk/>
            <pc:sldMk cId="3035645044" sldId="6063"/>
            <ac:spMk id="143" creationId="{17475090-8E78-2D53-92F4-C3ED1EEE9CF1}"/>
          </ac:spMkLst>
        </pc:spChg>
        <pc:spChg chg="mod">
          <ac:chgData name="松浦英宗" userId="9b03fd3a-662f-49ff-9af1-1b93cf7aab22" providerId="ADAL" clId="{56E9DFAE-DDAD-4FCA-8AED-56B2D15DB479}" dt="2026-02-16T05:57:12.408" v="21646" actId="12788"/>
          <ac:spMkLst>
            <pc:docMk/>
            <pc:sldMk cId="3035645044" sldId="6063"/>
            <ac:spMk id="144" creationId="{AC6AEB8A-6987-0497-A40B-FE249051E68E}"/>
          </ac:spMkLst>
        </pc:spChg>
        <pc:spChg chg="mod">
          <ac:chgData name="松浦英宗" userId="9b03fd3a-662f-49ff-9af1-1b93cf7aab22" providerId="ADAL" clId="{56E9DFAE-DDAD-4FCA-8AED-56B2D15DB479}" dt="2026-02-16T05:55:10.344" v="21622"/>
          <ac:spMkLst>
            <pc:docMk/>
            <pc:sldMk cId="3035645044" sldId="6063"/>
            <ac:spMk id="145" creationId="{5FCF959D-EA47-AB2B-315A-CE2339F7DFCD}"/>
          </ac:spMkLst>
        </pc:spChg>
        <pc:spChg chg="mod">
          <ac:chgData name="松浦英宗" userId="9b03fd3a-662f-49ff-9af1-1b93cf7aab22" providerId="ADAL" clId="{56E9DFAE-DDAD-4FCA-8AED-56B2D15DB479}" dt="2026-02-16T05:55:31.608" v="21626"/>
          <ac:spMkLst>
            <pc:docMk/>
            <pc:sldMk cId="3035645044" sldId="6063"/>
            <ac:spMk id="146" creationId="{1D8DB071-ED1E-AD28-2002-8203D3D710A4}"/>
          </ac:spMkLst>
        </pc:spChg>
        <pc:spChg chg="del mod ord">
          <ac:chgData name="松浦英宗" userId="9b03fd3a-662f-49ff-9af1-1b93cf7aab22" providerId="ADAL" clId="{56E9DFAE-DDAD-4FCA-8AED-56B2D15DB479}" dt="2026-02-16T05:56:27.427" v="21634" actId="478"/>
          <ac:spMkLst>
            <pc:docMk/>
            <pc:sldMk cId="3035645044" sldId="6063"/>
            <ac:spMk id="147" creationId="{9B16040C-FDB3-8FDB-7637-26CA35C03DAA}"/>
          </ac:spMkLst>
        </pc:spChg>
        <pc:spChg chg="mod">
          <ac:chgData name="松浦英宗" userId="9b03fd3a-662f-49ff-9af1-1b93cf7aab22" providerId="ADAL" clId="{56E9DFAE-DDAD-4FCA-8AED-56B2D15DB479}" dt="2026-02-16T05:46:41.649" v="21426" actId="571"/>
          <ac:spMkLst>
            <pc:docMk/>
            <pc:sldMk cId="3035645044" sldId="6063"/>
            <ac:spMk id="148" creationId="{F7B98B03-B65F-D42C-FDB7-643494077AE9}"/>
          </ac:spMkLst>
        </pc:spChg>
        <pc:spChg chg="del mod ord topLvl">
          <ac:chgData name="松浦英宗" userId="9b03fd3a-662f-49ff-9af1-1b93cf7aab22" providerId="ADAL" clId="{56E9DFAE-DDAD-4FCA-8AED-56B2D15DB479}" dt="2026-02-16T05:56:47.898" v="21639" actId="478"/>
          <ac:spMkLst>
            <pc:docMk/>
            <pc:sldMk cId="3035645044" sldId="6063"/>
            <ac:spMk id="149" creationId="{B341CB2A-172A-D121-3A47-0F16BA0A6C4B}"/>
          </ac:spMkLst>
        </pc:spChg>
        <pc:spChg chg="del mod ord">
          <ac:chgData name="松浦英宗" userId="9b03fd3a-662f-49ff-9af1-1b93cf7aab22" providerId="ADAL" clId="{56E9DFAE-DDAD-4FCA-8AED-56B2D15DB479}" dt="2026-02-16T05:56:00.167" v="21629" actId="478"/>
          <ac:spMkLst>
            <pc:docMk/>
            <pc:sldMk cId="3035645044" sldId="6063"/>
            <ac:spMk id="150" creationId="{BFF5B37D-4595-07E1-2397-C68A49658138}"/>
          </ac:spMkLst>
        </pc:spChg>
        <pc:spChg chg="add mod">
          <ac:chgData name="松浦英宗" userId="9b03fd3a-662f-49ff-9af1-1b93cf7aab22" providerId="ADAL" clId="{56E9DFAE-DDAD-4FCA-8AED-56B2D15DB479}" dt="2026-02-16T05:57:16.327" v="21647" actId="12788"/>
          <ac:spMkLst>
            <pc:docMk/>
            <pc:sldMk cId="3035645044" sldId="6063"/>
            <ac:spMk id="153" creationId="{68ED0560-25F9-F2AF-0477-E3668CCC39C3}"/>
          </ac:spMkLst>
        </pc:spChg>
        <pc:spChg chg="add mod">
          <ac:chgData name="松浦英宗" userId="9b03fd3a-662f-49ff-9af1-1b93cf7aab22" providerId="ADAL" clId="{56E9DFAE-DDAD-4FCA-8AED-56B2D15DB479}" dt="2026-02-16T05:57:16.327" v="21647" actId="12788"/>
          <ac:spMkLst>
            <pc:docMk/>
            <pc:sldMk cId="3035645044" sldId="6063"/>
            <ac:spMk id="154" creationId="{1D72B530-91CD-0CF5-620A-6EC0684FDA5D}"/>
          </ac:spMkLst>
        </pc:spChg>
        <pc:spChg chg="add mod">
          <ac:chgData name="松浦英宗" userId="9b03fd3a-662f-49ff-9af1-1b93cf7aab22" providerId="ADAL" clId="{56E9DFAE-DDAD-4FCA-8AED-56B2D15DB479}" dt="2026-02-16T05:57:16.327" v="21647" actId="12788"/>
          <ac:spMkLst>
            <pc:docMk/>
            <pc:sldMk cId="3035645044" sldId="6063"/>
            <ac:spMk id="155" creationId="{61D5B2E2-5D72-21BF-82F8-A203FB0BEB87}"/>
          </ac:spMkLst>
        </pc:spChg>
        <pc:spChg chg="add mod">
          <ac:chgData name="松浦英宗" userId="9b03fd3a-662f-49ff-9af1-1b93cf7aab22" providerId="ADAL" clId="{56E9DFAE-DDAD-4FCA-8AED-56B2D15DB479}" dt="2026-02-16T05:57:12.408" v="21646" actId="12788"/>
          <ac:spMkLst>
            <pc:docMk/>
            <pc:sldMk cId="3035645044" sldId="6063"/>
            <ac:spMk id="156" creationId="{C0581F3E-18C2-8544-4866-3045DE448798}"/>
          </ac:spMkLst>
        </pc:spChg>
        <pc:spChg chg="add mod">
          <ac:chgData name="松浦英宗" userId="9b03fd3a-662f-49ff-9af1-1b93cf7aab22" providerId="ADAL" clId="{56E9DFAE-DDAD-4FCA-8AED-56B2D15DB479}" dt="2026-02-16T05:57:12.408" v="21646" actId="12788"/>
          <ac:spMkLst>
            <pc:docMk/>
            <pc:sldMk cId="3035645044" sldId="6063"/>
            <ac:spMk id="157" creationId="{A1E9A545-3CAF-6165-342F-671CBBD5DA0F}"/>
          </ac:spMkLst>
        </pc:spChg>
        <pc:spChg chg="add mod">
          <ac:chgData name="松浦英宗" userId="9b03fd3a-662f-49ff-9af1-1b93cf7aab22" providerId="ADAL" clId="{56E9DFAE-DDAD-4FCA-8AED-56B2D15DB479}" dt="2026-02-16T05:57:12.408" v="21646" actId="12788"/>
          <ac:spMkLst>
            <pc:docMk/>
            <pc:sldMk cId="3035645044" sldId="6063"/>
            <ac:spMk id="158" creationId="{FB1F926C-286C-E351-00EC-83BA8953851F}"/>
          </ac:spMkLst>
        </pc:spChg>
        <pc:spChg chg="add mod">
          <ac:chgData name="松浦英宗" userId="9b03fd3a-662f-49ff-9af1-1b93cf7aab22" providerId="ADAL" clId="{56E9DFAE-DDAD-4FCA-8AED-56B2D15DB479}" dt="2026-02-16T05:57:08.603" v="21645" actId="12788"/>
          <ac:spMkLst>
            <pc:docMk/>
            <pc:sldMk cId="3035645044" sldId="6063"/>
            <ac:spMk id="159" creationId="{FE89A61C-982F-27CB-0965-9045EC9CDDFA}"/>
          </ac:spMkLst>
        </pc:spChg>
        <pc:spChg chg="add mod">
          <ac:chgData name="松浦英宗" userId="9b03fd3a-662f-49ff-9af1-1b93cf7aab22" providerId="ADAL" clId="{56E9DFAE-DDAD-4FCA-8AED-56B2D15DB479}" dt="2026-02-16T05:57:08.603" v="21645" actId="12788"/>
          <ac:spMkLst>
            <pc:docMk/>
            <pc:sldMk cId="3035645044" sldId="6063"/>
            <ac:spMk id="160" creationId="{EF065931-4C2D-C809-9608-2BAA89ECBE56}"/>
          </ac:spMkLst>
        </pc:spChg>
        <pc:spChg chg="add mod">
          <ac:chgData name="松浦英宗" userId="9b03fd3a-662f-49ff-9af1-1b93cf7aab22" providerId="ADAL" clId="{56E9DFAE-DDAD-4FCA-8AED-56B2D15DB479}" dt="2026-02-16T05:57:08.603" v="21645" actId="12788"/>
          <ac:spMkLst>
            <pc:docMk/>
            <pc:sldMk cId="3035645044" sldId="6063"/>
            <ac:spMk id="161" creationId="{2A433D25-0DCA-0F21-B054-646928299841}"/>
          </ac:spMkLst>
        </pc:spChg>
        <pc:grpChg chg="del">
          <ac:chgData name="松浦英宗" userId="9b03fd3a-662f-49ff-9af1-1b93cf7aab22" providerId="ADAL" clId="{56E9DFAE-DDAD-4FCA-8AED-56B2D15DB479}" dt="2026-02-16T05:44:07.862" v="21323" actId="478"/>
          <ac:grpSpMkLst>
            <pc:docMk/>
            <pc:sldMk cId="3035645044" sldId="6063"/>
            <ac:grpSpMk id="110" creationId="{31160A2C-84A3-106B-2703-BD621003FD5A}"/>
          </ac:grpSpMkLst>
        </pc:grpChg>
        <pc:grpChg chg="add del mod">
          <ac:chgData name="松浦英宗" userId="9b03fd3a-662f-49ff-9af1-1b93cf7aab22" providerId="ADAL" clId="{56E9DFAE-DDAD-4FCA-8AED-56B2D15DB479}" dt="2026-02-16T05:46:30.359" v="21421" actId="478"/>
          <ac:grpSpMkLst>
            <pc:docMk/>
            <pc:sldMk cId="3035645044" sldId="6063"/>
            <ac:grpSpMk id="117" creationId="{F72BCC64-5B94-F1EB-750B-7862B1F8C0B8}"/>
          </ac:grpSpMkLst>
        </pc:grpChg>
        <pc:grpChg chg="add mod">
          <ac:chgData name="松浦英宗" userId="9b03fd3a-662f-49ff-9af1-1b93cf7aab22" providerId="ADAL" clId="{56E9DFAE-DDAD-4FCA-8AED-56B2D15DB479}" dt="2026-02-16T05:46:46.904" v="21440" actId="1035"/>
          <ac:grpSpMkLst>
            <pc:docMk/>
            <pc:sldMk cId="3035645044" sldId="6063"/>
            <ac:grpSpMk id="118" creationId="{9DAE4B7F-68AB-D29B-5AE7-14013EE4BB96}"/>
          </ac:grpSpMkLst>
        </pc:grpChg>
        <pc:grpChg chg="add mod">
          <ac:chgData name="松浦英宗" userId="9b03fd3a-662f-49ff-9af1-1b93cf7aab22" providerId="ADAL" clId="{56E9DFAE-DDAD-4FCA-8AED-56B2D15DB479}" dt="2026-02-16T05:46:51.417" v="21441" actId="465"/>
          <ac:grpSpMkLst>
            <pc:docMk/>
            <pc:sldMk cId="3035645044" sldId="6063"/>
            <ac:grpSpMk id="119" creationId="{59B8F011-1D5B-72AC-3F2F-B462C22399AD}"/>
          </ac:grpSpMkLst>
        </pc:grpChg>
        <pc:grpChg chg="add mod">
          <ac:chgData name="松浦英宗" userId="9b03fd3a-662f-49ff-9af1-1b93cf7aab22" providerId="ADAL" clId="{56E9DFAE-DDAD-4FCA-8AED-56B2D15DB479}" dt="2026-02-16T05:46:59.617" v="21454" actId="164"/>
          <ac:grpSpMkLst>
            <pc:docMk/>
            <pc:sldMk cId="3035645044" sldId="6063"/>
            <ac:grpSpMk id="130" creationId="{8DB3F5B6-5E8A-F416-6003-57289B9FA191}"/>
          </ac:grpSpMkLst>
        </pc:grpChg>
        <pc:grpChg chg="add mod">
          <ac:chgData name="松浦英宗" userId="9b03fd3a-662f-49ff-9af1-1b93cf7aab22" providerId="ADAL" clId="{56E9DFAE-DDAD-4FCA-8AED-56B2D15DB479}" dt="2026-02-16T05:46:58.946" v="21453" actId="1035"/>
          <ac:grpSpMkLst>
            <pc:docMk/>
            <pc:sldMk cId="3035645044" sldId="6063"/>
            <ac:grpSpMk id="141" creationId="{E38C4AC6-19AF-BA95-BFF0-9CBC0EC32AEA}"/>
          </ac:grpSpMkLst>
        </pc:grpChg>
        <pc:grpChg chg="add mod">
          <ac:chgData name="松浦英宗" userId="9b03fd3a-662f-49ff-9af1-1b93cf7aab22" providerId="ADAL" clId="{56E9DFAE-DDAD-4FCA-8AED-56B2D15DB479}" dt="2026-02-16T05:46:59.617" v="21454" actId="164"/>
          <ac:grpSpMkLst>
            <pc:docMk/>
            <pc:sldMk cId="3035645044" sldId="6063"/>
            <ac:grpSpMk id="152" creationId="{7B91535A-4BAB-2189-E03C-7912DA9DFD87}"/>
          </ac:grpSpMkLst>
        </pc:grpChg>
        <pc:cxnChg chg="mod">
          <ac:chgData name="松浦英宗" userId="9b03fd3a-662f-49ff-9af1-1b93cf7aab22" providerId="ADAL" clId="{56E9DFAE-DDAD-4FCA-8AED-56B2D15DB479}" dt="2026-02-16T05:45:48.890" v="21391" actId="208"/>
          <ac:cxnSpMkLst>
            <pc:docMk/>
            <pc:sldMk cId="3035645044" sldId="6063"/>
            <ac:cxnSpMk id="103" creationId="{D27E041C-5952-A9CB-C5E9-6DC95D872CD3}"/>
          </ac:cxnSpMkLst>
        </pc:cxnChg>
        <pc:cxnChg chg="mod">
          <ac:chgData name="松浦英宗" userId="9b03fd3a-662f-49ff-9af1-1b93cf7aab22" providerId="ADAL" clId="{56E9DFAE-DDAD-4FCA-8AED-56B2D15DB479}" dt="2026-02-16T05:45:48.890" v="21391" actId="208"/>
          <ac:cxnSpMkLst>
            <pc:docMk/>
            <pc:sldMk cId="3035645044" sldId="6063"/>
            <ac:cxnSpMk id="104" creationId="{D4B23A49-3136-23FD-ED56-5F60AECA03C4}"/>
          </ac:cxnSpMkLst>
        </pc:cxnChg>
        <pc:cxnChg chg="mod">
          <ac:chgData name="松浦英宗" userId="9b03fd3a-662f-49ff-9af1-1b93cf7aab22" providerId="ADAL" clId="{56E9DFAE-DDAD-4FCA-8AED-56B2D15DB479}" dt="2026-02-16T05:45:48.890" v="21391" actId="208"/>
          <ac:cxnSpMkLst>
            <pc:docMk/>
            <pc:sldMk cId="3035645044" sldId="6063"/>
            <ac:cxnSpMk id="105" creationId="{CF2A10A9-C3FF-B411-78AF-41447B16303C}"/>
          </ac:cxnSpMkLst>
        </pc:cxnChg>
        <pc:cxnChg chg="mod">
          <ac:chgData name="松浦英宗" userId="9b03fd3a-662f-49ff-9af1-1b93cf7aab22" providerId="ADAL" clId="{56E9DFAE-DDAD-4FCA-8AED-56B2D15DB479}" dt="2026-02-16T05:47:25.814" v="21460" actId="692"/>
          <ac:cxnSpMkLst>
            <pc:docMk/>
            <pc:sldMk cId="3035645044" sldId="6063"/>
            <ac:cxnSpMk id="107" creationId="{8FDA6541-88CF-ED15-CB58-99F059C8814C}"/>
          </ac:cxnSpMkLst>
        </pc:cxnChg>
        <pc:cxnChg chg="del">
          <ac:chgData name="松浦英宗" userId="9b03fd3a-662f-49ff-9af1-1b93cf7aab22" providerId="ADAL" clId="{56E9DFAE-DDAD-4FCA-8AED-56B2D15DB479}" dt="2026-02-16T05:46:26.228" v="21419" actId="478"/>
          <ac:cxnSpMkLst>
            <pc:docMk/>
            <pc:sldMk cId="3035645044" sldId="6063"/>
            <ac:cxnSpMk id="108" creationId="{87FDB63C-F52D-24FC-D384-3FA4699D6D38}"/>
          </ac:cxnSpMkLst>
        </pc:cxnChg>
        <pc:cxnChg chg="del">
          <ac:chgData name="松浦英宗" userId="9b03fd3a-662f-49ff-9af1-1b93cf7aab22" providerId="ADAL" clId="{56E9DFAE-DDAD-4FCA-8AED-56B2D15DB479}" dt="2026-02-16T05:46:19.982" v="21416" actId="478"/>
          <ac:cxnSpMkLst>
            <pc:docMk/>
            <pc:sldMk cId="3035645044" sldId="6063"/>
            <ac:cxnSpMk id="109" creationId="{920BEE2E-C79F-2082-262C-6BB6D6D965E8}"/>
          </ac:cxnSpMkLst>
        </pc:cxnChg>
        <pc:cxnChg chg="mod">
          <ac:chgData name="松浦英宗" userId="9b03fd3a-662f-49ff-9af1-1b93cf7aab22" providerId="ADAL" clId="{56E9DFAE-DDAD-4FCA-8AED-56B2D15DB479}" dt="2026-02-16T05:47:25.814" v="21460" actId="692"/>
          <ac:cxnSpMkLst>
            <pc:docMk/>
            <pc:sldMk cId="3035645044" sldId="6063"/>
            <ac:cxnSpMk id="129" creationId="{FF143B12-EDD7-B40B-CC0C-1783BCB23905}"/>
          </ac:cxnSpMkLst>
        </pc:cxnChg>
        <pc:cxnChg chg="mod">
          <ac:chgData name="松浦英宗" userId="9b03fd3a-662f-49ff-9af1-1b93cf7aab22" providerId="ADAL" clId="{56E9DFAE-DDAD-4FCA-8AED-56B2D15DB479}" dt="2026-02-16T05:47:25.814" v="21460" actId="692"/>
          <ac:cxnSpMkLst>
            <pc:docMk/>
            <pc:sldMk cId="3035645044" sldId="6063"/>
            <ac:cxnSpMk id="140" creationId="{D647BA52-6414-56AE-759B-138438394818}"/>
          </ac:cxnSpMkLst>
        </pc:cxnChg>
        <pc:cxnChg chg="mod">
          <ac:chgData name="松浦英宗" userId="9b03fd3a-662f-49ff-9af1-1b93cf7aab22" providerId="ADAL" clId="{56E9DFAE-DDAD-4FCA-8AED-56B2D15DB479}" dt="2026-02-16T05:47:25.814" v="21460" actId="692"/>
          <ac:cxnSpMkLst>
            <pc:docMk/>
            <pc:sldMk cId="3035645044" sldId="6063"/>
            <ac:cxnSpMk id="151" creationId="{C235E851-C8A0-AD69-D4CA-626DAE938164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A7B5D1-228C-ADBF-56F8-971B97842C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683E17EC-E21A-60E9-5D9B-87D9BF0601C0}"/>
              </a:ext>
            </a:extLst>
          </p:cNvPr>
          <p:cNvSpPr/>
          <p:nvPr/>
        </p:nvSpPr>
        <p:spPr>
          <a:xfrm>
            <a:off x="681487" y="164507"/>
            <a:ext cx="11314769" cy="3838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400" b="1" dirty="0">
                <a:solidFill>
                  <a:schemeClr val="accent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手頃な価格で伴走支援まで実現するポジションで、競争に打ち勝ちます。</a:t>
            </a: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BD1794F3-34D0-46C3-6DC5-C09D6C2C7E66}"/>
              </a:ext>
            </a:extLst>
          </p:cNvPr>
          <p:cNvSpPr/>
          <p:nvPr/>
        </p:nvSpPr>
        <p:spPr>
          <a:xfrm>
            <a:off x="0" y="0"/>
            <a:ext cx="465826" cy="6857999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tIns="108000" rtlCol="0" anchor="ctr"/>
          <a:lstStyle/>
          <a:p>
            <a:pPr>
              <a:spcBef>
                <a:spcPts val="300"/>
              </a:spcBef>
            </a:pPr>
            <a:r>
              <a:rPr kumimoji="1" lang="ja-JP" altLang="en-US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競合マッピング</a:t>
            </a: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D4037A8E-19D8-E40F-1BE9-245D564779E4}"/>
              </a:ext>
            </a:extLst>
          </p:cNvPr>
          <p:cNvSpPr/>
          <p:nvPr/>
        </p:nvSpPr>
        <p:spPr>
          <a:xfrm>
            <a:off x="681487" y="660244"/>
            <a:ext cx="11314769" cy="9744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342900" indent="-342900">
              <a:spcBef>
                <a:spcPts val="60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ja-JP" altLang="en-US" sz="1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本市場では、高価格で個別設計型か、低価格で汎用型かの二極化が進んでいます。</a:t>
            </a:r>
            <a:endParaRPr lang="en-US" altLang="ja-JP" sz="16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342900" indent="-342900">
              <a:spcBef>
                <a:spcPts val="60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ja-JP" altLang="en-US" sz="1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当社はその中間に位置し、標準化による効率と伴走支援による成果創出を両立することで、価格と価値のバランスを最適化</a:t>
            </a:r>
            <a:br>
              <a:rPr lang="en-US" altLang="ja-JP" sz="1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1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する戦略を取ります。</a:t>
            </a:r>
            <a:endParaRPr lang="en-US" altLang="ja-JP" sz="16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58" name="グループ化 57">
            <a:extLst>
              <a:ext uri="{FF2B5EF4-FFF2-40B4-BE49-F238E27FC236}">
                <a16:creationId xmlns:a16="http://schemas.microsoft.com/office/drawing/2014/main" id="{C43A113A-495B-7292-0643-FE0142DED6B1}"/>
              </a:ext>
            </a:extLst>
          </p:cNvPr>
          <p:cNvGrpSpPr/>
          <p:nvPr/>
        </p:nvGrpSpPr>
        <p:grpSpPr>
          <a:xfrm>
            <a:off x="966787" y="1933050"/>
            <a:ext cx="10827339" cy="4691168"/>
            <a:chOff x="966787" y="1505984"/>
            <a:chExt cx="10827339" cy="5160285"/>
          </a:xfrm>
        </p:grpSpPr>
        <p:grpSp>
          <p:nvGrpSpPr>
            <p:cNvPr id="53" name="グループ化 52">
              <a:extLst>
                <a:ext uri="{FF2B5EF4-FFF2-40B4-BE49-F238E27FC236}">
                  <a16:creationId xmlns:a16="http://schemas.microsoft.com/office/drawing/2014/main" id="{9EAF1FDE-B405-43C5-2EB8-4E89E6401E7C}"/>
                </a:ext>
              </a:extLst>
            </p:cNvPr>
            <p:cNvGrpSpPr/>
            <p:nvPr/>
          </p:nvGrpSpPr>
          <p:grpSpPr>
            <a:xfrm>
              <a:off x="966787" y="1505984"/>
              <a:ext cx="10827339" cy="5160285"/>
              <a:chOff x="931652" y="2310202"/>
              <a:chExt cx="10339909" cy="4264698"/>
            </a:xfrm>
          </p:grpSpPr>
          <p:grpSp>
            <p:nvGrpSpPr>
              <p:cNvPr id="33" name="グループ化 32">
                <a:extLst>
                  <a:ext uri="{FF2B5EF4-FFF2-40B4-BE49-F238E27FC236}">
                    <a16:creationId xmlns:a16="http://schemas.microsoft.com/office/drawing/2014/main" id="{00C134F6-3C31-C2F4-BECD-8E4F4486A3B4}"/>
                  </a:ext>
                </a:extLst>
              </p:cNvPr>
              <p:cNvGrpSpPr/>
              <p:nvPr/>
            </p:nvGrpSpPr>
            <p:grpSpPr>
              <a:xfrm>
                <a:off x="3182301" y="2808022"/>
                <a:ext cx="5827397" cy="3289414"/>
                <a:chOff x="4658561" y="2651013"/>
                <a:chExt cx="5827397" cy="3289414"/>
              </a:xfrm>
            </p:grpSpPr>
            <p:cxnSp>
              <p:nvCxnSpPr>
                <p:cNvPr id="34" name="直線矢印コネクタ 33">
                  <a:extLst>
                    <a:ext uri="{FF2B5EF4-FFF2-40B4-BE49-F238E27FC236}">
                      <a16:creationId xmlns:a16="http://schemas.microsoft.com/office/drawing/2014/main" id="{9087A590-9F8A-40F1-886D-A44A7BBB790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572260" y="2651013"/>
                  <a:ext cx="0" cy="3289414"/>
                </a:xfrm>
                <a:prstGeom prst="straightConnector1">
                  <a:avLst/>
                </a:prstGeom>
                <a:ln w="25400">
                  <a:solidFill>
                    <a:schemeClr val="bg1">
                      <a:lumMod val="65000"/>
                    </a:schemeClr>
                  </a:solidFill>
                  <a:headEnd type="triangle" w="lg" len="sm"/>
                  <a:tailEnd type="triangle" w="lg" len="sm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直線矢印コネクタ 34">
                  <a:extLst>
                    <a:ext uri="{FF2B5EF4-FFF2-40B4-BE49-F238E27FC236}">
                      <a16:creationId xmlns:a16="http://schemas.microsoft.com/office/drawing/2014/main" id="{A0D074AA-309A-0920-8639-3BFC5D234D2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>
                  <a:off x="7572260" y="1382022"/>
                  <a:ext cx="0" cy="5827397"/>
                </a:xfrm>
                <a:prstGeom prst="straightConnector1">
                  <a:avLst/>
                </a:prstGeom>
                <a:ln w="25400">
                  <a:solidFill>
                    <a:schemeClr val="bg1">
                      <a:lumMod val="65000"/>
                    </a:schemeClr>
                  </a:solidFill>
                  <a:headEnd type="triangle" w="lg" len="sm"/>
                  <a:tailEnd type="triangle" w="lg" len="sm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6" name="四角形: 角を丸くする 35">
                <a:extLst>
                  <a:ext uri="{FF2B5EF4-FFF2-40B4-BE49-F238E27FC236}">
                    <a16:creationId xmlns:a16="http://schemas.microsoft.com/office/drawing/2014/main" id="{F8A2A8F9-989D-F7D8-FC65-ABD36CB845FB}"/>
                  </a:ext>
                </a:extLst>
              </p:cNvPr>
              <p:cNvSpPr/>
              <p:nvPr/>
            </p:nvSpPr>
            <p:spPr>
              <a:xfrm>
                <a:off x="5078469" y="2310202"/>
                <a:ext cx="2035061" cy="348995"/>
              </a:xfrm>
              <a:prstGeom prst="round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sz="1600" dirty="0">
                    <a:solidFill>
                      <a:schemeClr val="bg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低価格</a:t>
                </a:r>
                <a:endParaRPr kumimoji="1" lang="ja-JP" altLang="en-US" sz="1600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  <p:sp>
            <p:nvSpPr>
              <p:cNvPr id="37" name="四角形: 角を丸くする 36">
                <a:extLst>
                  <a:ext uri="{FF2B5EF4-FFF2-40B4-BE49-F238E27FC236}">
                    <a16:creationId xmlns:a16="http://schemas.microsoft.com/office/drawing/2014/main" id="{7649F79A-2E2C-18F0-8BEE-90C7F67F58BD}"/>
                  </a:ext>
                </a:extLst>
              </p:cNvPr>
              <p:cNvSpPr/>
              <p:nvPr/>
            </p:nvSpPr>
            <p:spPr>
              <a:xfrm>
                <a:off x="5078469" y="6225905"/>
                <a:ext cx="2035061" cy="348995"/>
              </a:xfrm>
              <a:prstGeom prst="round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sz="1600" dirty="0">
                    <a:solidFill>
                      <a:schemeClr val="bg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高価格</a:t>
                </a:r>
                <a:endParaRPr kumimoji="1" lang="ja-JP" altLang="en-US" sz="1600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  <p:sp>
            <p:nvSpPr>
              <p:cNvPr id="38" name="四角形: 角を丸くする 37">
                <a:extLst>
                  <a:ext uri="{FF2B5EF4-FFF2-40B4-BE49-F238E27FC236}">
                    <a16:creationId xmlns:a16="http://schemas.microsoft.com/office/drawing/2014/main" id="{4B9DD3EF-CC8D-49DD-D06C-8852BEF17BAC}"/>
                  </a:ext>
                </a:extLst>
              </p:cNvPr>
              <p:cNvSpPr/>
              <p:nvPr/>
            </p:nvSpPr>
            <p:spPr>
              <a:xfrm>
                <a:off x="931652" y="4278231"/>
                <a:ext cx="2035061" cy="348995"/>
              </a:xfrm>
              <a:prstGeom prst="round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kumimoji="1" lang="ja-JP" altLang="en-US" sz="1600" dirty="0">
                    <a:solidFill>
                      <a:schemeClr val="bg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汎用的コンテンツ</a:t>
                </a:r>
              </a:p>
            </p:txBody>
          </p:sp>
          <p:sp>
            <p:nvSpPr>
              <p:cNvPr id="39" name="四角形: 角を丸くする 38">
                <a:extLst>
                  <a:ext uri="{FF2B5EF4-FFF2-40B4-BE49-F238E27FC236}">
                    <a16:creationId xmlns:a16="http://schemas.microsoft.com/office/drawing/2014/main" id="{EA1A62AF-C8BD-FD86-B12B-7A7FA3365AA4}"/>
                  </a:ext>
                </a:extLst>
              </p:cNvPr>
              <p:cNvSpPr/>
              <p:nvPr/>
            </p:nvSpPr>
            <p:spPr>
              <a:xfrm>
                <a:off x="9236500" y="4278231"/>
                <a:ext cx="2035061" cy="348995"/>
              </a:xfrm>
              <a:prstGeom prst="round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kumimoji="1" lang="ja-JP" altLang="en-US" sz="1600" dirty="0">
                    <a:solidFill>
                      <a:schemeClr val="bg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カスタマイズ</a:t>
                </a:r>
              </a:p>
            </p:txBody>
          </p:sp>
        </p:grpSp>
        <p:grpSp>
          <p:nvGrpSpPr>
            <p:cNvPr id="57" name="グループ化 56">
              <a:extLst>
                <a:ext uri="{FF2B5EF4-FFF2-40B4-BE49-F238E27FC236}">
                  <a16:creationId xmlns:a16="http://schemas.microsoft.com/office/drawing/2014/main" id="{DC1A134E-FA9F-E91B-8CB9-4ABD8CECCB4C}"/>
                </a:ext>
              </a:extLst>
            </p:cNvPr>
            <p:cNvGrpSpPr/>
            <p:nvPr/>
          </p:nvGrpSpPr>
          <p:grpSpPr>
            <a:xfrm>
              <a:off x="4119448" y="2180039"/>
              <a:ext cx="4522016" cy="3812175"/>
              <a:chOff x="4113578" y="2220667"/>
              <a:chExt cx="4522016" cy="3812175"/>
            </a:xfrm>
          </p:grpSpPr>
          <p:sp>
            <p:nvSpPr>
              <p:cNvPr id="40" name="楕円 39">
                <a:extLst>
                  <a:ext uri="{FF2B5EF4-FFF2-40B4-BE49-F238E27FC236}">
                    <a16:creationId xmlns:a16="http://schemas.microsoft.com/office/drawing/2014/main" id="{625823B2-5D6E-BFE8-3B11-E51E6AEDA28F}"/>
                  </a:ext>
                </a:extLst>
              </p:cNvPr>
              <p:cNvSpPr/>
              <p:nvPr/>
            </p:nvSpPr>
            <p:spPr>
              <a:xfrm>
                <a:off x="7120944" y="2220667"/>
                <a:ext cx="1514650" cy="1666632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ja-JP" altLang="en-US" b="1" dirty="0">
                    <a:solidFill>
                      <a:schemeClr val="bg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自社</a:t>
                </a:r>
              </a:p>
            </p:txBody>
          </p:sp>
          <p:sp>
            <p:nvSpPr>
              <p:cNvPr id="54" name="楕円 53">
                <a:extLst>
                  <a:ext uri="{FF2B5EF4-FFF2-40B4-BE49-F238E27FC236}">
                    <a16:creationId xmlns:a16="http://schemas.microsoft.com/office/drawing/2014/main" id="{06C5E155-8E4B-AC56-09FF-7CD30D8E03C2}"/>
                  </a:ext>
                </a:extLst>
              </p:cNvPr>
              <p:cNvSpPr/>
              <p:nvPr/>
            </p:nvSpPr>
            <p:spPr>
              <a:xfrm>
                <a:off x="4113578" y="2220667"/>
                <a:ext cx="1514650" cy="1666632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b="1" dirty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A</a:t>
                </a:r>
                <a:r>
                  <a:rPr lang="ja-JP" altLang="en-US" b="1" dirty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社</a:t>
                </a:r>
                <a:endParaRPr kumimoji="1" lang="ja-JP" altLang="en-US" b="1" dirty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  <p:sp>
            <p:nvSpPr>
              <p:cNvPr id="55" name="楕円 54">
                <a:extLst>
                  <a:ext uri="{FF2B5EF4-FFF2-40B4-BE49-F238E27FC236}">
                    <a16:creationId xmlns:a16="http://schemas.microsoft.com/office/drawing/2014/main" id="{D1934987-1210-C4BE-3A26-E50570232F7D}"/>
                  </a:ext>
                </a:extLst>
              </p:cNvPr>
              <p:cNvSpPr/>
              <p:nvPr/>
            </p:nvSpPr>
            <p:spPr>
              <a:xfrm>
                <a:off x="7120944" y="4366210"/>
                <a:ext cx="1514650" cy="1666632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lang="en-US" altLang="ja-JP" b="1" dirty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B</a:t>
                </a:r>
                <a:r>
                  <a:rPr lang="ja-JP" altLang="en-US" b="1" dirty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社</a:t>
                </a:r>
                <a:endParaRPr kumimoji="1" lang="ja-JP" altLang="en-US" b="1" dirty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  <p:sp>
            <p:nvSpPr>
              <p:cNvPr id="56" name="楕円 55">
                <a:extLst>
                  <a:ext uri="{FF2B5EF4-FFF2-40B4-BE49-F238E27FC236}">
                    <a16:creationId xmlns:a16="http://schemas.microsoft.com/office/drawing/2014/main" id="{9C614914-5C6D-76D3-6E45-CBD150530C2A}"/>
                  </a:ext>
                </a:extLst>
              </p:cNvPr>
              <p:cNvSpPr/>
              <p:nvPr/>
            </p:nvSpPr>
            <p:spPr>
              <a:xfrm>
                <a:off x="4113578" y="4366210"/>
                <a:ext cx="1514650" cy="1666632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b="1" dirty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C</a:t>
                </a:r>
                <a:r>
                  <a:rPr kumimoji="1" lang="ja-JP" altLang="en-US" b="1" dirty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社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928997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1998</TotalTime>
  <Words>175</Words>
  <Application>Microsoft Office PowerPoint</Application>
  <PresentationFormat>ワイド画面</PresentationFormat>
  <Paragraphs>23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ＭＳ Ｐゴシック</vt:lpstr>
      <vt:lpstr>游ゴシック</vt:lpstr>
      <vt:lpstr>游ゴシック Light</vt:lpstr>
      <vt:lpstr>Arial</vt:lpstr>
      <vt:lpstr>Wingdings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2026-02-16T06:11:51Z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