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80810-94E1-4F3C-A0BF-EC6C4E16DBFF}" v="1102" dt="2026-02-23T10:03:20.783"/>
    <p1510:client id="{FD99E42B-B57A-4C70-8B8E-65EF493AC7BD}" v="1" dt="2026-02-23T10:32:43.2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2:43.246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32:43.246" v="24290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BA7A9DA-118A-E647-31E9-AC02D341FEF9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09C9C70E-2261-0328-DE3C-8A50F9BA5D20}"/>
              </a:ext>
            </a:extLst>
          </p:cNvPr>
          <p:cNvGrpSpPr/>
          <p:nvPr/>
        </p:nvGrpSpPr>
        <p:grpSpPr>
          <a:xfrm>
            <a:off x="749308" y="1093422"/>
            <a:ext cx="10693385" cy="5221159"/>
            <a:chOff x="952066" y="1147866"/>
            <a:chExt cx="10693385" cy="4746508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B2BC2440-CAED-002C-573B-17272FAB475C}"/>
                </a:ext>
              </a:extLst>
            </p:cNvPr>
            <p:cNvSpPr/>
            <p:nvPr/>
          </p:nvSpPr>
          <p:spPr>
            <a:xfrm>
              <a:off x="4895913" y="1147866"/>
              <a:ext cx="2400175" cy="874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+mn-ea"/>
                </a:rPr>
                <a:t>組織Ａ</a:t>
              </a: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77B4CCF6-8F06-A622-AA8C-F2A953E9680D}"/>
                </a:ext>
              </a:extLst>
            </p:cNvPr>
            <p:cNvSpPr/>
            <p:nvPr/>
          </p:nvSpPr>
          <p:spPr>
            <a:xfrm>
              <a:off x="2334267" y="3084008"/>
              <a:ext cx="2400175" cy="87422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89E54037-3D0D-BB4B-2EFB-FE9D355E5707}"/>
                </a:ext>
              </a:extLst>
            </p:cNvPr>
            <p:cNvSpPr/>
            <p:nvPr/>
          </p:nvSpPr>
          <p:spPr>
            <a:xfrm>
              <a:off x="952066" y="5020151"/>
              <a:ext cx="2400175" cy="874223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組織Ｂ１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85EC92D8-AC27-C2D7-EEF3-A2E5C757CDB0}"/>
                </a:ext>
              </a:extLst>
            </p:cNvPr>
            <p:cNvSpPr/>
            <p:nvPr/>
          </p:nvSpPr>
          <p:spPr>
            <a:xfrm>
              <a:off x="3716469" y="5020151"/>
              <a:ext cx="2400175" cy="874223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組織Ｂ２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BECBE2E1-564B-FDC4-E665-0165332343FA}"/>
                </a:ext>
              </a:extLst>
            </p:cNvPr>
            <p:cNvSpPr/>
            <p:nvPr/>
          </p:nvSpPr>
          <p:spPr>
            <a:xfrm>
              <a:off x="6480872" y="5020151"/>
              <a:ext cx="2400175" cy="874223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組織Ｃ１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84C6116A-DE26-988B-E44F-87B316D0C5C0}"/>
                </a:ext>
              </a:extLst>
            </p:cNvPr>
            <p:cNvSpPr/>
            <p:nvPr/>
          </p:nvSpPr>
          <p:spPr>
            <a:xfrm>
              <a:off x="9245276" y="5020151"/>
              <a:ext cx="2400175" cy="874223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組織Ｃ２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6D767382-E6A9-42ED-4F3F-FBC357EA0DC7}"/>
                </a:ext>
              </a:extLst>
            </p:cNvPr>
            <p:cNvSpPr/>
            <p:nvPr/>
          </p:nvSpPr>
          <p:spPr>
            <a:xfrm>
              <a:off x="7863074" y="3084008"/>
              <a:ext cx="2400175" cy="87422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</a:t>
              </a:r>
            </a:p>
          </p:txBody>
        </p:sp>
        <p:cxnSp>
          <p:nvCxnSpPr>
            <p:cNvPr id="10" name="コネクタ: カギ線 9">
              <a:extLst>
                <a:ext uri="{FF2B5EF4-FFF2-40B4-BE49-F238E27FC236}">
                  <a16:creationId xmlns:a16="http://schemas.microsoft.com/office/drawing/2014/main" id="{8241C690-E8DE-7330-E0D4-B200547C5263}"/>
                </a:ext>
              </a:extLst>
            </p:cNvPr>
            <p:cNvCxnSpPr>
              <a:cxnSpLocks/>
              <a:stCxn id="2" idx="2"/>
              <a:endCxn id="9" idx="0"/>
            </p:cNvCxnSpPr>
            <p:nvPr/>
          </p:nvCxnSpPr>
          <p:spPr>
            <a:xfrm rot="16200000" flipH="1">
              <a:off x="7048622" y="1069467"/>
              <a:ext cx="1061919" cy="2967161"/>
            </a:xfrm>
            <a:prstGeom prst="bentConnector3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コネクタ: カギ線 12">
              <a:extLst>
                <a:ext uri="{FF2B5EF4-FFF2-40B4-BE49-F238E27FC236}">
                  <a16:creationId xmlns:a16="http://schemas.microsoft.com/office/drawing/2014/main" id="{C992D697-005B-3AD2-33D0-BD5928C4C1D0}"/>
                </a:ext>
              </a:extLst>
            </p:cNvPr>
            <p:cNvCxnSpPr>
              <a:cxnSpLocks/>
              <a:stCxn id="2" idx="2"/>
              <a:endCxn id="4" idx="0"/>
            </p:cNvCxnSpPr>
            <p:nvPr/>
          </p:nvCxnSpPr>
          <p:spPr>
            <a:xfrm rot="5400000">
              <a:off x="4284219" y="1272225"/>
              <a:ext cx="1061919" cy="2561646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コネクタ: カギ線 15">
              <a:extLst>
                <a:ext uri="{FF2B5EF4-FFF2-40B4-BE49-F238E27FC236}">
                  <a16:creationId xmlns:a16="http://schemas.microsoft.com/office/drawing/2014/main" id="{F5C1D1D1-9850-2B97-6313-7B64A7BF6234}"/>
                </a:ext>
              </a:extLst>
            </p:cNvPr>
            <p:cNvCxnSpPr>
              <a:cxnSpLocks/>
              <a:stCxn id="4" idx="2"/>
              <a:endCxn id="5" idx="0"/>
            </p:cNvCxnSpPr>
            <p:nvPr/>
          </p:nvCxnSpPr>
          <p:spPr>
            <a:xfrm rot="5400000">
              <a:off x="2312295" y="3798091"/>
              <a:ext cx="1061920" cy="1382201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コネクタ: カギ線 18">
              <a:extLst>
                <a:ext uri="{FF2B5EF4-FFF2-40B4-BE49-F238E27FC236}">
                  <a16:creationId xmlns:a16="http://schemas.microsoft.com/office/drawing/2014/main" id="{73C77F60-6F97-AD37-3254-B82CC07DEED4}"/>
                </a:ext>
              </a:extLst>
            </p:cNvPr>
            <p:cNvCxnSpPr>
              <a:cxnSpLocks/>
              <a:stCxn id="4" idx="2"/>
              <a:endCxn id="6" idx="0"/>
            </p:cNvCxnSpPr>
            <p:nvPr/>
          </p:nvCxnSpPr>
          <p:spPr>
            <a:xfrm rot="16200000" flipH="1">
              <a:off x="3694496" y="3798090"/>
              <a:ext cx="1061920" cy="138220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コネクタ: カギ線 21">
              <a:extLst>
                <a:ext uri="{FF2B5EF4-FFF2-40B4-BE49-F238E27FC236}">
                  <a16:creationId xmlns:a16="http://schemas.microsoft.com/office/drawing/2014/main" id="{F13EED84-793C-4589-A462-B13B5E78A7E8}"/>
                </a:ext>
              </a:extLst>
            </p:cNvPr>
            <p:cNvCxnSpPr>
              <a:cxnSpLocks/>
              <a:stCxn id="9" idx="2"/>
              <a:endCxn id="7" idx="0"/>
            </p:cNvCxnSpPr>
            <p:nvPr/>
          </p:nvCxnSpPr>
          <p:spPr>
            <a:xfrm rot="5400000">
              <a:off x="7841101" y="3798090"/>
              <a:ext cx="1061920" cy="138220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コネクタ: カギ線 24">
              <a:extLst>
                <a:ext uri="{FF2B5EF4-FFF2-40B4-BE49-F238E27FC236}">
                  <a16:creationId xmlns:a16="http://schemas.microsoft.com/office/drawing/2014/main" id="{E3F10AE0-A79D-A49C-D9AC-F8DDC00CC734}"/>
                </a:ext>
              </a:extLst>
            </p:cNvPr>
            <p:cNvCxnSpPr>
              <a:cxnSpLocks/>
              <a:stCxn id="9" idx="2"/>
              <a:endCxn id="8" idx="0"/>
            </p:cNvCxnSpPr>
            <p:nvPr/>
          </p:nvCxnSpPr>
          <p:spPr>
            <a:xfrm rot="16200000" flipH="1">
              <a:off x="9223303" y="3798090"/>
              <a:ext cx="1061920" cy="138220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102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