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1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DF8ED"/>
    <a:srgbClr val="F9F9F9"/>
    <a:srgbClr val="77BF3F"/>
    <a:srgbClr val="FAC60A"/>
    <a:srgbClr val="46CBE1"/>
    <a:srgbClr val="00D0A8"/>
    <a:srgbClr val="99FFCC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980810-94E1-4F3C-A0BF-EC6C4E16DBFF}" v="1102" dt="2026-02-23T10:03:20.783"/>
    <p1510:client id="{B83ACAF2-D811-4BB8-8E61-A5F46675E9C5}" v="1" dt="2026-02-23T10:34:06.8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3T10:34:06.831" v="24290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3T01:43:21.744" v="20346"/>
          <ac:spMkLst>
            <pc:docMk/>
            <pc:sldMk cId="2861357872" sldId="6057"/>
            <ac:spMk id="2" creationId="{B2BC2440-CAED-002C-573B-17272FAB475C}"/>
          </ac:spMkLst>
        </pc:spChg>
        <pc:spChg chg="add mod">
          <ac:chgData name="松浦英宗" userId="9b03fd3a-662f-49ff-9af1-1b93cf7aab22" providerId="ADAL" clId="{56E9DFAE-DDAD-4FCA-8AED-56B2D15DB479}" dt="2026-02-23T01:38:19.332" v="20173" actId="20577"/>
          <ac:spMkLst>
            <pc:docMk/>
            <pc:sldMk cId="2861357872" sldId="6057"/>
            <ac:spMk id="3" creationId="{1BA7A9DA-118A-E647-31E9-AC02D341FEF9}"/>
          </ac:spMkLst>
        </pc:spChg>
        <pc:spChg chg="add mod">
          <ac:chgData name="松浦英宗" userId="9b03fd3a-662f-49ff-9af1-1b93cf7aab22" providerId="ADAL" clId="{56E9DFAE-DDAD-4FCA-8AED-56B2D15DB479}" dt="2026-02-23T01:43:05.503" v="20335" actId="20577"/>
          <ac:spMkLst>
            <pc:docMk/>
            <pc:sldMk cId="2861357872" sldId="6057"/>
            <ac:spMk id="4" creationId="{77B4CCF6-8F06-A622-AA8C-F2A953E9680D}"/>
          </ac:spMkLst>
        </pc:spChg>
        <pc:spChg chg="add mod">
          <ac:chgData name="松浦英宗" userId="9b03fd3a-662f-49ff-9af1-1b93cf7aab22" providerId="ADAL" clId="{56E9DFAE-DDAD-4FCA-8AED-56B2D15DB479}" dt="2026-02-23T01:44:35.895" v="20366" actId="20577"/>
          <ac:spMkLst>
            <pc:docMk/>
            <pc:sldMk cId="2861357872" sldId="6057"/>
            <ac:spMk id="5" creationId="{89E54037-3D0D-BB4B-2EFB-FE9D355E5707}"/>
          </ac:spMkLst>
        </pc:spChg>
        <pc:spChg chg="add mod">
          <ac:chgData name="松浦英宗" userId="9b03fd3a-662f-49ff-9af1-1b93cf7aab22" providerId="ADAL" clId="{56E9DFAE-DDAD-4FCA-8AED-56B2D15DB479}" dt="2026-02-23T01:44:38.036" v="20369" actId="20577"/>
          <ac:spMkLst>
            <pc:docMk/>
            <pc:sldMk cId="2861357872" sldId="6057"/>
            <ac:spMk id="6" creationId="{85EC92D8-AC27-C2D7-EEF3-A2E5C757CDB0}"/>
          </ac:spMkLst>
        </pc:spChg>
        <pc:spChg chg="add mod">
          <ac:chgData name="松浦英宗" userId="9b03fd3a-662f-49ff-9af1-1b93cf7aab22" providerId="ADAL" clId="{56E9DFAE-DDAD-4FCA-8AED-56B2D15DB479}" dt="2026-02-23T01:44:40.227" v="20372" actId="20577"/>
          <ac:spMkLst>
            <pc:docMk/>
            <pc:sldMk cId="2861357872" sldId="6057"/>
            <ac:spMk id="7" creationId="{BECBE2E1-564B-FDC4-E665-0165332343FA}"/>
          </ac:spMkLst>
        </pc:spChg>
        <pc:spChg chg="add mod">
          <ac:chgData name="松浦英宗" userId="9b03fd3a-662f-49ff-9af1-1b93cf7aab22" providerId="ADAL" clId="{56E9DFAE-DDAD-4FCA-8AED-56B2D15DB479}" dt="2026-02-23T01:44:44.843" v="20376" actId="20577"/>
          <ac:spMkLst>
            <pc:docMk/>
            <pc:sldMk cId="2861357872" sldId="6057"/>
            <ac:spMk id="8" creationId="{84C6116A-DE26-988B-E44F-87B316D0C5C0}"/>
          </ac:spMkLst>
        </pc:spChg>
        <pc:spChg chg="add mod">
          <ac:chgData name="松浦英宗" userId="9b03fd3a-662f-49ff-9af1-1b93cf7aab22" providerId="ADAL" clId="{56E9DFAE-DDAD-4FCA-8AED-56B2D15DB479}" dt="2026-02-23T01:43:01.671" v="20331"/>
          <ac:spMkLst>
            <pc:docMk/>
            <pc:sldMk cId="2861357872" sldId="6057"/>
            <ac:spMk id="9" creationId="{6D767382-E6A9-42ED-4F3F-FBC357EA0DC7}"/>
          </ac:spMkLst>
        </pc:spChg>
        <pc:grpChg chg="add mod">
          <ac:chgData name="松浦英宗" userId="9b03fd3a-662f-49ff-9af1-1b93cf7aab22" providerId="ADAL" clId="{56E9DFAE-DDAD-4FCA-8AED-56B2D15DB479}" dt="2026-02-23T01:41:41.167" v="20309" actId="1035"/>
          <ac:grpSpMkLst>
            <pc:docMk/>
            <pc:sldMk cId="2861357872" sldId="6057"/>
            <ac:grpSpMk id="28" creationId="{09C9C70E-2261-0328-DE3C-8A50F9BA5D20}"/>
          </ac:grpSpMkLst>
        </pc:grpChg>
        <pc:cxnChg chg="add mod">
          <ac:chgData name="松浦英宗" userId="9b03fd3a-662f-49ff-9af1-1b93cf7aab22" providerId="ADAL" clId="{56E9DFAE-DDAD-4FCA-8AED-56B2D15DB479}" dt="2026-02-23T01:40:24.386" v="20219" actId="14100"/>
          <ac:cxnSpMkLst>
            <pc:docMk/>
            <pc:sldMk cId="2861357872" sldId="6057"/>
            <ac:cxnSpMk id="10" creationId="{8241C690-E8DE-7330-E0D4-B200547C5263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13" creationId="{C992D697-005B-3AD2-33D0-BD5928C4C1D0}"/>
          </ac:cxnSpMkLst>
        </pc:cxnChg>
        <pc:cxnChg chg="add mod">
          <ac:chgData name="松浦英宗" userId="9b03fd3a-662f-49ff-9af1-1b93cf7aab22" providerId="ADAL" clId="{56E9DFAE-DDAD-4FCA-8AED-56B2D15DB479}" dt="2026-02-23T01:40:33.576" v="20225" actId="14100"/>
          <ac:cxnSpMkLst>
            <pc:docMk/>
            <pc:sldMk cId="2861357872" sldId="6057"/>
            <ac:cxnSpMk id="16" creationId="{F5C1D1D1-9850-2B97-6313-7B64A7BF6234}"/>
          </ac:cxnSpMkLst>
        </pc:cxnChg>
        <pc:cxnChg chg="add mod">
          <ac:chgData name="松浦英宗" userId="9b03fd3a-662f-49ff-9af1-1b93cf7aab22" providerId="ADAL" clId="{56E9DFAE-DDAD-4FCA-8AED-56B2D15DB479}" dt="2026-02-23T01:40:37.389" v="20228" actId="14100"/>
          <ac:cxnSpMkLst>
            <pc:docMk/>
            <pc:sldMk cId="2861357872" sldId="6057"/>
            <ac:cxnSpMk id="19" creationId="{73C77F60-6F97-AD37-3254-B82CC07DEED4}"/>
          </ac:cxnSpMkLst>
        </pc:cxnChg>
        <pc:cxnChg chg="add mod">
          <ac:chgData name="松浦英宗" userId="9b03fd3a-662f-49ff-9af1-1b93cf7aab22" providerId="ADAL" clId="{56E9DFAE-DDAD-4FCA-8AED-56B2D15DB479}" dt="2026-02-23T01:40:41.790" v="20231" actId="14100"/>
          <ac:cxnSpMkLst>
            <pc:docMk/>
            <pc:sldMk cId="2861357872" sldId="6057"/>
            <ac:cxnSpMk id="22" creationId="{F13EED84-793C-4589-A462-B13B5E78A7E8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25" creationId="{E3F10AE0-A79D-A49C-D9AC-F8DDC00CC734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10.124" v="20337" actId="47"/>
        <pc:sldMkLst>
          <pc:docMk/>
          <pc:sldMk cId="2534289603" sldId="6058"/>
        </pc:sldMkLst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2" creationId="{4D6E05B8-22D8-6C4C-525E-FC45C777E13E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4" creationId="{F1CEA989-B017-03FF-6B5C-D624B8955148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5" creationId="{F54E8BC5-A5EF-A718-544A-AE3AC7718320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6" creationId="{F11C1AE5-24EB-0FDC-2132-372ADE12B8A9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7" creationId="{8BBB70F8-E1EB-B969-0287-B4F2AD4A19BC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8" creationId="{173EBE1D-EA58-3453-77B4-0BA2E3B9F952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9" creationId="{F4ECD0C8-94FF-548A-64C1-BD7D14847DDF}"/>
          </ac:spMkLst>
        </pc:spChg>
        <pc:grpChg chg="del mod">
          <ac:chgData name="松浦英宗" userId="9b03fd3a-662f-49ff-9af1-1b93cf7aab22" providerId="ADAL" clId="{56E9DFAE-DDAD-4FCA-8AED-56B2D15DB479}" dt="2026-02-23T01:42:21.637" v="20316" actId="165"/>
          <ac:grpSpMkLst>
            <pc:docMk/>
            <pc:sldMk cId="2534289603" sldId="6058"/>
            <ac:grpSpMk id="28" creationId="{28156CAC-76B0-8654-3A8A-AF2E1AF97D75}"/>
          </ac:grpSpMkLst>
        </pc:grpChg>
        <pc:cxnChg chg="mod topLvl">
          <ac:chgData name="松浦英宗" userId="9b03fd3a-662f-49ff-9af1-1b93cf7aab22" providerId="ADAL" clId="{56E9DFAE-DDAD-4FCA-8AED-56B2D15DB479}" dt="2026-02-23T01:42:21.637" v="20316" actId="165"/>
          <ac:cxnSpMkLst>
            <pc:docMk/>
            <pc:sldMk cId="2534289603" sldId="6058"/>
            <ac:cxnSpMk id="10" creationId="{DA25C0B9-978B-756F-2E9A-B1304AED09F4}"/>
          </ac:cxnSpMkLst>
        </pc:cxnChg>
        <pc:cxnChg chg="mod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6" creationId="{204701E2-FFF7-659E-3E97-B92397EC0A14}"/>
          </ac:cxnSpMkLst>
        </pc:cxnChg>
        <pc:cxnChg chg="mod topLvl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9" creationId="{9FA6B566-03C8-F368-09BA-E5ECC36625B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941426696" sldId="6058"/>
        </pc:sldMkLst>
        <pc:spChg chg="mod topLvl">
          <ac:chgData name="松浦英宗" userId="9b03fd3a-662f-49ff-9af1-1b93cf7aab22" providerId="ADAL" clId="{56E9DFAE-DDAD-4FCA-8AED-56B2D15DB479}" dt="2026-02-23T01:46:33.811" v="20429" actId="164"/>
          <ac:spMkLst>
            <pc:docMk/>
            <pc:sldMk cId="2941426696" sldId="6058"/>
            <ac:spMk id="2" creationId="{78F82A1F-A8BE-1A7F-CBAE-5E99872183F8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4" creationId="{D11C08B6-5CD8-5B00-ADCD-3A20FBD16C67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5" creationId="{7E93D355-E734-330C-B854-BECD056945F6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6" creationId="{43B2D918-C140-BBCD-F266-2F7855605AB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7" creationId="{72766CD0-E2E1-E5BA-16E9-AF13715B1BE5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8" creationId="{4F54C712-C11D-484D-24BF-4D4148923C5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9" creationId="{3E97A935-6B76-9F1D-E615-831C506B7D17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7" creationId="{48BE7D8E-A4F9-2CEC-1DAE-6177F306305A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9" creationId="{4423F411-3AE9-4F3E-F52B-375E319688CD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0" creationId="{ADC1BDBF-19DC-3333-2390-355A8ABF04E9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1" creationId="{35283571-31C7-7EC2-D90A-C95D9C1F3B37}"/>
          </ac:spMkLst>
        </pc:spChg>
        <pc:spChg chg="mod">
          <ac:chgData name="松浦英宗" userId="9b03fd3a-662f-49ff-9af1-1b93cf7aab22" providerId="ADAL" clId="{56E9DFAE-DDAD-4FCA-8AED-56B2D15DB479}" dt="2026-02-23T01:46:14.341" v="20421" actId="20577"/>
          <ac:spMkLst>
            <pc:docMk/>
            <pc:sldMk cId="2941426696" sldId="6058"/>
            <ac:spMk id="46" creationId="{07CB8690-1521-FF53-D42A-9701BCFF0DEB}"/>
          </ac:spMkLst>
        </pc:spChg>
        <pc:spChg chg="mod">
          <ac:chgData name="松浦英宗" userId="9b03fd3a-662f-49ff-9af1-1b93cf7aab22" providerId="ADAL" clId="{56E9DFAE-DDAD-4FCA-8AED-56B2D15DB479}" dt="2026-02-23T01:46:16.631" v="20422"/>
          <ac:spMkLst>
            <pc:docMk/>
            <pc:sldMk cId="2941426696" sldId="6058"/>
            <ac:spMk id="47" creationId="{04FEF716-7625-948B-BC9C-FAD067FA3C15}"/>
          </ac:spMkLst>
        </pc:spChg>
        <pc:spChg chg="mod">
          <ac:chgData name="松浦英宗" userId="9b03fd3a-662f-49ff-9af1-1b93cf7aab22" providerId="ADAL" clId="{56E9DFAE-DDAD-4FCA-8AED-56B2D15DB479}" dt="2026-02-23T01:46:18.138" v="20423"/>
          <ac:spMkLst>
            <pc:docMk/>
            <pc:sldMk cId="2941426696" sldId="6058"/>
            <ac:spMk id="48" creationId="{10849CCE-1075-7217-277A-013CF49E409F}"/>
          </ac:spMkLst>
        </pc:spChg>
        <pc:spChg chg="mod">
          <ac:chgData name="松浦英宗" userId="9b03fd3a-662f-49ff-9af1-1b93cf7aab22" providerId="ADAL" clId="{56E9DFAE-DDAD-4FCA-8AED-56B2D15DB479}" dt="2026-02-23T01:46:19.710" v="20424"/>
          <ac:spMkLst>
            <pc:docMk/>
            <pc:sldMk cId="2941426696" sldId="6058"/>
            <ac:spMk id="51" creationId="{A10605FF-EE34-9C33-B2E1-32C536F996F2}"/>
          </ac:spMkLst>
        </pc:spChg>
        <pc:spChg chg="mod">
          <ac:chgData name="松浦英宗" userId="9b03fd3a-662f-49ff-9af1-1b93cf7aab22" providerId="ADAL" clId="{56E9DFAE-DDAD-4FCA-8AED-56B2D15DB479}" dt="2026-02-23T01:46:21.924" v="20425"/>
          <ac:spMkLst>
            <pc:docMk/>
            <pc:sldMk cId="2941426696" sldId="6058"/>
            <ac:spMk id="52" creationId="{E1288FC3-E446-668A-821A-1B0A23716DC1}"/>
          </ac:spMkLst>
        </pc:spChg>
        <pc:spChg chg="mod">
          <ac:chgData name="松浦英宗" userId="9b03fd3a-662f-49ff-9af1-1b93cf7aab22" providerId="ADAL" clId="{56E9DFAE-DDAD-4FCA-8AED-56B2D15DB479}" dt="2026-02-23T01:46:24.020" v="20426"/>
          <ac:spMkLst>
            <pc:docMk/>
            <pc:sldMk cId="2941426696" sldId="6058"/>
            <ac:spMk id="53" creationId="{BE8E03C3-B172-E665-48AF-04E1CF69B9EA}"/>
          </ac:spMkLst>
        </pc:spChg>
        <pc:spChg chg="mod">
          <ac:chgData name="松浦英宗" userId="9b03fd3a-662f-49ff-9af1-1b93cf7aab22" providerId="ADAL" clId="{56E9DFAE-DDAD-4FCA-8AED-56B2D15DB479}" dt="2026-02-23T01:46:26.627" v="20427"/>
          <ac:spMkLst>
            <pc:docMk/>
            <pc:sldMk cId="2941426696" sldId="6058"/>
            <ac:spMk id="54" creationId="{A477507C-F279-A99A-4739-593B6063F00A}"/>
          </ac:spMkLst>
        </pc:spChg>
        <pc:grpChg chg="del mod">
          <ac:chgData name="松浦英宗" userId="9b03fd3a-662f-49ff-9af1-1b93cf7aab22" providerId="ADAL" clId="{56E9DFAE-DDAD-4FCA-8AED-56B2D15DB479}" dt="2026-02-23T01:44:17.819" v="20360" actId="165"/>
          <ac:grpSpMkLst>
            <pc:docMk/>
            <pc:sldMk cId="2941426696" sldId="6058"/>
            <ac:grpSpMk id="28" creationId="{D5A26C4A-FD7D-D2AE-28B6-4DC13AD3BEA7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4" creationId="{F8105A7C-ED0A-8E51-3730-E73E413405F2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5" creationId="{BAD49E72-C2A4-F6E8-DFEA-08420E87356B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0" creationId="{54B4B44B-98BF-5084-E9B3-A93E38454744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1" creationId="{022B9A26-1101-D252-1662-2D73AAC84258}"/>
          </ac:grpSpMkLst>
        </pc:grpChg>
        <pc:cxnChg chg="mod topLvl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0" creationId="{2EDFD0B5-D047-7920-063B-560E750BC48D}"/>
          </ac:cxnSpMkLst>
        </pc:cxnChg>
        <pc:cxnChg chg="mod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3" creationId="{03A3D3AB-BD5C-C337-7DD0-F9621E6A0B76}"/>
          </ac:cxnSpMkLst>
        </pc:cxnChg>
        <pc:cxnChg chg="mod topLvl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6" creationId="{242C933A-5337-5190-1AC6-93FC40187CAD}"/>
          </ac:cxnSpMkLst>
        </pc:cxnChg>
        <pc:cxnChg chg="mod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9" creationId="{1BA5F8C8-F81F-FF22-C93C-3A37975A4E0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2" creationId="{622C4285-01B2-07FE-A637-37AB6126B28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5" creationId="{403CAD1D-07A7-E640-FB94-205E38EEE96A}"/>
          </ac:cxnSpMkLst>
        </pc:cxnChg>
        <pc:cxnChg chg="add mod">
          <ac:chgData name="松浦英宗" userId="9b03fd3a-662f-49ff-9af1-1b93cf7aab22" providerId="ADAL" clId="{56E9DFAE-DDAD-4FCA-8AED-56B2D15DB479}" dt="2026-02-23T01:45:45.339" v="20403" actId="14100"/>
          <ac:cxnSpMkLst>
            <pc:docMk/>
            <pc:sldMk cId="2941426696" sldId="6058"/>
            <ac:cxnSpMk id="32" creationId="{9C84E1CD-1C74-D63F-D913-CC1B390AECD3}"/>
          </ac:cxnSpMkLst>
        </pc:cxnChg>
        <pc:cxnChg chg="add mod">
          <ac:chgData name="松浦英宗" userId="9b03fd3a-662f-49ff-9af1-1b93cf7aab22" providerId="ADAL" clId="{56E9DFAE-DDAD-4FCA-8AED-56B2D15DB479}" dt="2026-02-23T01:45:48.670" v="20406" actId="14100"/>
          <ac:cxnSpMkLst>
            <pc:docMk/>
            <pc:sldMk cId="2941426696" sldId="6058"/>
            <ac:cxnSpMk id="35" creationId="{E43F011A-D940-6E09-51A7-A32163B764B3}"/>
          </ac:cxnSpMkLst>
        </pc:cxnChg>
        <pc:cxnChg chg="add mod">
          <ac:chgData name="松浦英宗" userId="9b03fd3a-662f-49ff-9af1-1b93cf7aab22" providerId="ADAL" clId="{56E9DFAE-DDAD-4FCA-8AED-56B2D15DB479}" dt="2026-02-23T01:45:53.121" v="20409" actId="14100"/>
          <ac:cxnSpMkLst>
            <pc:docMk/>
            <pc:sldMk cId="2941426696" sldId="6058"/>
            <ac:cxnSpMk id="38" creationId="{37F01924-64F0-4B62-257E-CE4BBFC9B9CA}"/>
          </ac:cxnSpMkLst>
        </pc:cxnChg>
        <pc:cxnChg chg="add mod">
          <ac:chgData name="松浦英宗" userId="9b03fd3a-662f-49ff-9af1-1b93cf7aab22" providerId="ADAL" clId="{56E9DFAE-DDAD-4FCA-8AED-56B2D15DB479}" dt="2026-02-23T01:45:57.604" v="20412" actId="14100"/>
          <ac:cxnSpMkLst>
            <pc:docMk/>
            <pc:sldMk cId="2941426696" sldId="6058"/>
            <ac:cxnSpMk id="41" creationId="{9E80AAD4-53C7-6DCF-BCE2-36F02D8F24A8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7" creationId="{6915CE68-0302-5DFD-63E5-198530B23710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8" creationId="{CDEB0826-7FD7-E877-E082-A912728438E6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4492165" sldId="6059"/>
        </pc:sldMkLst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2" creationId="{D40ADCD6-94DA-4F11-848B-FFDBB5FD9206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4" creationId="{01029949-58FE-6220-4774-4EE5CB9C8567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5" creationId="{8B162363-A21F-79CF-14BD-61D070924514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6" creationId="{9703CFB4-2E33-B9B9-A8C5-9951DC6DD136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7" creationId="{245B787B-33B7-2532-81A1-E2DF5ECBCBCE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8" creationId="{13D770F8-FE08-ECD7-2DCA-84B8101764DB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9" creationId="{FAAB9940-1230-D6CF-2D80-FD7CFEE3775F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7" creationId="{58A5637B-7E2D-5950-42FC-374425288B98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8" creationId="{1B9C4312-804B-DC4D-EA0F-A67B9C72B075}"/>
          </ac:spMkLst>
        </pc:spChg>
        <pc:spChg chg="add mod">
          <ac:chgData name="松浦英宗" userId="9b03fd3a-662f-49ff-9af1-1b93cf7aab22" providerId="ADAL" clId="{56E9DFAE-DDAD-4FCA-8AED-56B2D15DB479}" dt="2026-02-23T01:49:25.101" v="20466" actId="20577"/>
          <ac:spMkLst>
            <pc:docMk/>
            <pc:sldMk cId="24492165" sldId="6059"/>
            <ac:spMk id="20" creationId="{50418582-2074-0445-97FF-CB9070B1A526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1" creationId="{FA19DF4E-9888-DF23-8199-692C4959C849}"/>
          </ac:spMkLst>
        </pc:spChg>
        <pc:spChg chg="add mod">
          <ac:chgData name="松浦英宗" userId="9b03fd3a-662f-49ff-9af1-1b93cf7aab22" providerId="ADAL" clId="{56E9DFAE-DDAD-4FCA-8AED-56B2D15DB479}" dt="2026-02-23T01:49:13.920" v="20456" actId="20577"/>
          <ac:spMkLst>
            <pc:docMk/>
            <pc:sldMk cId="24492165" sldId="6059"/>
            <ac:spMk id="23" creationId="{8536E459-0FAB-EB2A-2704-28FE79E57F08}"/>
          </ac:spMkLst>
        </pc:spChg>
        <pc:spChg chg="add mod">
          <ac:chgData name="松浦英宗" userId="9b03fd3a-662f-49ff-9af1-1b93cf7aab22" providerId="ADAL" clId="{56E9DFAE-DDAD-4FCA-8AED-56B2D15DB479}" dt="2026-02-23T01:49:16.075" v="20458" actId="20577"/>
          <ac:spMkLst>
            <pc:docMk/>
            <pc:sldMk cId="24492165" sldId="6059"/>
            <ac:spMk id="24" creationId="{09DDFFEF-3A36-B4EF-541A-947482731A03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6" creationId="{0F0E069A-D692-F61D-6304-A38EA03E2DFF}"/>
          </ac:spMkLst>
        </pc:spChg>
        <pc:spChg chg="add mod">
          <ac:chgData name="松浦英宗" userId="9b03fd3a-662f-49ff-9af1-1b93cf7aab22" providerId="ADAL" clId="{56E9DFAE-DDAD-4FCA-8AED-56B2D15DB479}" dt="2026-02-23T01:49:32.879" v="20475" actId="20577"/>
          <ac:spMkLst>
            <pc:docMk/>
            <pc:sldMk cId="24492165" sldId="6059"/>
            <ac:spMk id="27" creationId="{5750CBF9-3606-F5DA-5393-1C09A3401B0E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9" creationId="{A5552A79-1764-5F3D-D26F-0A93EAF791A9}"/>
          </ac:spMkLst>
        </pc:spChg>
        <pc:spChg chg="add mod">
          <ac:chgData name="松浦英宗" userId="9b03fd3a-662f-49ff-9af1-1b93cf7aab22" providerId="ADAL" clId="{56E9DFAE-DDAD-4FCA-8AED-56B2D15DB479}" dt="2026-02-23T01:49:21.891" v="20463" actId="20577"/>
          <ac:spMkLst>
            <pc:docMk/>
            <pc:sldMk cId="24492165" sldId="6059"/>
            <ac:spMk id="30" creationId="{E5142A9A-0CED-5B07-C57A-504DD14036A9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1" creationId="{DC672065-A167-D070-6801-E42CAC48FCA2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2" creationId="{DDACF696-081C-F60A-9091-3075BE85DB31}"/>
          </ac:spMkLst>
        </pc:spChg>
        <pc:grpChg chg="del mod">
          <ac:chgData name="松浦英宗" userId="9b03fd3a-662f-49ff-9af1-1b93cf7aab22" providerId="ADAL" clId="{56E9DFAE-DDAD-4FCA-8AED-56B2D15DB479}" dt="2026-02-23T01:48:16.125" v="20434" actId="165"/>
          <ac:grpSpMkLst>
            <pc:docMk/>
            <pc:sldMk cId="24492165" sldId="6059"/>
            <ac:grpSpMk id="28" creationId="{E761E5A7-313E-BB9E-9334-2B2385607E1C}"/>
          </ac:grpSpMkLst>
        </pc:grpChg>
        <pc:grpChg chg="mod">
          <ac:chgData name="松浦英宗" userId="9b03fd3a-662f-49ff-9af1-1b93cf7aab22" providerId="ADAL" clId="{56E9DFAE-DDAD-4FCA-8AED-56B2D15DB479}" dt="2026-02-23T03:17:03.536" v="20894" actId="12788"/>
          <ac:grpSpMkLst>
            <pc:docMk/>
            <pc:sldMk cId="24492165" sldId="6059"/>
            <ac:grpSpMk id="70" creationId="{2BA0A026-F5D6-9A3B-C132-9770D9038D6E}"/>
          </ac:grpSpMkLst>
        </pc:grp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10" creationId="{F8D9369B-D943-DC26-F4BA-FA787CBD0F79}"/>
          </ac:cxnSpMkLst>
        </pc:cxn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25" creationId="{04202BC3-4BA5-4BB0-8641-A5F254C3B3B8}"/>
          </ac:cxnSpMkLst>
        </pc:cxnChg>
        <pc:cxnChg chg="add mod">
          <ac:chgData name="松浦英宗" userId="9b03fd3a-662f-49ff-9af1-1b93cf7aab22" providerId="ADAL" clId="{56E9DFAE-DDAD-4FCA-8AED-56B2D15DB479}" dt="2026-02-23T01:49:02.680" v="20448" actId="14100"/>
          <ac:cxnSpMkLst>
            <pc:docMk/>
            <pc:sldMk cId="24492165" sldId="6059"/>
            <ac:cxnSpMk id="33" creationId="{140F0FB8-0BF2-A7A8-1488-3DAEB7B0B92B}"/>
          </ac:cxnSpMkLst>
        </pc:cxnChg>
        <pc:cxnChg chg="add mod">
          <ac:chgData name="松浦英宗" userId="9b03fd3a-662f-49ff-9af1-1b93cf7aab22" providerId="ADAL" clId="{56E9DFAE-DDAD-4FCA-8AED-56B2D15DB479}" dt="2026-02-23T01:49:45.142" v="20483" actId="14100"/>
          <ac:cxnSpMkLst>
            <pc:docMk/>
            <pc:sldMk cId="24492165" sldId="6059"/>
            <ac:cxnSpMk id="36" creationId="{712FD5FF-E4B7-C8C9-0D27-8BFAD171EC44}"/>
          </ac:cxnSpMkLst>
        </pc:cxnChg>
        <pc:cxnChg chg="add mod">
          <ac:chgData name="松浦英宗" userId="9b03fd3a-662f-49ff-9af1-1b93cf7aab22" providerId="ADAL" clId="{56E9DFAE-DDAD-4FCA-8AED-56B2D15DB479}" dt="2026-02-23T01:49:54.510" v="20488" actId="14100"/>
          <ac:cxnSpMkLst>
            <pc:docMk/>
            <pc:sldMk cId="24492165" sldId="6059"/>
            <ac:cxnSpMk id="39" creationId="{4DB32913-2E13-15AB-5535-A74C601DE593}"/>
          </ac:cxnSpMkLst>
        </pc:cxnChg>
        <pc:cxnChg chg="add mod">
          <ac:chgData name="松浦英宗" userId="9b03fd3a-662f-49ff-9af1-1b93cf7aab22" providerId="ADAL" clId="{56E9DFAE-DDAD-4FCA-8AED-56B2D15DB479}" dt="2026-02-23T01:50:00.176" v="20491" actId="14100"/>
          <ac:cxnSpMkLst>
            <pc:docMk/>
            <pc:sldMk cId="24492165" sldId="6059"/>
            <ac:cxnSpMk id="43" creationId="{C1617AD8-8392-767C-A735-11F82346CD4E}"/>
          </ac:cxnSpMkLst>
        </pc:cxnChg>
        <pc:cxnChg chg="add mod">
          <ac:chgData name="松浦英宗" userId="9b03fd3a-662f-49ff-9af1-1b93cf7aab22" providerId="ADAL" clId="{56E9DFAE-DDAD-4FCA-8AED-56B2D15DB479}" dt="2026-02-23T01:50:06.015" v="20496" actId="14100"/>
          <ac:cxnSpMkLst>
            <pc:docMk/>
            <pc:sldMk cId="24492165" sldId="6059"/>
            <ac:cxnSpMk id="46" creationId="{669CF24C-D5BC-F0C9-0159-3E5FBF76BDFF}"/>
          </ac:cxnSpMkLst>
        </pc:cxnChg>
        <pc:cxnChg chg="add mod">
          <ac:chgData name="松浦英宗" userId="9b03fd3a-662f-49ff-9af1-1b93cf7aab22" providerId="ADAL" clId="{56E9DFAE-DDAD-4FCA-8AED-56B2D15DB479}" dt="2026-02-23T01:50:09.532" v="20499" actId="14100"/>
          <ac:cxnSpMkLst>
            <pc:docMk/>
            <pc:sldMk cId="24492165" sldId="6059"/>
            <ac:cxnSpMk id="49" creationId="{6ADF3BA9-D936-8504-B0CF-69CC5395ACC2}"/>
          </ac:cxnSpMkLst>
        </pc:cxnChg>
        <pc:cxnChg chg="add mod">
          <ac:chgData name="松浦英宗" userId="9b03fd3a-662f-49ff-9af1-1b93cf7aab22" providerId="ADAL" clId="{56E9DFAE-DDAD-4FCA-8AED-56B2D15DB479}" dt="2026-02-23T01:50:14.223" v="20502" actId="14100"/>
          <ac:cxnSpMkLst>
            <pc:docMk/>
            <pc:sldMk cId="24492165" sldId="6059"/>
            <ac:cxnSpMk id="52" creationId="{0A840CEC-3F85-A701-964F-2D5F4B2E4713}"/>
          </ac:cxnSpMkLst>
        </pc:cxnChg>
        <pc:cxnChg chg="add mod">
          <ac:chgData name="松浦英宗" userId="9b03fd3a-662f-49ff-9af1-1b93cf7aab22" providerId="ADAL" clId="{56E9DFAE-DDAD-4FCA-8AED-56B2D15DB479}" dt="2026-02-23T01:50:19.572" v="20505" actId="14100"/>
          <ac:cxnSpMkLst>
            <pc:docMk/>
            <pc:sldMk cId="24492165" sldId="6059"/>
            <ac:cxnSpMk id="55" creationId="{DBA92DB4-6C94-FC54-1FD0-01BA67CC2C55}"/>
          </ac:cxnSpMkLst>
        </pc:cxnChg>
        <pc:cxnChg chg="add mod">
          <ac:chgData name="松浦英宗" userId="9b03fd3a-662f-49ff-9af1-1b93cf7aab22" providerId="ADAL" clId="{56E9DFAE-DDAD-4FCA-8AED-56B2D15DB479}" dt="2026-02-23T01:50:27.206" v="20508" actId="14100"/>
          <ac:cxnSpMkLst>
            <pc:docMk/>
            <pc:sldMk cId="24492165" sldId="6059"/>
            <ac:cxnSpMk id="58" creationId="{196D17E5-85BC-6674-0470-F5F0B027569B}"/>
          </ac:cxnSpMkLst>
        </pc:cxnChg>
        <pc:cxnChg chg="add mod">
          <ac:chgData name="松浦英宗" userId="9b03fd3a-662f-49ff-9af1-1b93cf7aab22" providerId="ADAL" clId="{56E9DFAE-DDAD-4FCA-8AED-56B2D15DB479}" dt="2026-02-23T01:50:31.494" v="20511" actId="14100"/>
          <ac:cxnSpMkLst>
            <pc:docMk/>
            <pc:sldMk cId="24492165" sldId="6059"/>
            <ac:cxnSpMk id="61" creationId="{BF4974F5-D4FE-7547-EB07-703DE3AFEBAF}"/>
          </ac:cxnSpMkLst>
        </pc:cxnChg>
        <pc:cxnChg chg="add mod">
          <ac:chgData name="松浦英宗" userId="9b03fd3a-662f-49ff-9af1-1b93cf7aab22" providerId="ADAL" clId="{56E9DFAE-DDAD-4FCA-8AED-56B2D15DB479}" dt="2026-02-23T01:50:35.705" v="20514" actId="14100"/>
          <ac:cxnSpMkLst>
            <pc:docMk/>
            <pc:sldMk cId="24492165" sldId="6059"/>
            <ac:cxnSpMk id="64" creationId="{F25E1B5E-9AB6-FA45-D1E6-74C19288F961}"/>
          </ac:cxnSpMkLst>
        </pc:cxnChg>
        <pc:cxnChg chg="add mod">
          <ac:chgData name="松浦英宗" userId="9b03fd3a-662f-49ff-9af1-1b93cf7aab22" providerId="ADAL" clId="{56E9DFAE-DDAD-4FCA-8AED-56B2D15DB479}" dt="2026-02-23T01:50:40.909" v="20519" actId="14100"/>
          <ac:cxnSpMkLst>
            <pc:docMk/>
            <pc:sldMk cId="24492165" sldId="6059"/>
            <ac:cxnSpMk id="67" creationId="{6C502BCF-617E-7BD1-C5E1-79BFD6A8CB9E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59.518" v="20353" actId="47"/>
        <pc:sldMkLst>
          <pc:docMk/>
          <pc:sldMk cId="492792814" sldId="6059"/>
        </pc:sldMkLst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2" creationId="{5FF766E0-3D35-34FE-E7FA-3AAE459DE209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4" creationId="{B729BD89-683C-5925-FC53-EF01A53306A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5" creationId="{22C595B5-6CFF-341C-F0EF-50BFDEBC967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6" creationId="{FDA29A93-CEFA-8085-CFFF-C714FFC397F5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7" creationId="{F9A35671-1D5C-8E88-41FC-168EC4C9D27B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8" creationId="{5B5AB9F9-7352-8CB0-E10F-42B3A4EBBDF1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9" creationId="{01A8F1D1-3E37-37B2-D4F9-4216CCC6B5C7}"/>
          </ac:spMkLst>
        </pc:spChg>
        <pc:grpChg chg="del mod">
          <ac:chgData name="松浦英宗" userId="9b03fd3a-662f-49ff-9af1-1b93cf7aab22" providerId="ADAL" clId="{56E9DFAE-DDAD-4FCA-8AED-56B2D15DB479}" dt="2026-02-23T01:43:31.488" v="20348" actId="165"/>
          <ac:grpSpMkLst>
            <pc:docMk/>
            <pc:sldMk cId="492792814" sldId="6059"/>
            <ac:grpSpMk id="28" creationId="{C70B0614-A221-AF62-1AAC-91F1DFB24FA9}"/>
          </ac:grpSpMkLst>
        </pc:grp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6" creationId="{7ED59EA8-5469-CD4C-A5B7-4A5A7D7D280D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9" creationId="{F0A8BA93-ADC6-6CE1-53A2-AB85359CB89E}"/>
          </ac:cxnSpMkLst>
        </pc:cxn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2" creationId="{320D82B6-DB75-F230-E2D6-4D4245AF9E7E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5" creationId="{5A5423E9-04EB-A01D-D33D-810DEBDA41C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02:21:41.417" v="20879" actId="47"/>
        <pc:sldMkLst>
          <pc:docMk/>
          <pc:sldMk cId="3404103243" sldId="6060"/>
        </pc:sldMkLst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4" creationId="{943105B2-C48D-C78F-848C-D6AB30DB3F5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5" creationId="{BB4C3527-1B0E-A500-2F47-B84537653F88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6" creationId="{07CDCA4C-5319-1933-B27B-374A20B37F5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7" creationId="{B337FE48-E121-0AB8-167F-C0DD8851BD6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8" creationId="{C5FF020E-EA6E-82DF-7ECA-CCF920AEBAF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9" creationId="{32417DC5-2D1F-ED31-85AC-450FCD92262A}"/>
          </ac:spMkLst>
        </pc:spChg>
        <pc:spChg chg="add mod ord">
          <ac:chgData name="松浦英宗" userId="9b03fd3a-662f-49ff-9af1-1b93cf7aab22" providerId="ADAL" clId="{56E9DFAE-DDAD-4FCA-8AED-56B2D15DB479}" dt="2026-02-23T02:04:51.985" v="20528" actId="167"/>
          <ac:spMkLst>
            <pc:docMk/>
            <pc:sldMk cId="3404103243" sldId="6060"/>
            <ac:spMk id="11" creationId="{F4AA9263-159D-79F1-F6B2-17F1330A86E9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34:06.831" v="24290"/>
        <pc:sldMkLst>
          <pc:docMk/>
          <pc:sldMk cId="1414056014" sldId="6061"/>
        </pc:sldMkLst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" creationId="{E1028273-E2CF-7BD9-5BAD-B58848E9112B}"/>
          </ac:spMkLst>
        </pc:spChg>
        <pc:spChg chg="mod">
          <ac:chgData name="松浦英宗" userId="9b03fd3a-662f-49ff-9af1-1b93cf7aab22" providerId="ADAL" clId="{56E9DFAE-DDAD-4FCA-8AED-56B2D15DB479}" dt="2026-02-23T02:08:18.773" v="20622" actId="14100"/>
          <ac:spMkLst>
            <pc:docMk/>
            <pc:sldMk cId="1414056014" sldId="6061"/>
            <ac:spMk id="4" creationId="{287C00EB-79B3-E724-A6F2-027DB8139C67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5" creationId="{1E437D69-3BF7-1B1C-A709-C2F64D7C1F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6" creationId="{1DC28FE1-CE1D-2FA1-88A7-B40017EB48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7" creationId="{5F839D5D-4D60-94E5-20B1-4CFBD048D31A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29" creationId="{E41DD145-2EAF-103C-A073-046214C69810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30" creationId="{E7C29FF0-08C9-039C-7AAB-986AD8C028A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31" creationId="{90437754-ADED-C531-305E-A68EE6577FDF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6" creationId="{6CF12BA4-4C0E-F2FD-FE6B-70AF2820B3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7" creationId="{66099CB7-023B-ECA8-DCA8-3CDEE20B8853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8" creationId="{9E5CEBD1-21FA-E56F-8C04-82B3C931FFCB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1" creationId="{2DE8E175-4DFA-DE4C-40E9-F112E1FD0296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2" creationId="{A8055322-6215-664D-CF29-E46D028336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3" creationId="{78FC8CDD-8450-DECA-828E-7793A311EDCF}"/>
          </ac:spMkLst>
        </pc:spChg>
        <pc:spChg chg="de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4" creationId="{B26C5343-6C13-62C4-52AF-06AD58A95A1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1" creationId="{E0A6FE29-D946-C328-F457-03D9C8E04E6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2" creationId="{B1BA4841-F99F-90A4-C3C6-DAD2DD56FA8B}"/>
          </ac:spMkLst>
        </pc:spChg>
        <pc:spChg chg="add mod">
          <ac:chgData name="松浦英宗" userId="9b03fd3a-662f-49ff-9af1-1b93cf7aab22" providerId="ADAL" clId="{56E9DFAE-DDAD-4FCA-8AED-56B2D15DB479}" dt="2026-02-23T02:09:02.286" v="20669"/>
          <ac:spMkLst>
            <pc:docMk/>
            <pc:sldMk cId="1414056014" sldId="6061"/>
            <ac:spMk id="83" creationId="{9C45FE6F-0E57-C39C-B9CC-FCE9C374138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5" creationId="{24BEF7A5-9C83-EF56-DD2D-E4B6E9020DEA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6" creationId="{1A4538D9-1917-5501-0E0F-1AA1D9189891}"/>
          </ac:spMkLst>
        </pc:spChg>
        <pc:spChg chg="add mod">
          <ac:chgData name="松浦英宗" userId="9b03fd3a-662f-49ff-9af1-1b93cf7aab22" providerId="ADAL" clId="{56E9DFAE-DDAD-4FCA-8AED-56B2D15DB479}" dt="2026-02-23T02:09:06.493" v="20675"/>
          <ac:spMkLst>
            <pc:docMk/>
            <pc:sldMk cId="1414056014" sldId="6061"/>
            <ac:spMk id="87" creationId="{CFEC9625-65E9-A095-0842-E20A5380156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8" creationId="{E502508D-31BD-D463-FADA-765022AAC715}"/>
          </ac:spMkLst>
        </pc:spChg>
        <pc:grpChg chg="mod">
          <ac:chgData name="松浦英宗" userId="9b03fd3a-662f-49ff-9af1-1b93cf7aab22" providerId="ADAL" clId="{56E9DFAE-DDAD-4FCA-8AED-56B2D15DB479}" dt="2026-02-23T02:09:32.259" v="20705" actId="1035"/>
          <ac:grpSpMkLst>
            <pc:docMk/>
            <pc:sldMk cId="1414056014" sldId="6061"/>
            <ac:grpSpMk id="98" creationId="{43550E90-9579-C4B7-9FF8-0DACA387F22A}"/>
          </ac:grpSpMkLst>
        </pc:grpChg>
        <pc:cxnChg chg="del mod">
          <ac:chgData name="松浦英宗" userId="9b03fd3a-662f-49ff-9af1-1b93cf7aab22" providerId="ADAL" clId="{56E9DFAE-DDAD-4FCA-8AED-56B2D15DB479}" dt="2026-02-23T02:06:29.567" v="20566" actId="478"/>
          <ac:cxnSpMkLst>
            <pc:docMk/>
            <pc:sldMk cId="1414056014" sldId="6061"/>
            <ac:cxnSpMk id="10" creationId="{7B1F8B77-3B72-1343-29DB-93A671BAE8C6}"/>
          </ac:cxnSpMkLst>
        </pc:cxnChg>
        <pc:cxnChg chg="del mod">
          <ac:chgData name="松浦英宗" userId="9b03fd3a-662f-49ff-9af1-1b93cf7aab22" providerId="ADAL" clId="{56E9DFAE-DDAD-4FCA-8AED-56B2D15DB479}" dt="2026-02-23T02:06:35.975" v="20568" actId="478"/>
          <ac:cxnSpMkLst>
            <pc:docMk/>
            <pc:sldMk cId="1414056014" sldId="6061"/>
            <ac:cxnSpMk id="13" creationId="{E07B5CA6-181E-B6BC-A0E6-D93325CA37BB}"/>
          </ac:cxnSpMkLst>
        </pc:cxnChg>
        <pc:cxnChg chg="del mod">
          <ac:chgData name="松浦英宗" userId="9b03fd3a-662f-49ff-9af1-1b93cf7aab22" providerId="ADAL" clId="{56E9DFAE-DDAD-4FCA-8AED-56B2D15DB479}" dt="2026-02-23T02:07:16.785" v="20594" actId="478"/>
          <ac:cxnSpMkLst>
            <pc:docMk/>
            <pc:sldMk cId="1414056014" sldId="6061"/>
            <ac:cxnSpMk id="16" creationId="{25997206-1B61-A8FF-59AC-55B7E8687465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19" creationId="{91C162AD-E462-ADC0-F6EF-E4FFBD23E03C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2" creationId="{5DDEC1AE-E3E1-28FA-A3B3-5AE80CE639A6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5" creationId="{9C722071-FA42-F4D3-89E5-6D9D7EAA3082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8" creationId="{79EF222F-E360-493C-19DC-36A236D23826}"/>
          </ac:cxnSpMkLst>
        </pc:cxnChg>
        <pc:cxnChg chg="mod">
          <ac:chgData name="松浦英宗" userId="9b03fd3a-662f-49ff-9af1-1b93cf7aab22" providerId="ADAL" clId="{56E9DFAE-DDAD-4FCA-8AED-56B2D15DB479}" dt="2026-02-23T02:08:31.181" v="20651" actId="1035"/>
          <ac:cxnSpMkLst>
            <pc:docMk/>
            <pc:sldMk cId="1414056014" sldId="6061"/>
            <ac:cxnSpMk id="41" creationId="{277F9DFD-A279-A678-8E85-4F1D991DB7D2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49" creationId="{A6518EF4-7793-B53F-6005-7A71B61CC706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0" creationId="{116E1477-BEA4-D44A-0951-94A98F0C2329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8" creationId="{9FCC159A-CFAA-75CA-48A0-B574A548A93E}"/>
          </ac:cxnSpMkLst>
        </pc:cxnChg>
        <pc:cxnChg chg="add mod">
          <ac:chgData name="松浦英宗" userId="9b03fd3a-662f-49ff-9af1-1b93cf7aab22" providerId="ADAL" clId="{56E9DFAE-DDAD-4FCA-8AED-56B2D15DB479}" dt="2026-02-23T02:08:10.623" v="20615" actId="552"/>
          <ac:cxnSpMkLst>
            <pc:docMk/>
            <pc:sldMk cId="1414056014" sldId="6061"/>
            <ac:cxnSpMk id="73" creationId="{48E5B3B1-8B30-6507-A130-1C722234F0B7}"/>
          </ac:cxnSpMkLst>
        </pc:cxnChg>
        <pc:cxnChg chg="add mod">
          <ac:chgData name="松浦英宗" userId="9b03fd3a-662f-49ff-9af1-1b93cf7aab22" providerId="ADAL" clId="{56E9DFAE-DDAD-4FCA-8AED-56B2D15DB479}" dt="2026-02-23T02:08:05.128" v="20614" actId="14100"/>
          <ac:cxnSpMkLst>
            <pc:docMk/>
            <pc:sldMk cId="1414056014" sldId="6061"/>
            <ac:cxnSpMk id="76" creationId="{6F8D5B0D-7975-90DA-89BA-E2B9C98DAAD3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89" creationId="{23EE92A5-E950-42A6-7F07-FDAE9535BBA2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0" creationId="{66198FF6-F242-199E-2E3E-D5B7A6F15DAA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1" creationId="{A145D13C-F2AF-A9DC-057B-C0CC2E50F419}"/>
          </ac:cxnSpMkLst>
        </pc:cxnChg>
        <pc:cxnChg chg="add del mod">
          <ac:chgData name="松浦英宗" userId="9b03fd3a-662f-49ff-9af1-1b93cf7aab22" providerId="ADAL" clId="{56E9DFAE-DDAD-4FCA-8AED-56B2D15DB479}" dt="2026-02-23T02:08:49.773" v="20655" actId="478"/>
          <ac:cxnSpMkLst>
            <pc:docMk/>
            <pc:sldMk cId="1414056014" sldId="6061"/>
            <ac:cxnSpMk id="94" creationId="{CE260AC0-17EF-7D7E-F395-DCD2EFA90D47}"/>
          </ac:cxnSpMkLst>
        </pc:cxnChg>
        <pc:cxnChg chg="add mod">
          <ac:chgData name="松浦英宗" userId="9b03fd3a-662f-49ff-9af1-1b93cf7aab22" providerId="ADAL" clId="{56E9DFAE-DDAD-4FCA-8AED-56B2D15DB479}" dt="2026-02-23T02:08:55.450" v="20658" actId="14100"/>
          <ac:cxnSpMkLst>
            <pc:docMk/>
            <pc:sldMk cId="1414056014" sldId="6061"/>
            <ac:cxnSpMk id="95" creationId="{A6C60B52-5219-EA30-F0CA-3907300985B6}"/>
          </ac:cxnSpMkLst>
        </pc:cxnChg>
      </pc:sldChg>
      <pc:sldChg chg="delSp modSp add del">
        <pc:chgData name="松浦英宗" userId="9b03fd3a-662f-49ff-9af1-1b93cf7aab22" providerId="ADAL" clId="{56E9DFAE-DDAD-4FCA-8AED-56B2D15DB479}" dt="2026-02-23T02:06:11.915" v="20560" actId="47"/>
        <pc:sldMkLst>
          <pc:docMk/>
          <pc:sldMk cId="1986555361" sldId="6061"/>
        </pc:sldMkLst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2" creationId="{6D842F6E-CECF-2D4F-5140-6163750F76D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4" creationId="{506B3998-6CBB-C665-8E7E-423BCF0122D0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5" creationId="{6DD9E2E4-E188-3067-7B0A-3FA2F177648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6" creationId="{C33A5069-A3B1-FA38-F5D6-2D5E42B3735B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7" creationId="{35C4424C-BF1A-3F4F-AAF9-427DEEFC9F2F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8" creationId="{8B418A33-81FD-10A3-1970-62D0B9BABC78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9" creationId="{0B9F22B1-9F1B-272D-2396-E311AA8D3DC5}"/>
          </ac:spMkLst>
        </pc:spChg>
        <pc:grpChg chg="del">
          <ac:chgData name="松浦英宗" userId="9b03fd3a-662f-49ff-9af1-1b93cf7aab22" providerId="ADAL" clId="{56E9DFAE-DDAD-4FCA-8AED-56B2D15DB479}" dt="2026-02-23T02:06:07.293" v="20559" actId="165"/>
          <ac:grpSpMkLst>
            <pc:docMk/>
            <pc:sldMk cId="1986555361" sldId="6061"/>
            <ac:grpSpMk id="28" creationId="{2B09E360-E38C-1BD2-6F8C-645DFCE57190}"/>
          </ac:grpSpMkLst>
        </pc:grp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19" creationId="{285ACB3D-0058-8263-C7A8-1909FE211A3A}"/>
          </ac:cxnSpMkLst>
        </pc:cxn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25" creationId="{9B920AED-3532-928D-697C-81C434A9585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929690412" sldId="6062"/>
        </pc:sldMkLst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2" creationId="{522EA918-DFC3-B6CA-069D-B1FF2D44F834}"/>
          </ac:spMkLst>
        </pc:spChg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4" creationId="{4C3F300F-A3FF-EBD8-3802-77A58E30A498}"/>
          </ac:spMkLst>
        </pc:spChg>
        <pc:spChg chg="mod topLvl">
          <ac:chgData name="松浦英宗" userId="9b03fd3a-662f-49ff-9af1-1b93cf7aab22" providerId="ADAL" clId="{56E9DFAE-DDAD-4FCA-8AED-56B2D15DB479}" dt="2026-02-23T04:41:14.216" v="20939" actId="20577"/>
          <ac:spMkLst>
            <pc:docMk/>
            <pc:sldMk cId="3929690412" sldId="6062"/>
            <ac:spMk id="5" creationId="{636FF397-7E5F-07AF-CF07-68B570BAABA7}"/>
          </ac:spMkLst>
        </pc:spChg>
        <pc:spChg chg="mod topLvl">
          <ac:chgData name="松浦英宗" userId="9b03fd3a-662f-49ff-9af1-1b93cf7aab22" providerId="ADAL" clId="{56E9DFAE-DDAD-4FCA-8AED-56B2D15DB479}" dt="2026-02-23T04:41:16.811" v="20940"/>
          <ac:spMkLst>
            <pc:docMk/>
            <pc:sldMk cId="3929690412" sldId="6062"/>
            <ac:spMk id="6" creationId="{D48F2D4C-87E3-3B98-56F6-B529ADDC347C}"/>
          </ac:spMkLst>
        </pc:spChg>
        <pc:spChg chg="mod">
          <ac:chgData name="松浦英宗" userId="9b03fd3a-662f-49ff-9af1-1b93cf7aab22" providerId="ADAL" clId="{56E9DFAE-DDAD-4FCA-8AED-56B2D15DB479}" dt="2026-02-23T04:41:18.969" v="20941"/>
          <ac:spMkLst>
            <pc:docMk/>
            <pc:sldMk cId="3929690412" sldId="6062"/>
            <ac:spMk id="27" creationId="{6EBABF88-DF9B-2EED-0258-5DE0C96F0E7F}"/>
          </ac:spMkLst>
        </pc:spChg>
        <pc:spChg chg="mod topLvl">
          <ac:chgData name="松浦英宗" userId="9b03fd3a-662f-49ff-9af1-1b93cf7aab22" providerId="ADAL" clId="{56E9DFAE-DDAD-4FCA-8AED-56B2D15DB479}" dt="2026-02-23T04:41:20.704" v="20942"/>
          <ac:spMkLst>
            <pc:docMk/>
            <pc:sldMk cId="3929690412" sldId="6062"/>
            <ac:spMk id="29" creationId="{6D60D23E-29F5-F7A2-9782-E3018737EB40}"/>
          </ac:spMkLst>
        </pc:spChg>
        <pc:spChg chg="mod">
          <ac:chgData name="松浦英宗" userId="9b03fd3a-662f-49ff-9af1-1b93cf7aab22" providerId="ADAL" clId="{56E9DFAE-DDAD-4FCA-8AED-56B2D15DB479}" dt="2026-02-23T04:41:22.236" v="20943"/>
          <ac:spMkLst>
            <pc:docMk/>
            <pc:sldMk cId="3929690412" sldId="6062"/>
            <ac:spMk id="30" creationId="{F91A1C8E-450D-4EBA-F89C-BFEBCF094D97}"/>
          </ac:spMkLst>
        </pc:spChg>
        <pc:spChg chg="mod topLvl">
          <ac:chgData name="松浦英宗" userId="9b03fd3a-662f-49ff-9af1-1b93cf7aab22" providerId="ADAL" clId="{56E9DFAE-DDAD-4FCA-8AED-56B2D15DB479}" dt="2026-02-23T04:41:23.644" v="20944"/>
          <ac:spMkLst>
            <pc:docMk/>
            <pc:sldMk cId="3929690412" sldId="6062"/>
            <ac:spMk id="31" creationId="{D80C2E82-A915-A581-B8B7-C40602BD6955}"/>
          </ac:spMkLst>
        </pc:spChg>
        <pc:spChg chg="mod">
          <ac:chgData name="松浦英宗" userId="9b03fd3a-662f-49ff-9af1-1b93cf7aab22" providerId="ADAL" clId="{56E9DFAE-DDAD-4FCA-8AED-56B2D15DB479}" dt="2026-02-23T02:11:48.774" v="20710" actId="1076"/>
          <ac:spMkLst>
            <pc:docMk/>
            <pc:sldMk cId="3929690412" sldId="6062"/>
            <ac:spMk id="46" creationId="{530B6A2B-31A6-055E-65E8-A7199D27EBC8}"/>
          </ac:spMkLst>
        </pc:spChg>
        <pc:spChg chg="mod topLvl">
          <ac:chgData name="松浦英宗" userId="9b03fd3a-662f-49ff-9af1-1b93cf7aab22" providerId="ADAL" clId="{56E9DFAE-DDAD-4FCA-8AED-56B2D15DB479}" dt="2026-02-23T04:41:25.303" v="20945"/>
          <ac:spMkLst>
            <pc:docMk/>
            <pc:sldMk cId="3929690412" sldId="6062"/>
            <ac:spMk id="47" creationId="{7BC485F7-F082-A292-A47A-41DD2F41768B}"/>
          </ac:spMkLst>
        </pc:spChg>
        <pc:spChg chg="mod topLvl">
          <ac:chgData name="松浦英宗" userId="9b03fd3a-662f-49ff-9af1-1b93cf7aab22" providerId="ADAL" clId="{56E9DFAE-DDAD-4FCA-8AED-56B2D15DB479}" dt="2026-02-23T04:41:26.928" v="20946"/>
          <ac:spMkLst>
            <pc:docMk/>
            <pc:sldMk cId="3929690412" sldId="6062"/>
            <ac:spMk id="48" creationId="{8B32634C-8F7E-0C9B-3935-AB641491C708}"/>
          </ac:spMkLst>
        </pc:spChg>
        <pc:spChg chg="mod topLvl">
          <ac:chgData name="松浦英宗" userId="9b03fd3a-662f-49ff-9af1-1b93cf7aab22" providerId="ADAL" clId="{56E9DFAE-DDAD-4FCA-8AED-56B2D15DB479}" dt="2026-02-23T04:41:28.687" v="20947"/>
          <ac:spMkLst>
            <pc:docMk/>
            <pc:sldMk cId="3929690412" sldId="6062"/>
            <ac:spMk id="51" creationId="{9FF44C0C-3DB5-3151-B408-9CCF56D02108}"/>
          </ac:spMkLst>
        </pc:spChg>
        <pc:spChg chg="mod">
          <ac:chgData name="松浦英宗" userId="9b03fd3a-662f-49ff-9af1-1b93cf7aab22" providerId="ADAL" clId="{56E9DFAE-DDAD-4FCA-8AED-56B2D15DB479}" dt="2026-02-23T04:41:30.453" v="20948"/>
          <ac:spMkLst>
            <pc:docMk/>
            <pc:sldMk cId="3929690412" sldId="6062"/>
            <ac:spMk id="52" creationId="{442B3BEF-DC53-3C44-A727-BD07630E49BB}"/>
          </ac:spMkLst>
        </pc:spChg>
        <pc:spChg chg="mod topLvl">
          <ac:chgData name="松浦英宗" userId="9b03fd3a-662f-49ff-9af1-1b93cf7aab22" providerId="ADAL" clId="{56E9DFAE-DDAD-4FCA-8AED-56B2D15DB479}" dt="2026-02-23T04:41:32.143" v="20949"/>
          <ac:spMkLst>
            <pc:docMk/>
            <pc:sldMk cId="3929690412" sldId="6062"/>
            <ac:spMk id="53" creationId="{93AB6874-56F3-9DCA-014E-96D9E9248926}"/>
          </ac:spMkLst>
        </pc:spChg>
        <pc:spChg chg="mod topLvl">
          <ac:chgData name="松浦英宗" userId="9b03fd3a-662f-49ff-9af1-1b93cf7aab22" providerId="ADAL" clId="{56E9DFAE-DDAD-4FCA-8AED-56B2D15DB479}" dt="2026-02-23T04:41:33.851" v="20950"/>
          <ac:spMkLst>
            <pc:docMk/>
            <pc:sldMk cId="3929690412" sldId="6062"/>
            <ac:spMk id="54" creationId="{1E35467C-0D37-0F54-9DB3-FC65BB067194}"/>
          </ac:spMkLst>
        </pc:spChg>
        <pc:spChg chg="add mod topLvl">
          <ac:chgData name="松浦英宗" userId="9b03fd3a-662f-49ff-9af1-1b93cf7aab22" providerId="ADAL" clId="{56E9DFAE-DDAD-4FCA-8AED-56B2D15DB479}" dt="2026-02-23T02:17:22.628" v="20811" actId="164"/>
          <ac:spMkLst>
            <pc:docMk/>
            <pc:sldMk cId="3929690412" sldId="6062"/>
            <ac:spMk id="63" creationId="{41540A3B-0969-7270-AD0D-5558ABAF414D}"/>
          </ac:spMkLst>
        </pc:spChg>
        <pc:spChg chg="add mod">
          <ac:chgData name="松浦英宗" userId="9b03fd3a-662f-49ff-9af1-1b93cf7aab22" providerId="ADAL" clId="{56E9DFAE-DDAD-4FCA-8AED-56B2D15DB479}" dt="2026-02-23T02:17:16.730" v="20807" actId="1036"/>
          <ac:spMkLst>
            <pc:docMk/>
            <pc:sldMk cId="3929690412" sldId="6062"/>
            <ac:spMk id="64" creationId="{02F13C9E-2D4A-B2B9-6CF2-A2BA3F8D0378}"/>
          </ac:spMkLst>
        </pc:spChg>
        <pc:spChg chg="add mod">
          <ac:chgData name="松浦英宗" userId="9b03fd3a-662f-49ff-9af1-1b93cf7aab22" providerId="ADAL" clId="{56E9DFAE-DDAD-4FCA-8AED-56B2D15DB479}" dt="2026-02-23T02:17:13.094" v="20804" actId="165"/>
          <ac:spMkLst>
            <pc:docMk/>
            <pc:sldMk cId="3929690412" sldId="6062"/>
            <ac:spMk id="65" creationId="{0151EF0B-6334-B92D-2203-A57BB0F6C058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0" creationId="{4F139EE6-A2E6-4092-8D56-4D0886534B62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2" creationId="{BC78A644-5D11-DC27-B2D3-4242E8089AE4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3" creationId="{C48F3E86-BA90-4B8B-8C9E-2FEBF2D4D7AF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5" creationId="{1543C647-A59E-AC86-63DD-D8BDD3C6E800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7" creationId="{4B88FBF3-E5F6-2FDC-E371-292EB9E42C15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8" creationId="{3DD9F0C1-93F9-5C16-B563-ABAFAD449429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0" creationId="{1F6CB224-109B-1818-17EE-181047E5502E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2" creationId="{3A0EA763-F7B2-8888-5060-58A7C03562F1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3" creationId="{75CFB873-8370-1A2D-4008-E9D3E58052E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5" creationId="{7CAF4B73-EDA9-1000-BCD3-BF696C8F520F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7" creationId="{A5A5D471-FDF8-3325-DEEC-EE68B125A01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8" creationId="{7D4720BE-BFF5-C944-9151-28B0E746B154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0" creationId="{4DE2538B-605B-8251-7D4D-9C9B630DDDCB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2" creationId="{4F4B6ACE-EF84-5061-508E-07464B11EEF9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3" creationId="{5F0EDE86-40E6-8E83-F09D-B08E54BCB57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98" creationId="{CB5DA778-4F06-8425-CAF2-AC4E2D53C86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2" creationId="{9C3B89D2-B753-D19E-FFE4-44EDA60DDD4F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5" creationId="{51B6C38B-35BA-7F4F-40DB-343A7310E99C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7" creationId="{5FD37CD3-F784-A396-5F68-301634CD4707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8" creationId="{851BF60C-AE46-C4F0-C84D-99CB66BDC4EE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0" creationId="{88059848-E3B5-E6AB-1E82-C1EBDCFB77E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2" creationId="{5BA22D82-E252-0DF3-A129-C0D206539B5B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8" creationId="{F57DA3D3-07D4-18C6-2DB2-CFF714C736C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2" creationId="{2FD13A15-3188-347D-815B-25C0A869F434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3" creationId="{BA37BFE1-9A44-A0C9-195D-727778A745FE}"/>
          </ac:spMkLst>
        </pc:spChg>
        <pc:grpChg chg="add mod topLvl">
          <ac:chgData name="松浦英宗" userId="9b03fd3a-662f-49ff-9af1-1b93cf7aab22" providerId="ADAL" clId="{56E9DFAE-DDAD-4FCA-8AED-56B2D15DB479}" dt="2026-02-23T02:17:22.628" v="20811" actId="164"/>
          <ac:grpSpMkLst>
            <pc:docMk/>
            <pc:sldMk cId="3929690412" sldId="6062"/>
            <ac:grpSpMk id="66" creationId="{2E6FC56D-88B2-5075-28C2-EDE49822902E}"/>
          </ac:grpSpMkLst>
        </pc:grpChg>
        <pc:grpChg chg="add del mod">
          <ac:chgData name="松浦英宗" userId="9b03fd3a-662f-49ff-9af1-1b93cf7aab22" providerId="ADAL" clId="{56E9DFAE-DDAD-4FCA-8AED-56B2D15DB479}" dt="2026-02-23T02:17:13.094" v="20804" actId="165"/>
          <ac:grpSpMkLst>
            <pc:docMk/>
            <pc:sldMk cId="3929690412" sldId="6062"/>
            <ac:grpSpMk id="67" creationId="{9CA5A5B8-52DB-4E50-C57F-7B0E9F1F7278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68" creationId="{A5A3D4C3-162D-4930-5F0D-F453666E439D}"/>
          </ac:grpSpMkLst>
        </pc:grpChg>
        <pc:grpChg chg="add mod">
          <ac:chgData name="松浦英宗" userId="9b03fd3a-662f-49ff-9af1-1b93cf7aab22" providerId="ADAL" clId="{56E9DFAE-DDAD-4FCA-8AED-56B2D15DB479}" dt="2026-02-23T02:17:49.023" v="20821" actId="408"/>
          <ac:grpSpMkLst>
            <pc:docMk/>
            <pc:sldMk cId="3929690412" sldId="6062"/>
            <ac:grpSpMk id="69" creationId="{3D3F2852-420A-8E2F-6F53-B5ED6F6C8329}"/>
          </ac:grpSpMkLst>
        </pc:grpChg>
        <pc:grpChg chg="mod">
          <ac:chgData name="松浦英宗" userId="9b03fd3a-662f-49ff-9af1-1b93cf7aab22" providerId="ADAL" clId="{56E9DFAE-DDAD-4FCA-8AED-56B2D15DB479}" dt="2026-02-23T02:17:27.746" v="20812" actId="571"/>
          <ac:grpSpMkLst>
            <pc:docMk/>
            <pc:sldMk cId="3929690412" sldId="6062"/>
            <ac:grpSpMk id="71" creationId="{E4DDAA8C-2F96-C271-217D-11D3D661A4CE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4" creationId="{AF1D5CAD-2DCB-FB49-C76B-9FE84A50622B}"/>
          </ac:grpSpMkLst>
        </pc:grpChg>
        <pc:grpChg chg="mod">
          <ac:chgData name="松浦英宗" userId="9b03fd3a-662f-49ff-9af1-1b93cf7aab22" providerId="ADAL" clId="{56E9DFAE-DDAD-4FCA-8AED-56B2D15DB479}" dt="2026-02-23T02:17:38.922" v="20816" actId="571"/>
          <ac:grpSpMkLst>
            <pc:docMk/>
            <pc:sldMk cId="3929690412" sldId="6062"/>
            <ac:grpSpMk id="76" creationId="{83B250B4-908B-5426-7BE1-CB0D08CA80EA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9" creationId="{5F3E60F6-C45C-CC3C-C270-698FE3B3AA5D}"/>
          </ac:grpSpMkLst>
        </pc:grpChg>
        <pc:grpChg chg="mod">
          <ac:chgData name="松浦英宗" userId="9b03fd3a-662f-49ff-9af1-1b93cf7aab22" providerId="ADAL" clId="{56E9DFAE-DDAD-4FCA-8AED-56B2D15DB479}" dt="2026-02-23T02:17:39.615" v="20817" actId="571"/>
          <ac:grpSpMkLst>
            <pc:docMk/>
            <pc:sldMk cId="3929690412" sldId="6062"/>
            <ac:grpSpMk id="81" creationId="{334BC174-62CB-E0C6-26C3-28F72C390CC7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4" creationId="{DCA11180-3FBD-64DB-D25A-92D135BC4918}"/>
          </ac:grpSpMkLst>
        </pc:grpChg>
        <pc:grpChg chg="mod">
          <ac:chgData name="松浦英宗" userId="9b03fd3a-662f-49ff-9af1-1b93cf7aab22" providerId="ADAL" clId="{56E9DFAE-DDAD-4FCA-8AED-56B2D15DB479}" dt="2026-02-23T02:17:41.047" v="20818" actId="571"/>
          <ac:grpSpMkLst>
            <pc:docMk/>
            <pc:sldMk cId="3929690412" sldId="6062"/>
            <ac:grpSpMk id="86" creationId="{14F05AC6-1F11-64F5-8E95-9E5A8EB9A862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9" creationId="{18DCBDC0-9B13-2DD4-B19B-8B03BBC1F44F}"/>
          </ac:grpSpMkLst>
        </pc:grpChg>
        <pc:grpChg chg="mod">
          <ac:chgData name="松浦英宗" userId="9b03fd3a-662f-49ff-9af1-1b93cf7aab22" providerId="ADAL" clId="{56E9DFAE-DDAD-4FCA-8AED-56B2D15DB479}" dt="2026-02-23T02:17:42.174" v="20819" actId="571"/>
          <ac:grpSpMkLst>
            <pc:docMk/>
            <pc:sldMk cId="3929690412" sldId="6062"/>
            <ac:grpSpMk id="91" creationId="{918E2E6E-472E-712F-C317-CCB7D93F4F1A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94" creationId="{2C863B2F-6FA1-C303-B781-B33EC2097B7C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99" creationId="{3BFC3C9A-2AD4-BFFB-4D96-31A450E651D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4" creationId="{6734A01E-C2F3-79E3-479E-356C59FB419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9" creationId="{4E7491C3-FE74-D5B5-FC19-0A2CB1E0B784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14" creationId="{1E8CEF6F-2EF9-F155-44DB-05D30B7055F4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119" creationId="{44574F57-6806-417F-D1E0-CB1C5BD665D7}"/>
          </ac:grpSpMkLst>
        </pc:grpChg>
        <pc:cxnChg chg="mod">
          <ac:chgData name="松浦英宗" userId="9b03fd3a-662f-49ff-9af1-1b93cf7aab22" providerId="ADAL" clId="{56E9DFAE-DDAD-4FCA-8AED-56B2D15DB479}" dt="2026-02-23T02:11:48.774" v="20710" actId="1076"/>
          <ac:cxnSpMkLst>
            <pc:docMk/>
            <pc:sldMk cId="3929690412" sldId="6062"/>
            <ac:cxnSpMk id="10" creationId="{AA980019-8457-67CF-3E0E-3E35AEBD55BF}"/>
          </ac:cxnSpMkLst>
        </pc:cxnChg>
        <pc:cxnChg chg="mod">
          <ac:chgData name="松浦英宗" userId="9b03fd3a-662f-49ff-9af1-1b93cf7aab22" providerId="ADAL" clId="{56E9DFAE-DDAD-4FCA-8AED-56B2D15DB479}" dt="2026-02-23T02:18:25.346" v="20827" actId="14100"/>
          <ac:cxnSpMkLst>
            <pc:docMk/>
            <pc:sldMk cId="3929690412" sldId="6062"/>
            <ac:cxnSpMk id="16" creationId="{2E9FA34F-0B12-9216-0CE0-3636E7B06B46}"/>
          </ac:cxnSpMkLst>
        </pc:cxnChg>
        <pc:cxnChg chg="mod">
          <ac:chgData name="松浦英宗" userId="9b03fd3a-662f-49ff-9af1-1b93cf7aab22" providerId="ADAL" clId="{56E9DFAE-DDAD-4FCA-8AED-56B2D15DB479}" dt="2026-02-23T02:18:27.687" v="20828" actId="14100"/>
          <ac:cxnSpMkLst>
            <pc:docMk/>
            <pc:sldMk cId="3929690412" sldId="6062"/>
            <ac:cxnSpMk id="19" creationId="{AC0F235A-6495-1EEB-0B33-91BEFB645762}"/>
          </ac:cxnSpMkLst>
        </pc:cxnChg>
        <pc:cxnChg chg="mod">
          <ac:chgData name="松浦英宗" userId="9b03fd3a-662f-49ff-9af1-1b93cf7aab22" providerId="ADAL" clId="{56E9DFAE-DDAD-4FCA-8AED-56B2D15DB479}" dt="2026-02-23T02:18:30.046" v="20829" actId="14100"/>
          <ac:cxnSpMkLst>
            <pc:docMk/>
            <pc:sldMk cId="3929690412" sldId="6062"/>
            <ac:cxnSpMk id="32" creationId="{706CC1D2-59FE-D67D-1523-3B94CD3D5E6C}"/>
          </ac:cxnSpMkLst>
        </pc:cxnChg>
        <pc:cxnChg chg="mod">
          <ac:chgData name="松浦英宗" userId="9b03fd3a-662f-49ff-9af1-1b93cf7aab22" providerId="ADAL" clId="{56E9DFAE-DDAD-4FCA-8AED-56B2D15DB479}" dt="2026-02-23T02:18:32.537" v="20830" actId="14100"/>
          <ac:cxnSpMkLst>
            <pc:docMk/>
            <pc:sldMk cId="3929690412" sldId="6062"/>
            <ac:cxnSpMk id="35" creationId="{CE8F61EF-23CE-1868-9395-1E028EDB643E}"/>
          </ac:cxnSpMkLst>
        </pc:cxnChg>
        <pc:cxnChg chg="mod">
          <ac:chgData name="松浦英宗" userId="9b03fd3a-662f-49ff-9af1-1b93cf7aab22" providerId="ADAL" clId="{56E9DFAE-DDAD-4FCA-8AED-56B2D15DB479}" dt="2026-02-23T02:18:34.797" v="20831" actId="14100"/>
          <ac:cxnSpMkLst>
            <pc:docMk/>
            <pc:sldMk cId="3929690412" sldId="6062"/>
            <ac:cxnSpMk id="38" creationId="{68486E19-F266-6A1A-A9EC-2A4E1CA7362F}"/>
          </ac:cxnSpMkLst>
        </pc:cxnChg>
        <pc:cxnChg chg="mod">
          <ac:chgData name="松浦英宗" userId="9b03fd3a-662f-49ff-9af1-1b93cf7aab22" providerId="ADAL" clId="{56E9DFAE-DDAD-4FCA-8AED-56B2D15DB479}" dt="2026-02-23T02:18:37.156" v="20832" actId="14100"/>
          <ac:cxnSpMkLst>
            <pc:docMk/>
            <pc:sldMk cId="3929690412" sldId="6062"/>
            <ac:cxnSpMk id="41" creationId="{6406F565-A5C8-CF33-EDAC-082D44A38ED6}"/>
          </ac:cxnSpMkLst>
        </pc:cxnChg>
        <pc:cxnChg chg="mod">
          <ac:chgData name="松浦英宗" userId="9b03fd3a-662f-49ff-9af1-1b93cf7aab22" providerId="ADAL" clId="{56E9DFAE-DDAD-4FCA-8AED-56B2D15DB479}" dt="2026-02-23T02:18:40.359" v="20833" actId="14100"/>
          <ac:cxnSpMkLst>
            <pc:docMk/>
            <pc:sldMk cId="3929690412" sldId="6062"/>
            <ac:cxnSpMk id="49" creationId="{31C4C110-FB91-107D-CCFA-64082F7B5ABE}"/>
          </ac:cxnSpMkLst>
        </pc:cxnChg>
        <pc:cxnChg chg="mod">
          <ac:chgData name="松浦英宗" userId="9b03fd3a-662f-49ff-9af1-1b93cf7aab22" providerId="ADAL" clId="{56E9DFAE-DDAD-4FCA-8AED-56B2D15DB479}" dt="2026-02-23T02:18:42.541" v="20834" actId="14100"/>
          <ac:cxnSpMkLst>
            <pc:docMk/>
            <pc:sldMk cId="3929690412" sldId="6062"/>
            <ac:cxnSpMk id="50" creationId="{56055A29-6F2A-CF67-91B6-D4B2D8395BA9}"/>
          </ac:cxnSpMkLst>
        </pc:cxnChg>
        <pc:cxnChg chg="mod">
          <ac:chgData name="松浦英宗" userId="9b03fd3a-662f-49ff-9af1-1b93cf7aab22" providerId="ADAL" clId="{56E9DFAE-DDAD-4FCA-8AED-56B2D15DB479}" dt="2026-02-23T02:18:47.663" v="20837" actId="14100"/>
          <ac:cxnSpMkLst>
            <pc:docMk/>
            <pc:sldMk cId="3929690412" sldId="6062"/>
            <ac:cxnSpMk id="55" creationId="{8334B4E2-0002-79A7-864D-812886C00507}"/>
          </ac:cxnSpMkLst>
        </pc:cxnChg>
        <pc:cxnChg chg="mod">
          <ac:chgData name="松浦英宗" userId="9b03fd3a-662f-49ff-9af1-1b93cf7aab22" providerId="ADAL" clId="{56E9DFAE-DDAD-4FCA-8AED-56B2D15DB479}" dt="2026-02-23T02:18:58.923" v="20838" actId="14100"/>
          <ac:cxnSpMkLst>
            <pc:docMk/>
            <pc:sldMk cId="3929690412" sldId="6062"/>
            <ac:cxnSpMk id="56" creationId="{0FEDDD51-14C0-F809-9DC9-5FFEFF3ECA84}"/>
          </ac:cxnSpMkLst>
        </pc:cxnChg>
        <pc:cxnChg chg="mod">
          <ac:chgData name="松浦英宗" userId="9b03fd3a-662f-49ff-9af1-1b93cf7aab22" providerId="ADAL" clId="{56E9DFAE-DDAD-4FCA-8AED-56B2D15DB479}" dt="2026-02-23T02:19:06.578" v="20841" actId="14100"/>
          <ac:cxnSpMkLst>
            <pc:docMk/>
            <pc:sldMk cId="3929690412" sldId="6062"/>
            <ac:cxnSpMk id="57" creationId="{EBD1AC50-EA50-25ED-4F09-238ECCCC38A5}"/>
          </ac:cxnSpMkLst>
        </pc:cxnChg>
        <pc:cxnChg chg="mod">
          <ac:chgData name="松浦英宗" userId="9b03fd3a-662f-49ff-9af1-1b93cf7aab22" providerId="ADAL" clId="{56E9DFAE-DDAD-4FCA-8AED-56B2D15DB479}" dt="2026-02-23T02:19:03.654" v="20840" actId="14100"/>
          <ac:cxnSpMkLst>
            <pc:docMk/>
            <pc:sldMk cId="3929690412" sldId="6062"/>
            <ac:cxnSpMk id="58" creationId="{85BAE2D8-437F-BBBA-62D6-D5962F498895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374882111" sldId="6063"/>
        </pc:sldMkLst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" creationId="{E2344186-81D4-A118-B711-76F4A08BB140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" creationId="{3DF4F9DE-623F-0772-067F-E62CCB869EB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6" creationId="{C28FB0EC-6410-C08B-7B50-EE29A41CDE5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7" creationId="{1D0BF9C6-703D-26C0-50E5-8C3CDD3A745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9" creationId="{BEF7067A-EDA6-671A-FBFC-0147BE4020C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30" creationId="{1DED86FC-DA32-3022-EF68-A04507A907BC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31" creationId="{480B5F18-F762-5F5B-F7D2-A162CA5E32E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6" creationId="{B6AECB0D-2FAE-E0D3-117C-099D1B83EFE4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7" creationId="{DF72229D-EDCA-05A3-525C-B7664E9EACD6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8" creationId="{D50A331D-473A-9451-FCA6-B5DBA00ED91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1" creationId="{C38C3E9A-D202-206E-FACC-6AD5A07C466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2" creationId="{ACB8A896-BD28-B34C-685E-5027CEE18704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3" creationId="{A0E35A5E-8114-1569-673F-5718D36C9C8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4" creationId="{3A444997-040A-C657-EC41-7C9E1659F508}"/>
          </ac:spMkLst>
        </pc:spChg>
        <pc:cxnChg chg="mod">
          <ac:chgData name="松浦英宗" userId="9b03fd3a-662f-49ff-9af1-1b93cf7aab22" providerId="ADAL" clId="{56E9DFAE-DDAD-4FCA-8AED-56B2D15DB479}" dt="2026-02-23T02:20:19.533" v="20860" actId="14100"/>
          <ac:cxnSpMkLst>
            <pc:docMk/>
            <pc:sldMk cId="2374882111" sldId="6063"/>
            <ac:cxnSpMk id="10" creationId="{6CFD2F47-C6D7-AF1B-5D52-9F2D5DADBA13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6" creationId="{594005F7-4A9D-FAB3-08A1-B1E1ADEAF021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9" creationId="{1BF3270F-DC11-3031-3517-871A9347A097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2" creationId="{B668A8D1-348E-1F4A-1DFC-FAE41030D394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5" creationId="{10269C5F-A353-38A5-3C37-CAAC5A0C262E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8" creationId="{20750FC8-CD9C-FAB9-6DF3-9B513BA089B8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41" creationId="{23BEB5E2-1584-EDD7-E678-BCA3F502BE0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49" creationId="{4962DEDF-D4DA-31A6-CF39-CB724FF40D2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0" creationId="{8D26BBF6-3D76-E023-5506-8DE98ABDB3B6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5" creationId="{7DB233DC-D50A-E2F3-0702-70ED43F28E9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6" creationId="{34AB9602-A3BC-DEC2-7676-63474C8D6647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7" creationId="{14317DA7-623F-0CD4-4297-DEFA8C83DA9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8" creationId="{9B703AC4-234B-F1BC-8408-96599AE1A34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94941118" sldId="6064"/>
        </pc:sldMkLst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" creationId="{433ED27E-A2AE-A66F-4BE7-18BED49CA833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" creationId="{58407DE3-D3B5-F414-C3DE-E1E5693D4826}"/>
          </ac:spMkLst>
        </pc:spChg>
        <pc:spChg chg="add del mod">
          <ac:chgData name="松浦英宗" userId="9b03fd3a-662f-49ff-9af1-1b93cf7aab22" providerId="ADAL" clId="{56E9DFAE-DDAD-4FCA-8AED-56B2D15DB479}" dt="2026-02-23T02:22:09.241" v="20886" actId="478"/>
          <ac:spMkLst>
            <pc:docMk/>
            <pc:sldMk cId="494941118" sldId="6064"/>
            <ac:spMk id="7" creationId="{69B47BD2-F471-97E6-38E9-06BB22CCE603}"/>
          </ac:spMkLst>
        </pc:spChg>
        <pc:spChg chg="add mod ord">
          <ac:chgData name="松浦英宗" userId="9b03fd3a-662f-49ff-9af1-1b93cf7aab22" providerId="ADAL" clId="{56E9DFAE-DDAD-4FCA-8AED-56B2D15DB479}" dt="2026-02-23T02:22:25.474" v="20892" actId="167"/>
          <ac:spMkLst>
            <pc:docMk/>
            <pc:sldMk cId="494941118" sldId="6064"/>
            <ac:spMk id="8" creationId="{BFCCC211-52D8-CE49-7D38-09962DD3F84A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27" creationId="{3FCCD7AF-7D2A-08E3-7E59-24CBC36639A2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0" creationId="{F1C91105-BF1B-3DEF-E4F3-B0FDD02B417D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1" creationId="{57B32A0A-5B4D-7E2C-9499-FD625739CF56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6" creationId="{2765E75E-3D5E-F049-8F93-1E9367E2A4CC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8" creationId="{CEF986FA-4FDA-A2F1-5122-70B5B55ACE3F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1" creationId="{CFEAF050-75F5-BC86-EF8A-C82C27490BC0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3" creationId="{0296D665-ADA3-D122-58C0-5D7F97CFDEC8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4" creationId="{0609DDC0-E956-DC55-9006-4022EF1CBC5D}"/>
          </ac:spMkLst>
        </pc:spChg>
      </pc:sldChg>
      <pc:sldChg chg="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811572488" sldId="6065"/>
        </pc:sldMkLst>
        <pc:spChg chg="mod">
          <ac:chgData name="松浦英宗" userId="9b03fd3a-662f-49ff-9af1-1b93cf7aab22" providerId="ADAL" clId="{56E9DFAE-DDAD-4FCA-8AED-56B2D15DB479}" dt="2026-02-23T03:20:17.748" v="20901" actId="14100"/>
          <ac:spMkLst>
            <pc:docMk/>
            <pc:sldMk cId="2811572488" sldId="6065"/>
            <ac:spMk id="2" creationId="{88936686-25B8-D218-B717-55D62D72FD3B}"/>
          </ac:spMkLst>
        </pc:spChg>
        <pc:spChg chg="mod">
          <ac:chgData name="松浦英宗" userId="9b03fd3a-662f-49ff-9af1-1b93cf7aab22" providerId="ADAL" clId="{56E9DFAE-DDAD-4FCA-8AED-56B2D15DB479}" dt="2026-02-23T03:20:20.014" v="20902" actId="14100"/>
          <ac:spMkLst>
            <pc:docMk/>
            <pc:sldMk cId="2811572488" sldId="6065"/>
            <ac:spMk id="4" creationId="{495B0C23-D123-63A5-5864-DF10B657CD16}"/>
          </ac:spMkLst>
        </pc:spChg>
        <pc:spChg chg="mod">
          <ac:chgData name="松浦英宗" userId="9b03fd3a-662f-49ff-9af1-1b93cf7aab22" providerId="ADAL" clId="{56E9DFAE-DDAD-4FCA-8AED-56B2D15DB479}" dt="2026-02-23T03:20:24.151" v="20904" actId="14100"/>
          <ac:spMkLst>
            <pc:docMk/>
            <pc:sldMk cId="2811572488" sldId="6065"/>
            <ac:spMk id="5" creationId="{B031FEEE-B7F6-D027-0231-D7131A7EC956}"/>
          </ac:spMkLst>
        </pc:spChg>
        <pc:spChg chg="mod">
          <ac:chgData name="松浦英宗" userId="9b03fd3a-662f-49ff-9af1-1b93cf7aab22" providerId="ADAL" clId="{56E9DFAE-DDAD-4FCA-8AED-56B2D15DB479}" dt="2026-02-23T03:20:26.027" v="20905" actId="14100"/>
          <ac:spMkLst>
            <pc:docMk/>
            <pc:sldMk cId="2811572488" sldId="6065"/>
            <ac:spMk id="6" creationId="{34AD4045-977B-E578-348B-2DCF256C36F2}"/>
          </ac:spMkLst>
        </pc:spChg>
        <pc:spChg chg="mod">
          <ac:chgData name="松浦英宗" userId="9b03fd3a-662f-49ff-9af1-1b93cf7aab22" providerId="ADAL" clId="{56E9DFAE-DDAD-4FCA-8AED-56B2D15DB479}" dt="2026-02-23T03:20:27.904" v="20906" actId="14100"/>
          <ac:spMkLst>
            <pc:docMk/>
            <pc:sldMk cId="2811572488" sldId="6065"/>
            <ac:spMk id="27" creationId="{EA343299-8B99-449E-F589-BD2B3B454EA4}"/>
          </ac:spMkLst>
        </pc:spChg>
        <pc:spChg chg="mod">
          <ac:chgData name="松浦英宗" userId="9b03fd3a-662f-49ff-9af1-1b93cf7aab22" providerId="ADAL" clId="{56E9DFAE-DDAD-4FCA-8AED-56B2D15DB479}" dt="2026-02-23T03:20:29.727" v="20907" actId="14100"/>
          <ac:spMkLst>
            <pc:docMk/>
            <pc:sldMk cId="2811572488" sldId="6065"/>
            <ac:spMk id="29" creationId="{B8DBEAAA-AC86-5054-5690-D98AF3A026F5}"/>
          </ac:spMkLst>
        </pc:spChg>
        <pc:spChg chg="mod">
          <ac:chgData name="松浦英宗" userId="9b03fd3a-662f-49ff-9af1-1b93cf7aab22" providerId="ADAL" clId="{56E9DFAE-DDAD-4FCA-8AED-56B2D15DB479}" dt="2026-02-23T03:20:31.530" v="20908" actId="14100"/>
          <ac:spMkLst>
            <pc:docMk/>
            <pc:sldMk cId="2811572488" sldId="6065"/>
            <ac:spMk id="30" creationId="{B7545E80-1F81-41A5-B5D7-C27F85BB28C7}"/>
          </ac:spMkLst>
        </pc:spChg>
        <pc:spChg chg="mod">
          <ac:chgData name="松浦英宗" userId="9b03fd3a-662f-49ff-9af1-1b93cf7aab22" providerId="ADAL" clId="{56E9DFAE-DDAD-4FCA-8AED-56B2D15DB479}" dt="2026-02-23T03:20:33.338" v="20909" actId="14100"/>
          <ac:spMkLst>
            <pc:docMk/>
            <pc:sldMk cId="2811572488" sldId="6065"/>
            <ac:spMk id="31" creationId="{06818C08-D4DB-DB10-88AF-3B66C0E350AD}"/>
          </ac:spMkLst>
        </pc:spChg>
        <pc:spChg chg="mod">
          <ac:chgData name="松浦英宗" userId="9b03fd3a-662f-49ff-9af1-1b93cf7aab22" providerId="ADAL" clId="{56E9DFAE-DDAD-4FCA-8AED-56B2D15DB479}" dt="2026-02-23T03:20:22.022" v="20903" actId="14100"/>
          <ac:spMkLst>
            <pc:docMk/>
            <pc:sldMk cId="2811572488" sldId="6065"/>
            <ac:spMk id="46" creationId="{1ECFF997-7DCC-4933-973D-BBE22E5F83CB}"/>
          </ac:spMkLst>
        </pc:spChg>
        <pc:spChg chg="mod">
          <ac:chgData name="松浦英宗" userId="9b03fd3a-662f-49ff-9af1-1b93cf7aab22" providerId="ADAL" clId="{56E9DFAE-DDAD-4FCA-8AED-56B2D15DB479}" dt="2026-02-23T03:20:36.006" v="20910" actId="14100"/>
          <ac:spMkLst>
            <pc:docMk/>
            <pc:sldMk cId="2811572488" sldId="6065"/>
            <ac:spMk id="47" creationId="{2D37F3E2-9B58-0691-5AF2-387FA05E7F10}"/>
          </ac:spMkLst>
        </pc:spChg>
        <pc:spChg chg="mod">
          <ac:chgData name="松浦英宗" userId="9b03fd3a-662f-49ff-9af1-1b93cf7aab22" providerId="ADAL" clId="{56E9DFAE-DDAD-4FCA-8AED-56B2D15DB479}" dt="2026-02-23T03:20:38.011" v="20911" actId="14100"/>
          <ac:spMkLst>
            <pc:docMk/>
            <pc:sldMk cId="2811572488" sldId="6065"/>
            <ac:spMk id="48" creationId="{A3AD1A4D-2A88-01F6-FDEB-745AAC138BFA}"/>
          </ac:spMkLst>
        </pc:spChg>
        <pc:spChg chg="mod">
          <ac:chgData name="松浦英宗" userId="9b03fd3a-662f-49ff-9af1-1b93cf7aab22" providerId="ADAL" clId="{56E9DFAE-DDAD-4FCA-8AED-56B2D15DB479}" dt="2026-02-23T03:20:39.976" v="20912" actId="14100"/>
          <ac:spMkLst>
            <pc:docMk/>
            <pc:sldMk cId="2811572488" sldId="6065"/>
            <ac:spMk id="51" creationId="{17CEB1EA-0297-971B-891A-A4B32CE8C8F0}"/>
          </ac:spMkLst>
        </pc:spChg>
        <pc:spChg chg="mod">
          <ac:chgData name="松浦英宗" userId="9b03fd3a-662f-49ff-9af1-1b93cf7aab22" providerId="ADAL" clId="{56E9DFAE-DDAD-4FCA-8AED-56B2D15DB479}" dt="2026-02-23T03:20:41.888" v="20913" actId="14100"/>
          <ac:spMkLst>
            <pc:docMk/>
            <pc:sldMk cId="2811572488" sldId="6065"/>
            <ac:spMk id="52" creationId="{CE8DD09B-88CD-E0C4-346F-2BAD8BFA0A02}"/>
          </ac:spMkLst>
        </pc:spChg>
        <pc:spChg chg="mod">
          <ac:chgData name="松浦英宗" userId="9b03fd3a-662f-49ff-9af1-1b93cf7aab22" providerId="ADAL" clId="{56E9DFAE-DDAD-4FCA-8AED-56B2D15DB479}" dt="2026-02-23T03:20:45.944" v="20914" actId="14100"/>
          <ac:spMkLst>
            <pc:docMk/>
            <pc:sldMk cId="2811572488" sldId="6065"/>
            <ac:spMk id="53" creationId="{05C853AC-789F-4D81-5943-10F0D4FBEFEC}"/>
          </ac:spMkLst>
        </pc:spChg>
        <pc:spChg chg="mod">
          <ac:chgData name="松浦英宗" userId="9b03fd3a-662f-49ff-9af1-1b93cf7aab22" providerId="ADAL" clId="{56E9DFAE-DDAD-4FCA-8AED-56B2D15DB479}" dt="2026-02-23T03:20:47.925" v="20915" actId="14100"/>
          <ac:spMkLst>
            <pc:docMk/>
            <pc:sldMk cId="2811572488" sldId="6065"/>
            <ac:spMk id="54" creationId="{F7FBDDF6-5CAB-842B-A94C-BF0DF8162599}"/>
          </ac:spMkLst>
        </pc:spChg>
      </pc:sldChg>
      <pc:sldChg chg="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28022812" sldId="6066"/>
        </pc:sldMkLst>
        <pc:spChg chg="mod topLvl">
          <ac:chgData name="松浦英宗" userId="9b03fd3a-662f-49ff-9af1-1b93cf7aab22" providerId="ADAL" clId="{56E9DFAE-DDAD-4FCA-8AED-56B2D15DB479}" dt="2026-02-23T07:18:31.686" v="20952" actId="165"/>
          <ac:spMkLst>
            <pc:docMk/>
            <pc:sldMk cId="428022812" sldId="6066"/>
            <ac:spMk id="2" creationId="{D695FFFD-C1BC-1B9F-3925-BED95EC92ECC}"/>
          </ac:spMkLst>
        </pc:spChg>
        <pc:spChg chg="mod topLvl">
          <ac:chgData name="松浦英宗" userId="9b03fd3a-662f-49ff-9af1-1b93cf7aab22" providerId="ADAL" clId="{56E9DFAE-DDAD-4FCA-8AED-56B2D15DB479}" dt="2026-02-23T07:20:03.962" v="21021" actId="12788"/>
          <ac:spMkLst>
            <pc:docMk/>
            <pc:sldMk cId="428022812" sldId="6066"/>
            <ac:spMk id="4" creationId="{32AFB29B-EC0E-15D3-B507-6AB530EAE004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5" creationId="{870F9989-90AF-DFD7-C7F5-9F5F1A41D717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6" creationId="{59A73549-8120-EC8A-61F8-D13B49C58D14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7" creationId="{2B7CACC8-7DDD-D36F-588D-1F18E9FBECF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9" creationId="{6D6B4753-C663-48DC-E127-C62A461E35CD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0" creationId="{BB4CB5A8-5ED3-6371-A7FB-21BA9D1F060E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1" creationId="{3C94BEBC-B525-5CF6-419B-A9CE48F34A67}"/>
          </ac:spMkLst>
        </pc:spChg>
        <pc:spChg chg="mod topLvl">
          <ac:chgData name="松浦英宗" userId="9b03fd3a-662f-49ff-9af1-1b93cf7aab22" providerId="ADAL" clId="{56E9DFAE-DDAD-4FCA-8AED-56B2D15DB479}" dt="2026-02-23T07:20:08.846" v="21022" actId="12788"/>
          <ac:spMkLst>
            <pc:docMk/>
            <pc:sldMk cId="428022812" sldId="6066"/>
            <ac:spMk id="46" creationId="{D76A9094-D910-3BBA-BFFA-8BFB2A92D8FC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47" creationId="{3FB34B4B-1A86-F81D-AA26-C4D84BC79B57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48" creationId="{58D220A6-63E0-DF74-927C-F3D19FE69CB1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1" creationId="{7CABBBB3-676A-7D8D-71E0-1F907813B3B6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2" creationId="{87C77142-A8A1-FCA2-D1FC-83C01400487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3" creationId="{4A400E1D-1841-F838-D37B-845CF8F68702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4" creationId="{89C89641-743D-10E5-AC44-3A14C7CAE3A2}"/>
          </ac:spMkLst>
        </pc:spChg>
        <pc:cxnChg chg="mod">
          <ac:chgData name="松浦英宗" userId="9b03fd3a-662f-49ff-9af1-1b93cf7aab22" providerId="ADAL" clId="{56E9DFAE-DDAD-4FCA-8AED-56B2D15DB479}" dt="2026-02-23T07:20:08.846" v="21022" actId="12788"/>
          <ac:cxnSpMkLst>
            <pc:docMk/>
            <pc:sldMk cId="428022812" sldId="6066"/>
            <ac:cxnSpMk id="10" creationId="{71505D00-B7B4-1A0F-0C3C-CB274A029DEA}"/>
          </ac:cxnSpMkLst>
        </pc:cxnChg>
        <pc:cxnChg chg="mod">
          <ac:chgData name="松浦英宗" userId="9b03fd3a-662f-49ff-9af1-1b93cf7aab22" providerId="ADAL" clId="{56E9DFAE-DDAD-4FCA-8AED-56B2D15DB479}" dt="2026-02-23T07:20:03.962" v="21021" actId="12788"/>
          <ac:cxnSpMkLst>
            <pc:docMk/>
            <pc:sldMk cId="428022812" sldId="6066"/>
            <ac:cxnSpMk id="13" creationId="{7D89238C-B200-0A5A-EA58-3F4375980AD8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61664335" sldId="6067"/>
        </pc:sldMkLst>
        <pc:spChg chg="mod">
          <ac:chgData name="松浦英宗" userId="9b03fd3a-662f-49ff-9af1-1b93cf7aab22" providerId="ADAL" clId="{56E9DFAE-DDAD-4FCA-8AED-56B2D15DB479}" dt="2026-02-23T07:20:50.560" v="21040" actId="20577"/>
          <ac:spMkLst>
            <pc:docMk/>
            <pc:sldMk cId="361664335" sldId="6067"/>
            <ac:spMk id="4" creationId="{2258841F-0C61-027E-2255-9930822540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" creationId="{E568CC13-09A4-4B4F-9CF3-C2316AAEDE54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6" creationId="{2A4E300B-E79C-A318-F945-C12515EABBAC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9" creationId="{89338B08-2366-29A0-2205-AAB8C0032697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11" creationId="{0744003F-C71C-54DB-1EA2-5D1B6F8B7FAE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29" creationId="{A287CB5B-8469-BF4E-6F8A-2EA3272C28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0" creationId="{44D569A5-5FC2-4275-E82A-CE953884DF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1" creationId="{AE52288B-4858-7ED5-9ECF-3C349793BDCE}"/>
          </ac:spMkLst>
        </pc:spChg>
        <pc:spChg chg="mod">
          <ac:chgData name="松浦英宗" userId="9b03fd3a-662f-49ff-9af1-1b93cf7aab22" providerId="ADAL" clId="{56E9DFAE-DDAD-4FCA-8AED-56B2D15DB479}" dt="2026-02-23T07:20:52.121" v="21041" actId="20577"/>
          <ac:spMkLst>
            <pc:docMk/>
            <pc:sldMk cId="361664335" sldId="6067"/>
            <ac:spMk id="46" creationId="{88ACDDAE-5BC8-9F81-3258-D1D3273ED2D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7" creationId="{A78BD152-715B-DC92-FC9C-4CC43F1F1AAA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8" creationId="{1D6A70D3-F6DF-2AEA-872F-D60E055966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1" creationId="{D6D90F5A-C32D-EFBA-AAAD-80CF42EF9602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2" creationId="{78624EF9-749D-69CA-1C96-B68329C0DFC7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3" creationId="{D481814A-BD15-DEAC-5AA5-6D16F93B291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617408525" sldId="6068"/>
        </pc:sldMkLst>
        <pc:spChg chg="add del mod">
          <ac:chgData name="松浦英宗" userId="9b03fd3a-662f-49ff-9af1-1b93cf7aab22" providerId="ADAL" clId="{56E9DFAE-DDAD-4FCA-8AED-56B2D15DB479}" dt="2026-02-23T07:22:40.515" v="21069" actId="478"/>
          <ac:spMkLst>
            <pc:docMk/>
            <pc:sldMk cId="2617408525" sldId="6068"/>
            <ac:spMk id="7" creationId="{3DC775F0-BDA2-5F3B-58F8-31D9CD02878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8" creationId="{3811AA0C-C1E2-9513-4922-09D356B2A6E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9" creationId="{09EC76DF-BBF9-359C-0916-4AEC8E456492}"/>
          </ac:spMkLst>
        </pc:spChg>
        <pc:spChg chg="add mod ord">
          <ac:chgData name="松浦英宗" userId="9b03fd3a-662f-49ff-9af1-1b93cf7aab22" providerId="ADAL" clId="{56E9DFAE-DDAD-4FCA-8AED-56B2D15DB479}" dt="2026-02-23T07:25:57.078" v="21105" actId="207"/>
          <ac:spMkLst>
            <pc:docMk/>
            <pc:sldMk cId="2617408525" sldId="6068"/>
            <ac:spMk id="10" creationId="{5B367DF5-9D51-79D5-B8E6-0773739C7677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3" creationId="{27C681C4-FBB9-BD06-88F3-C9442D14ABE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4" creationId="{365D3A1B-B40F-20A3-F86A-6EA887F64CBB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6" creationId="{2F5CE810-D426-C24A-CF17-A02B40B9528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7" creationId="{EA7624B2-97A9-9187-571F-9F525F56BFFF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0" creationId="{A34F557E-DAE4-2664-1367-3D1BCF05444A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1" creationId="{959BACF7-6B35-51E0-DBFC-C2EF310ACA5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3" creationId="{32AD79E4-0E11-BA2A-C197-6254F18CBEB4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4" creationId="{8CF13FA2-5AF8-0A7C-1C73-F6425F7AD40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6" creationId="{CA03E7B3-10C7-DB42-927E-FF447F2C1D9F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8" creationId="{F66A2B63-AE7F-2F0E-6B2D-2E81AA29F6FA}"/>
          </ac:spMkLst>
        </pc:s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1" creationId="{0FFCE357-D24E-F54F-B756-D0C2EFA3C3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2" creationId="{CE6B7A03-0C2D-9066-C6C2-D2AF8FAAA5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5" creationId="{7B8418F5-74FD-3AA6-5516-C60C2E7035E6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8" creationId="{79D4E7B8-B6A9-04BD-3167-472F858AC10C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2" creationId="{0A8DCDF5-8DC6-EA10-00DF-F2B499FF372F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5" creationId="{F8FB1873-210A-0AE6-1070-5D3D80222310}"/>
          </ac:grpSpMkLst>
        </pc:grpChg>
        <pc:grpChg chg="add mod">
          <ac:chgData name="松浦英宗" userId="9b03fd3a-662f-49ff-9af1-1b93cf7aab22" providerId="ADAL" clId="{56E9DFAE-DDAD-4FCA-8AED-56B2D15DB479}" dt="2026-02-23T07:30:20.880" v="21153" actId="12788"/>
          <ac:grpSpMkLst>
            <pc:docMk/>
            <pc:sldMk cId="2617408525" sldId="6068"/>
            <ac:grpSpMk id="33" creationId="{8F526FB7-D1C4-CF52-19DF-2A4715A08379}"/>
          </ac:grpSpMkLst>
        </pc:grpChg>
        <pc:grpChg chg="del">
          <ac:chgData name="松浦英宗" userId="9b03fd3a-662f-49ff-9af1-1b93cf7aab22" providerId="ADAL" clId="{56E9DFAE-DDAD-4FCA-8AED-56B2D15DB479}" dt="2026-02-23T07:22:33.496" v="21067" actId="478"/>
          <ac:grpSpMkLst>
            <pc:docMk/>
            <pc:sldMk cId="2617408525" sldId="6068"/>
            <ac:grpSpMk id="98" creationId="{99CD7C91-CDDD-0717-48DF-C4405096174C}"/>
          </ac:grpSpMkLst>
        </pc:grp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2" creationId="{E6B35949-F5D1-4AAF-317A-3A4097912A3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8" creationId="{E1C4CF5D-2EC4-ABF7-E7D6-88A70631AC30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41" creationId="{CBD55EAA-313C-9D69-20DB-C99ED2B722C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73" creationId="{97952EF6-F789-E055-F0C5-239437807D33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84" creationId="{300E808E-D11C-5D92-2924-2E90628785B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0" creationId="{AC571185-3DED-4293-6CC7-F76D2DDB6FC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1" creationId="{40E0EB20-0EFD-F4EE-3E3B-47271A943937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3" creationId="{5F62D2BD-B4F9-6B7F-292F-5F1C899AEF45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5" creationId="{11282DF3-EB6B-D99F-E2C4-13163AA4A276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09488422" sldId="6069"/>
        </pc:sldMkLst>
        <pc:spChg chg="add mod ord">
          <ac:chgData name="松浦英宗" userId="9b03fd3a-662f-49ff-9af1-1b93cf7aab22" providerId="ADAL" clId="{56E9DFAE-DDAD-4FCA-8AED-56B2D15DB479}" dt="2026-02-23T07:31:28.047" v="21156" actId="207"/>
          <ac:spMkLst>
            <pc:docMk/>
            <pc:sldMk cId="2109488422" sldId="6069"/>
            <ac:spMk id="2" creationId="{90C89662-DE20-6F8E-E5F3-98F8C1F2D124}"/>
          </ac:spMkLst>
        </pc:spChg>
        <pc:spChg chg="mod">
          <ac:chgData name="松浦英宗" userId="9b03fd3a-662f-49ff-9af1-1b93cf7aab22" providerId="ADAL" clId="{56E9DFAE-DDAD-4FCA-8AED-56B2D15DB479}" dt="2026-02-23T07:31:32.582" v="21157" actId="207"/>
          <ac:spMkLst>
            <pc:docMk/>
            <pc:sldMk cId="2109488422" sldId="6069"/>
            <ac:spMk id="3" creationId="{1336C3EA-F59F-2442-61C9-CF63B8C87E07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4" creationId="{F3568121-41AE-CEA1-A160-24888DC95E60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5" creationId="{F4387A0A-6142-BBA1-A141-D0347546362F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6" creationId="{CD567F12-A2A2-E614-3C4D-1CBFA097AFB4}"/>
          </ac:spMkLst>
        </pc:spChg>
        <pc:spChg chg="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8" creationId="{7B2C88FA-0105-B72A-5FCA-39A15B5CE5F9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8" creationId="{2C18C506-930E-3499-B110-00B6A3F2F4B1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9" creationId="{03FFD307-C337-322F-15D3-72A1343A27E5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1" creationId="{796CCF17-B60D-B367-C4E1-B19AF9EE50A8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2" creationId="{BCE027C9-46B1-8307-621E-A2D8AD5D08A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25" creationId="{F419C949-0130-8F4D-3350-F17936C44C73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6" creationId="{5328FDC5-B1FA-D24B-5FCC-A129E0C0F399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7" creationId="{C20A1114-41FE-EF8D-D8E2-23D8964FAA8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8" creationId="{BAA0A23D-EBF4-ACED-1538-B411B8C7B4E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9" creationId="{055EB98A-14BC-9EEA-F848-D1F4D5D9781E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0" creationId="{03F69F37-9FB7-77F2-9822-DBE0C908EFF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1" creationId="{B097C290-A9F5-AE92-1ED0-464E456BF73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2" creationId="{40CBCDAC-0243-4BF1-E2D0-E98912F24B40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3" creationId="{B4A05D8E-3C47-4D06-FA92-2805771F1F0E}"/>
          </ac:spMkLst>
        </pc:spChg>
        <pc:grpChg chg="add mod">
          <ac:chgData name="松浦英宗" userId="9b03fd3a-662f-49ff-9af1-1b93cf7aab22" providerId="ADAL" clId="{56E9DFAE-DDAD-4FCA-8AED-56B2D15DB479}" dt="2026-02-23T07:37:53.151" v="21518" actId="1036"/>
          <ac:grpSpMkLst>
            <pc:docMk/>
            <pc:sldMk cId="2109488422" sldId="6069"/>
            <ac:grpSpMk id="70" creationId="{FC17EDB9-EBE0-A19D-D204-A84495D7579E}"/>
          </ac:grpSpMkLst>
        </pc:grp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7" creationId="{5ED635D7-9700-F116-531A-DEA3D5B5135C}"/>
          </ac:cxnSpMkLst>
        </pc:cxnChg>
        <pc:cxnChg chg="add mod">
          <ac:chgData name="松浦英宗" userId="9b03fd3a-662f-49ff-9af1-1b93cf7aab22" providerId="ADAL" clId="{56E9DFAE-DDAD-4FCA-8AED-56B2D15DB479}" dt="2026-02-23T07:33:26.418" v="21203" actId="571"/>
          <ac:cxnSpMkLst>
            <pc:docMk/>
            <pc:sldMk cId="2109488422" sldId="6069"/>
            <ac:cxnSpMk id="20" creationId="{F9384836-35DF-3F0D-8C57-E78793E4D306}"/>
          </ac:cxnSpMkLst>
        </pc:cxnChg>
        <pc:cxnChg chg="add mod">
          <ac:chgData name="松浦英宗" userId="9b03fd3a-662f-49ff-9af1-1b93cf7aab22" providerId="ADAL" clId="{56E9DFAE-DDAD-4FCA-8AED-56B2D15DB479}" dt="2026-02-23T07:33:30.591" v="21205" actId="571"/>
          <ac:cxnSpMkLst>
            <pc:docMk/>
            <pc:sldMk cId="2109488422" sldId="6069"/>
            <ac:cxnSpMk id="23" creationId="{163BF7AB-D554-1508-D387-ECA8699C8462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34" creationId="{581CD173-5881-139C-FEC1-1A3CA58DDBAD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0" creationId="{D975C12F-12A3-5871-ACC7-356DB14F61A7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3" creationId="{A754136A-107D-1931-F240-CE479C87B724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6" creationId="{2E6EC1E4-417B-271E-82FB-AFB70115FACC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9" creationId="{F6217217-49C7-A0B8-6A5B-BFD4AD47C35C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09334445" sldId="6070"/>
        </pc:sldMkLst>
        <pc:spChg chg="add mod topLvl">
          <ac:chgData name="松浦英宗" userId="9b03fd3a-662f-49ff-9af1-1b93cf7aab22" providerId="ADAL" clId="{56E9DFAE-DDAD-4FCA-8AED-56B2D15DB479}" dt="2026-02-23T07:48:46.515" v="21695"/>
          <ac:spMkLst>
            <pc:docMk/>
            <pc:sldMk cId="309334445" sldId="6070"/>
            <ac:spMk id="2" creationId="{B204073D-1573-43DD-9565-6E6000EF2A7E}"/>
          </ac:spMkLst>
        </pc:spChg>
        <pc:spChg chg="add del mod">
          <ac:chgData name="松浦英宗" userId="9b03fd3a-662f-49ff-9af1-1b93cf7aab22" providerId="ADAL" clId="{56E9DFAE-DDAD-4FCA-8AED-56B2D15DB479}" dt="2026-02-23T07:39:45.312" v="21523" actId="478"/>
          <ac:spMkLst>
            <pc:docMk/>
            <pc:sldMk cId="309334445" sldId="6070"/>
            <ac:spMk id="4" creationId="{12A35813-6D06-F0FE-DBBA-DF10046CE289}"/>
          </ac:spMkLst>
        </pc:spChg>
        <pc:spChg chg="add mod">
          <ac:chgData name="松浦英宗" userId="9b03fd3a-662f-49ff-9af1-1b93cf7aab22" providerId="ADAL" clId="{56E9DFAE-DDAD-4FCA-8AED-56B2D15DB479}" dt="2026-02-23T07:42:01.968" v="21599" actId="164"/>
          <ac:spMkLst>
            <pc:docMk/>
            <pc:sldMk cId="309334445" sldId="6070"/>
            <ac:spMk id="5" creationId="{609E187D-84B3-1FB1-69AF-522B2243E936}"/>
          </ac:spMkLst>
        </pc:spChg>
        <pc:spChg chg="add mod">
          <ac:chgData name="松浦英宗" userId="9b03fd3a-662f-49ff-9af1-1b93cf7aab22" providerId="ADAL" clId="{56E9DFAE-DDAD-4FCA-8AED-56B2D15DB479}" dt="2026-02-23T07:53:11.833" v="21781" actId="404"/>
          <ac:spMkLst>
            <pc:docMk/>
            <pc:sldMk cId="309334445" sldId="6070"/>
            <ac:spMk id="6" creationId="{AC0780BE-266F-8088-F70C-89052DA60DE9}"/>
          </ac:spMkLst>
        </pc:spChg>
        <pc:spChg chg="add mod">
          <ac:chgData name="松浦英宗" userId="9b03fd3a-662f-49ff-9af1-1b93cf7aab22" providerId="ADAL" clId="{56E9DFAE-DDAD-4FCA-8AED-56B2D15DB479}" dt="2026-02-23T07:51:12.854" v="21727"/>
          <ac:spMkLst>
            <pc:docMk/>
            <pc:sldMk cId="309334445" sldId="6070"/>
            <ac:spMk id="7" creationId="{88259A75-ECA1-3EE5-44E6-05D7429A6E9E}"/>
          </ac:spMkLst>
        </pc:spChg>
        <pc:spChg chg="mod">
          <ac:chgData name="松浦英宗" userId="9b03fd3a-662f-49ff-9af1-1b93cf7aab22" providerId="ADAL" clId="{56E9DFAE-DDAD-4FCA-8AED-56B2D15DB479}" dt="2026-02-23T07:48:38.142" v="21693" actId="20577"/>
          <ac:spMkLst>
            <pc:docMk/>
            <pc:sldMk cId="309334445" sldId="6070"/>
            <ac:spMk id="8" creationId="{F0D909AF-C93B-82BA-5234-3992791322C4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9" creationId="{DD4F8AC8-EADB-F97E-383A-F1928E0D35DA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10" creationId="{0ED4AC15-FFD1-1FC6-90F1-8C88997F230A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1" creationId="{E4BD23D1-D383-CED1-4368-E9862A4FA33B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2" creationId="{BD0F6B45-272B-1F61-5FA0-D606CC82DC02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3" creationId="{7FF25A38-A0F6-964E-99BD-0ED30B7EF4FC}"/>
          </ac:spMkLst>
        </pc:spChg>
        <pc:spChg chg="add mod">
          <ac:chgData name="松浦英宗" userId="9b03fd3a-662f-49ff-9af1-1b93cf7aab22" providerId="ADAL" clId="{56E9DFAE-DDAD-4FCA-8AED-56B2D15DB479}" dt="2026-02-23T07:51:18.050" v="21729"/>
          <ac:spMkLst>
            <pc:docMk/>
            <pc:sldMk cId="309334445" sldId="6070"/>
            <ac:spMk id="14" creationId="{6300CA40-BFFB-2AB6-08E1-0CD6E45F457D}"/>
          </ac:spMkLst>
        </pc:spChg>
        <pc:spChg chg="add mod">
          <ac:chgData name="松浦英宗" userId="9b03fd3a-662f-49ff-9af1-1b93cf7aab22" providerId="ADAL" clId="{56E9DFAE-DDAD-4FCA-8AED-56B2D15DB479}" dt="2026-02-23T07:51:27.086" v="21731"/>
          <ac:spMkLst>
            <pc:docMk/>
            <pc:sldMk cId="309334445" sldId="6070"/>
            <ac:spMk id="15" creationId="{16E0C479-A895-EFA5-246F-828C3EE4AE32}"/>
          </ac:spMkLst>
        </pc:spChg>
        <pc:spChg chg="add mod topLvl">
          <ac:chgData name="松浦英宗" userId="9b03fd3a-662f-49ff-9af1-1b93cf7aab22" providerId="ADAL" clId="{56E9DFAE-DDAD-4FCA-8AED-56B2D15DB479}" dt="2026-02-23T07:51:32.150" v="21733"/>
          <ac:spMkLst>
            <pc:docMk/>
            <pc:sldMk cId="309334445" sldId="6070"/>
            <ac:spMk id="16" creationId="{3B84CE54-4D9D-AA7A-8D7D-2E907F9D0CBD}"/>
          </ac:spMkLst>
        </pc:spChg>
        <pc:spChg chg="add mod topLvl">
          <ac:chgData name="松浦英宗" userId="9b03fd3a-662f-49ff-9af1-1b93cf7aab22" providerId="ADAL" clId="{56E9DFAE-DDAD-4FCA-8AED-56B2D15DB479}" dt="2026-02-23T07:51:37.766" v="21735"/>
          <ac:spMkLst>
            <pc:docMk/>
            <pc:sldMk cId="309334445" sldId="6070"/>
            <ac:spMk id="17" creationId="{DAFEDBEC-54C3-731F-0523-86AB2439F702}"/>
          </ac:spMkLst>
        </pc:spChg>
        <pc:spChg chg="mod">
          <ac:chgData name="松浦英宗" userId="9b03fd3a-662f-49ff-9af1-1b93cf7aab22" providerId="ADAL" clId="{56E9DFAE-DDAD-4FCA-8AED-56B2D15DB479}" dt="2026-02-23T07:48:51.713" v="21697"/>
          <ac:spMkLst>
            <pc:docMk/>
            <pc:sldMk cId="309334445" sldId="6070"/>
            <ac:spMk id="20" creationId="{76EF75CC-12CA-C922-5DD5-68C9CDC784DA}"/>
          </ac:spMkLst>
        </pc:spChg>
        <pc:spChg chg="mod">
          <ac:chgData name="松浦英宗" userId="9b03fd3a-662f-49ff-9af1-1b93cf7aab22" providerId="ADAL" clId="{56E9DFAE-DDAD-4FCA-8AED-56B2D15DB479}" dt="2026-02-23T07:42:08.264" v="21601" actId="571"/>
          <ac:spMkLst>
            <pc:docMk/>
            <pc:sldMk cId="309334445" sldId="6070"/>
            <ac:spMk id="21" creationId="{2FF5DFFA-5EA8-6ED1-50E7-45FCBBBEA3A8}"/>
          </ac:spMkLst>
        </pc:spChg>
        <pc:spChg chg="mod">
          <ac:chgData name="松浦英宗" userId="9b03fd3a-662f-49ff-9af1-1b93cf7aab22" providerId="ADAL" clId="{56E9DFAE-DDAD-4FCA-8AED-56B2D15DB479}" dt="2026-02-23T07:53:16.077" v="21785" actId="6549"/>
          <ac:spMkLst>
            <pc:docMk/>
            <pc:sldMk cId="309334445" sldId="6070"/>
            <ac:spMk id="22" creationId="{CA58AF6A-0E89-7FB5-C16D-D637C1920948}"/>
          </ac:spMkLst>
        </pc:spChg>
        <pc:spChg chg="mod topLvl">
          <ac:chgData name="松浦英宗" userId="9b03fd3a-662f-49ff-9af1-1b93cf7aab22" providerId="ADAL" clId="{56E9DFAE-DDAD-4FCA-8AED-56B2D15DB479}" dt="2026-02-23T07:51:49.312" v="21745" actId="207"/>
          <ac:spMkLst>
            <pc:docMk/>
            <pc:sldMk cId="309334445" sldId="6070"/>
            <ac:spMk id="23" creationId="{F5EDAFA9-97F7-7B79-A021-78EF63755AF4}"/>
          </ac:spMkLst>
        </pc:spChg>
        <pc:spChg chg="mod">
          <ac:chgData name="松浦英宗" userId="9b03fd3a-662f-49ff-9af1-1b93cf7aab22" providerId="ADAL" clId="{56E9DFAE-DDAD-4FCA-8AED-56B2D15DB479}" dt="2026-02-23T07:51:54.947" v="21747"/>
          <ac:spMkLst>
            <pc:docMk/>
            <pc:sldMk cId="309334445" sldId="6070"/>
            <ac:spMk id="24" creationId="{2216724B-29F7-0BE4-A0C7-4B44CD9A7BDC}"/>
          </ac:spMkLst>
        </pc:spChg>
        <pc:spChg chg="mod topLvl">
          <ac:chgData name="松浦英宗" userId="9b03fd3a-662f-49ff-9af1-1b93cf7aab22" providerId="ADAL" clId="{56E9DFAE-DDAD-4FCA-8AED-56B2D15DB479}" dt="2026-02-23T07:52:00.099" v="21749"/>
          <ac:spMkLst>
            <pc:docMk/>
            <pc:sldMk cId="309334445" sldId="6070"/>
            <ac:spMk id="25" creationId="{3AE34764-D14D-497E-4ACC-DE37936EFB65}"/>
          </ac:spMkLst>
        </pc:spChg>
        <pc:spChg chg="mod">
          <ac:chgData name="松浦英宗" userId="9b03fd3a-662f-49ff-9af1-1b93cf7aab22" providerId="ADAL" clId="{56E9DFAE-DDAD-4FCA-8AED-56B2D15DB479}" dt="2026-02-23T07:52:06.707" v="21751"/>
          <ac:spMkLst>
            <pc:docMk/>
            <pc:sldMk cId="309334445" sldId="6070"/>
            <ac:spMk id="26" creationId="{1D0726EA-2045-214E-12D9-74778FC9156E}"/>
          </ac:spMkLst>
        </pc:spChg>
        <pc:spChg chg="del mod">
          <ac:chgData name="松浦英宗" userId="9b03fd3a-662f-49ff-9af1-1b93cf7aab22" providerId="ADAL" clId="{56E9DFAE-DDAD-4FCA-8AED-56B2D15DB479}" dt="2026-02-23T07:52:16.072" v="21753" actId="478"/>
          <ac:spMkLst>
            <pc:docMk/>
            <pc:sldMk cId="309334445" sldId="6070"/>
            <ac:spMk id="27" creationId="{B579D8EC-4365-D691-9328-E626A68495D7}"/>
          </ac:spMkLst>
        </pc:spChg>
        <pc:spChg chg="mod">
          <ac:chgData name="松浦英宗" userId="9b03fd3a-662f-49ff-9af1-1b93cf7aab22" providerId="ADAL" clId="{56E9DFAE-DDAD-4FCA-8AED-56B2D15DB479}" dt="2026-02-23T07:49:00.157" v="21723" actId="20577"/>
          <ac:spMkLst>
            <pc:docMk/>
            <pc:sldMk cId="309334445" sldId="6070"/>
            <ac:spMk id="29" creationId="{E2F03000-375F-7BCC-FC1F-C47C4AC9DF43}"/>
          </ac:spMkLst>
        </pc:spChg>
        <pc:spChg chg="mod">
          <ac:chgData name="松浦英宗" userId="9b03fd3a-662f-49ff-9af1-1b93cf7aab22" providerId="ADAL" clId="{56E9DFAE-DDAD-4FCA-8AED-56B2D15DB479}" dt="2026-02-23T07:42:10.335" v="21602" actId="571"/>
          <ac:spMkLst>
            <pc:docMk/>
            <pc:sldMk cId="309334445" sldId="6070"/>
            <ac:spMk id="30" creationId="{6A30E1DA-9E2F-9A5F-CFAF-D53976E1DACF}"/>
          </ac:spMkLst>
        </pc:spChg>
        <pc:spChg chg="mod topLvl">
          <ac:chgData name="松浦英宗" userId="9b03fd3a-662f-49ff-9af1-1b93cf7aab22" providerId="ADAL" clId="{56E9DFAE-DDAD-4FCA-8AED-56B2D15DB479}" dt="2026-02-23T07:53:18.277" v="21787"/>
          <ac:spMkLst>
            <pc:docMk/>
            <pc:sldMk cId="309334445" sldId="6070"/>
            <ac:spMk id="31" creationId="{692CDC84-4C07-1D48-0867-057B2A18458C}"/>
          </ac:spMkLst>
        </pc:spChg>
        <pc:spChg chg="mod">
          <ac:chgData name="松浦英宗" userId="9b03fd3a-662f-49ff-9af1-1b93cf7aab22" providerId="ADAL" clId="{56E9DFAE-DDAD-4FCA-8AED-56B2D15DB479}" dt="2026-02-23T07:52:23.990" v="21755"/>
          <ac:spMkLst>
            <pc:docMk/>
            <pc:sldMk cId="309334445" sldId="6070"/>
            <ac:spMk id="32" creationId="{8B6D0500-D486-5606-D5DD-481530CB1F33}"/>
          </ac:spMkLst>
        </pc:spChg>
        <pc:spChg chg="mod">
          <ac:chgData name="松浦英宗" userId="9b03fd3a-662f-49ff-9af1-1b93cf7aab22" providerId="ADAL" clId="{56E9DFAE-DDAD-4FCA-8AED-56B2D15DB479}" dt="2026-02-23T07:52:29.969" v="21757"/>
          <ac:spMkLst>
            <pc:docMk/>
            <pc:sldMk cId="309334445" sldId="6070"/>
            <ac:spMk id="33" creationId="{8098F85C-8173-A60B-A8CE-6ABC908BE114}"/>
          </ac:spMkLst>
        </pc:spChg>
        <pc:spChg chg="mod">
          <ac:chgData name="松浦英宗" userId="9b03fd3a-662f-49ff-9af1-1b93cf7aab22" providerId="ADAL" clId="{56E9DFAE-DDAD-4FCA-8AED-56B2D15DB479}" dt="2026-02-23T07:52:36.224" v="21759"/>
          <ac:spMkLst>
            <pc:docMk/>
            <pc:sldMk cId="309334445" sldId="6070"/>
            <ac:spMk id="34" creationId="{EC3F0C13-475E-4643-3421-96CD18B0C1DE}"/>
          </ac:spMkLst>
        </pc:spChg>
        <pc:spChg chg="mod">
          <ac:chgData name="松浦英宗" userId="9b03fd3a-662f-49ff-9af1-1b93cf7aab22" providerId="ADAL" clId="{56E9DFAE-DDAD-4FCA-8AED-56B2D15DB479}" dt="2026-02-23T07:52:42.348" v="21761"/>
          <ac:spMkLst>
            <pc:docMk/>
            <pc:sldMk cId="309334445" sldId="6070"/>
            <ac:spMk id="35" creationId="{B2DAFEED-EB0D-2E57-B106-68CE0AD46B36}"/>
          </ac:spMkLst>
        </pc:spChg>
        <pc:spChg chg="mod topLvl">
          <ac:chgData name="松浦英宗" userId="9b03fd3a-662f-49ff-9af1-1b93cf7aab22" providerId="ADAL" clId="{56E9DFAE-DDAD-4FCA-8AED-56B2D15DB479}" dt="2026-02-23T07:52:47.663" v="21763"/>
          <ac:spMkLst>
            <pc:docMk/>
            <pc:sldMk cId="309334445" sldId="6070"/>
            <ac:spMk id="36" creationId="{E8A4C73B-422F-A849-597F-ED63A8E415A5}"/>
          </ac:spMkLst>
        </pc:spChg>
        <pc:spChg chg="mod">
          <ac:chgData name="松浦英宗" userId="9b03fd3a-662f-49ff-9af1-1b93cf7aab22" providerId="ADAL" clId="{56E9DFAE-DDAD-4FCA-8AED-56B2D15DB479}" dt="2026-02-23T07:49:02.680" v="21725"/>
          <ac:spMkLst>
            <pc:docMk/>
            <pc:sldMk cId="309334445" sldId="6070"/>
            <ac:spMk id="38" creationId="{2ACC8012-2B6A-61F2-8E3A-3997F37F25B1}"/>
          </ac:spMkLst>
        </pc:spChg>
        <pc:spChg chg="mod topLvl">
          <ac:chgData name="松浦英宗" userId="9b03fd3a-662f-49ff-9af1-1b93cf7aab22" providerId="ADAL" clId="{56E9DFAE-DDAD-4FCA-8AED-56B2D15DB479}" dt="2026-02-23T07:44:04.907" v="21648" actId="165"/>
          <ac:spMkLst>
            <pc:docMk/>
            <pc:sldMk cId="309334445" sldId="6070"/>
            <ac:spMk id="39" creationId="{483F8836-1767-4A7D-0B8F-9C01DBC33C7D}"/>
          </ac:spMkLst>
        </pc:spChg>
        <pc:spChg chg="mod">
          <ac:chgData name="松浦英宗" userId="9b03fd3a-662f-49ff-9af1-1b93cf7aab22" providerId="ADAL" clId="{56E9DFAE-DDAD-4FCA-8AED-56B2D15DB479}" dt="2026-02-23T07:53:24.163" v="21791" actId="6549"/>
          <ac:spMkLst>
            <pc:docMk/>
            <pc:sldMk cId="309334445" sldId="6070"/>
            <ac:spMk id="40" creationId="{AC2B8CE1-27A7-0A88-115A-1B4FAA73DC49}"/>
          </ac:spMkLst>
        </pc:spChg>
        <pc:spChg chg="mod">
          <ac:chgData name="松浦英宗" userId="9b03fd3a-662f-49ff-9af1-1b93cf7aab22" providerId="ADAL" clId="{56E9DFAE-DDAD-4FCA-8AED-56B2D15DB479}" dt="2026-02-23T07:52:52.666" v="21765"/>
          <ac:spMkLst>
            <pc:docMk/>
            <pc:sldMk cId="309334445" sldId="6070"/>
            <ac:spMk id="41" creationId="{A7C546DE-EF2D-4B10-49A3-32D080A1A314}"/>
          </ac:spMkLst>
        </pc:spChg>
        <pc:spChg chg="mod">
          <ac:chgData name="松浦英宗" userId="9b03fd3a-662f-49ff-9af1-1b93cf7aab22" providerId="ADAL" clId="{56E9DFAE-DDAD-4FCA-8AED-56B2D15DB479}" dt="2026-02-23T07:52:58.766" v="21767"/>
          <ac:spMkLst>
            <pc:docMk/>
            <pc:sldMk cId="309334445" sldId="6070"/>
            <ac:spMk id="42" creationId="{482A556B-58BF-6AEA-BC7E-3EF76D5BE07C}"/>
          </ac:spMkLst>
        </pc:spChg>
        <pc:spChg chg="mod topLvl">
          <ac:chgData name="松浦英宗" userId="9b03fd3a-662f-49ff-9af1-1b93cf7aab22" providerId="ADAL" clId="{56E9DFAE-DDAD-4FCA-8AED-56B2D15DB479}" dt="2026-02-23T07:53:04.358" v="21769"/>
          <ac:spMkLst>
            <pc:docMk/>
            <pc:sldMk cId="309334445" sldId="6070"/>
            <ac:spMk id="43" creationId="{EDC11C9D-B099-913F-74CF-897FBBA0A5B4}"/>
          </ac:spMkLst>
        </pc:spChg>
        <pc:spChg chg="del mod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4" creationId="{A9E0BFC1-4108-F6FF-F19C-C89A4E84A7B9}"/>
          </ac:spMkLst>
        </pc:spChg>
        <pc:spChg chg="del mod topLvl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5" creationId="{915DC879-7EBF-3F3A-AA91-2A6D290CD205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8" creationId="{C04BE2E4-C5D4-EDAF-CF10-FD6BCA8811AF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9" creationId="{ACF8A034-EEC0-892D-8533-2E5B880407FC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60" creationId="{FAF36C23-74E6-F8E1-4947-B0FFEFC5D33A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3" creationId="{E9E7F506-6471-C053-3B1D-2D3FD9E2F49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4" creationId="{4B62BA37-D7BA-9876-1643-8B98F19A94D4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5" creationId="{FF90F54E-6D72-F329-D079-B7652A2B82CF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7" creationId="{73ADC50D-2858-C178-9A5C-B4CE800FA59F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8" creationId="{80E51EBA-E31C-448F-166E-D532E62A49AE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9" creationId="{B7419B2D-1ED2-A037-81A6-E9E6448FCE8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1" creationId="{FFF3F913-18AD-B122-B6DC-A4A382EFD0FA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2" creationId="{EED2E620-06CF-3E76-316E-87A82B0699E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3" creationId="{69A0BA83-3192-82CB-EF91-D962C0FDEEBE}"/>
          </ac:spMkLst>
        </pc:spChg>
        <pc:spChg chg="mod">
          <ac:chgData name="松浦英宗" userId="9b03fd3a-662f-49ff-9af1-1b93cf7aab22" providerId="ADAL" clId="{56E9DFAE-DDAD-4FCA-8AED-56B2D15DB479}" dt="2026-02-23T07:43:29.156" v="21633" actId="571"/>
          <ac:spMkLst>
            <pc:docMk/>
            <pc:sldMk cId="309334445" sldId="6070"/>
            <ac:spMk id="75" creationId="{67B1FFF1-4CD5-6508-EAAC-8F25B5E538A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6" creationId="{FF064046-5C63-E36A-BDC4-0E3E09430E91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7" creationId="{47A48709-BF04-D291-A48F-92DD85BA1DB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5" creationId="{1521609B-B187-C5FA-C191-102B0C3688DF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6" creationId="{6668B25C-397B-9335-43FD-C384547DB70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7" creationId="{60F6671D-E88C-42DD-7BEE-35787DAE15E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8" creationId="{9DEC673D-D7FF-2E7F-5526-1A6806ACCBB5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1" creationId="{2661AD60-AC91-10A7-85C0-9AF072F1FFE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3" creationId="{4B6622C7-21E8-6E0B-B9FF-BA7947C9D3CB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4" creationId="{6B2571D6-A5E0-3AF2-B44E-32A6D30F5ACD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5" creationId="{70539A79-2E41-30A0-F622-F148B257AC8B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7" creationId="{99AD052C-B303-8C4A-B324-8A9D7660233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8" creationId="{3F552DA2-5F22-2872-CBCA-D6A81ED7BE9C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9" creationId="{D6C30A5A-7058-793E-537C-C87BFD3620DC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6" creationId="{AFB73C4F-CAFF-364B-4781-40460E0D030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8" creationId="{ADD9DA18-C4A5-1B32-283C-9E3D8E3D71E5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9" creationId="{19DE97CE-FCCB-E715-52CB-5B0B1334BE63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1" creationId="{DB776F49-43FB-A95E-C854-3697E3A0C712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3" creationId="{DA3BC17C-4EE1-BA32-566E-B784C7BA9878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4" creationId="{B67987FE-93A6-C67E-1E19-3E4F60B9857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7" creationId="{77D4E6E1-CD7C-526A-2AA0-A9AB4F7910E6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8" creationId="{7EC546B1-574C-7551-927C-1226F06C6F30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9" creationId="{0DE12D47-2745-67CF-3043-8CC3F6D43955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20" creationId="{80DB8136-D730-A763-9C62-F6DFFA097F2A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7" creationId="{2667AAEF-207B-C09D-314E-5D320F4A94EB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8" creationId="{38328EAA-5B22-671F-566D-3899CFC5B12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0" creationId="{CE399CD2-81AE-113C-061C-E7FB70F6B1F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1" creationId="{866FBE66-BF46-0E57-1C3E-8A567B2C4C48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2" creationId="{0F477504-598B-8864-B904-B3832877D110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3" creationId="{3CE882B6-E275-731C-E377-95540A6E4470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5" creationId="{51640073-36BE-407C-8427-5ED4463301B5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7" creationId="{F3E68B8C-7EDB-41D0-10DA-290F292DA5C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8" creationId="{B82CD04B-AC70-EBA3-5B9C-832505466039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9" creationId="{FDD80B07-1802-1958-48CD-06A71AA0812F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40" creationId="{6C768FF4-8DA1-D44D-D669-12E815AB187C}"/>
          </ac:spMkLst>
        </pc:spChg>
        <pc:spChg chg="add mod">
          <ac:chgData name="松浦英宗" userId="9b03fd3a-662f-49ff-9af1-1b93cf7aab22" providerId="ADAL" clId="{56E9DFAE-DDAD-4FCA-8AED-56B2D15DB479}" dt="2026-02-23T07:54:08.382" v="21844" actId="1037"/>
          <ac:spMkLst>
            <pc:docMk/>
            <pc:sldMk cId="309334445" sldId="6070"/>
            <ac:spMk id="142" creationId="{0173201B-29D0-54D8-B899-3B3173CC0BD6}"/>
          </ac:spMkLst>
        </pc:spChg>
        <pc:spChg chg="add mod">
          <ac:chgData name="松浦英宗" userId="9b03fd3a-662f-49ff-9af1-1b93cf7aab22" providerId="ADAL" clId="{56E9DFAE-DDAD-4FCA-8AED-56B2D15DB479}" dt="2026-02-23T07:54:14.434" v="21845" actId="571"/>
          <ac:spMkLst>
            <pc:docMk/>
            <pc:sldMk cId="309334445" sldId="6070"/>
            <ac:spMk id="143" creationId="{B2814302-8154-550D-F955-59CAB259AE1D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4" creationId="{1F56605D-A929-E373-4D47-64E27139828B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5" creationId="{FD09DEEF-E792-674B-9174-7E212145D14B}"/>
          </ac:spMkLst>
        </pc:spChg>
        <pc:grpChg chg="add mod">
          <ac:chgData name="松浦英宗" userId="9b03fd3a-662f-49ff-9af1-1b93cf7aab22" providerId="ADAL" clId="{56E9DFAE-DDAD-4FCA-8AED-56B2D15DB479}" dt="2026-02-23T07:43:59.094" v="21647" actId="552"/>
          <ac:grpSpMkLst>
            <pc:docMk/>
            <pc:sldMk cId="309334445" sldId="6070"/>
            <ac:grpSpMk id="18" creationId="{143B1B29-3D11-9D41-025F-1DBF7C9271C3}"/>
          </ac:grpSpMkLst>
        </pc:grpChg>
        <pc:grpChg chg="add mod">
          <ac:chgData name="松浦英宗" userId="9b03fd3a-662f-49ff-9af1-1b93cf7aab22" providerId="ADAL" clId="{56E9DFAE-DDAD-4FCA-8AED-56B2D15DB479}" dt="2026-02-23T07:43:56.682" v="21646" actId="552"/>
          <ac:grpSpMkLst>
            <pc:docMk/>
            <pc:sldMk cId="309334445" sldId="6070"/>
            <ac:grpSpMk id="19" creationId="{294C16FB-B979-1339-3CF3-6AB9A40E674C}"/>
          </ac:grpSpMkLst>
        </pc:grpChg>
        <pc:grpChg chg="add mod">
          <ac:chgData name="松浦英宗" userId="9b03fd3a-662f-49ff-9af1-1b93cf7aab22" providerId="ADAL" clId="{56E9DFAE-DDAD-4FCA-8AED-56B2D15DB479}" dt="2026-02-23T07:43:53.508" v="21645" actId="552"/>
          <ac:grpSpMkLst>
            <pc:docMk/>
            <pc:sldMk cId="309334445" sldId="6070"/>
            <ac:grpSpMk id="28" creationId="{8AE6029A-00A9-A14F-5C11-384F524436D0}"/>
          </ac:grpSpMkLst>
        </pc:grpChg>
        <pc:grpChg chg="add mod">
          <ac:chgData name="松浦英宗" userId="9b03fd3a-662f-49ff-9af1-1b93cf7aab22" providerId="ADAL" clId="{56E9DFAE-DDAD-4FCA-8AED-56B2D15DB479}" dt="2026-02-23T07:43:50.745" v="21644" actId="552"/>
          <ac:grpSpMkLst>
            <pc:docMk/>
            <pc:sldMk cId="309334445" sldId="6070"/>
            <ac:grpSpMk id="37" creationId="{215CB6CA-518F-EF10-A975-06851AF9ED8A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1" creationId="{551E7370-C56F-5345-430B-F5C77814A2AF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2" creationId="{74ED27EC-1FD4-C49E-7753-7B8F8CEF9264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6" creationId="{63DC6B1B-E040-594E-5388-87F40349456C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0" creationId="{1814840A-9F4B-733F-784B-E05D6F1041AD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4" creationId="{E597F3E1-64C4-97B4-A847-43A19F47A91E}"/>
          </ac:grpSpMkLst>
        </pc:grpChg>
        <pc:grpChg chg="add 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8" creationId="{A458A535-ADFD-29AB-69B9-7B8D37DD14D0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9" creationId="{2E85D508-96A5-B7D1-5FCF-B4CBB06236EF}"/>
          </ac:grpSpMkLst>
        </pc:grpChg>
        <pc:grpChg chg="del">
          <ac:chgData name="松浦英宗" userId="9b03fd3a-662f-49ff-9af1-1b93cf7aab22" providerId="ADAL" clId="{56E9DFAE-DDAD-4FCA-8AED-56B2D15DB479}" dt="2026-02-23T07:52:16.072" v="21753" actId="478"/>
          <ac:grpSpMkLst>
            <pc:docMk/>
            <pc:sldMk cId="309334445" sldId="6070"/>
            <ac:grpSpMk id="84" creationId="{A601D9F3-EB53-A525-B68F-EE90C177D7E7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00" creationId="{0C697CA9-664D-A15A-87A3-D85EBF3E709C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21" creationId="{48C20371-839C-9FB3-A0E3-C2BCD149F520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5" creationId="{ACCD7C9A-281A-24FD-76DC-FE5AC439F437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6" creationId="{3D1947BB-54DE-0B0C-2827-2715003E286A}"/>
          </ac:grpSpMkLst>
        </pc:grpChg>
        <pc:cxnChg chg="add mod">
          <ac:chgData name="松浦英宗" userId="9b03fd3a-662f-49ff-9af1-1b93cf7aab22" providerId="ADAL" clId="{56E9DFAE-DDAD-4FCA-8AED-56B2D15DB479}" dt="2026-02-23T07:43:59.094" v="21647" actId="552"/>
          <ac:cxnSpMkLst>
            <pc:docMk/>
            <pc:sldMk cId="309334445" sldId="6070"/>
            <ac:cxnSpMk id="46" creationId="{36D7AF96-2FF1-52AC-F218-7B628F399805}"/>
          </ac:cxnSpMkLst>
        </pc:cxnChg>
        <pc:cxnChg chg="add mod">
          <ac:chgData name="松浦英宗" userId="9b03fd3a-662f-49ff-9af1-1b93cf7aab22" providerId="ADAL" clId="{56E9DFAE-DDAD-4FCA-8AED-56B2D15DB479}" dt="2026-02-23T07:43:56.682" v="21646" actId="552"/>
          <ac:cxnSpMkLst>
            <pc:docMk/>
            <pc:sldMk cId="309334445" sldId="6070"/>
            <ac:cxnSpMk id="49" creationId="{4EC74E14-F572-4568-B4B6-79E10C69381B}"/>
          </ac:cxnSpMkLst>
        </pc:cxnChg>
        <pc:cxnChg chg="add mod">
          <ac:chgData name="松浦英宗" userId="9b03fd3a-662f-49ff-9af1-1b93cf7aab22" providerId="ADAL" clId="{56E9DFAE-DDAD-4FCA-8AED-56B2D15DB479}" dt="2026-02-23T07:43:53.508" v="21645" actId="552"/>
          <ac:cxnSpMkLst>
            <pc:docMk/>
            <pc:sldMk cId="309334445" sldId="6070"/>
            <ac:cxnSpMk id="52" creationId="{1C17A423-BC88-1DCA-1076-FE4BA9830534}"/>
          </ac:cxnSpMkLst>
        </pc:cxnChg>
        <pc:cxnChg chg="add mod">
          <ac:chgData name="松浦英宗" userId="9b03fd3a-662f-49ff-9af1-1b93cf7aab22" providerId="ADAL" clId="{56E9DFAE-DDAD-4FCA-8AED-56B2D15DB479}" dt="2026-02-23T07:43:50.745" v="21644" actId="552"/>
          <ac:cxnSpMkLst>
            <pc:docMk/>
            <pc:sldMk cId="309334445" sldId="6070"/>
            <ac:cxnSpMk id="55" creationId="{F6ED6288-E856-928D-C9AB-A52958F0EF14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521699513" sldId="6071"/>
        </pc:sldMkLst>
        <pc:spChg chg="add mod">
          <ac:chgData name="松浦英宗" userId="9b03fd3a-662f-49ff-9af1-1b93cf7aab22" providerId="ADAL" clId="{56E9DFAE-DDAD-4FCA-8AED-56B2D15DB479}" dt="2026-02-23T08:08:01.444" v="22158" actId="12789"/>
          <ac:spMkLst>
            <pc:docMk/>
            <pc:sldMk cId="1521699513" sldId="6071"/>
            <ac:spMk id="2" creationId="{023E570A-21DF-1074-729A-D0424257FB3C}"/>
          </ac:spMkLst>
        </pc:spChg>
        <pc:spChg chg="add mod">
          <ac:chgData name="松浦英宗" userId="9b03fd3a-662f-49ff-9af1-1b93cf7aab22" providerId="ADAL" clId="{56E9DFAE-DDAD-4FCA-8AED-56B2D15DB479}" dt="2026-02-23T08:10:01.401" v="22219" actId="12"/>
          <ac:spMkLst>
            <pc:docMk/>
            <pc:sldMk cId="1521699513" sldId="6071"/>
            <ac:spMk id="4" creationId="{8A97D74E-2875-B16C-5CD3-693ADBEC2AB7}"/>
          </ac:spMkLst>
        </pc:spChg>
        <pc:spChg chg="add mod">
          <ac:chgData name="松浦英宗" userId="9b03fd3a-662f-49ff-9af1-1b93cf7aab22" providerId="ADAL" clId="{56E9DFAE-DDAD-4FCA-8AED-56B2D15DB479}" dt="2026-02-23T08:06:19.782" v="22043" actId="20577"/>
          <ac:spMkLst>
            <pc:docMk/>
            <pc:sldMk cId="1521699513" sldId="6071"/>
            <ac:spMk id="5" creationId="{BE6CBFB7-8CFF-D4B5-ED53-BB1277340CA0}"/>
          </ac:spMkLst>
        </pc:spChg>
        <pc:spChg chg="add mod">
          <ac:chgData name="松浦英宗" userId="9b03fd3a-662f-49ff-9af1-1b93cf7aab22" providerId="ADAL" clId="{56E9DFAE-DDAD-4FCA-8AED-56B2D15DB479}" dt="2026-02-23T08:08:58.537" v="22208" actId="12789"/>
          <ac:spMkLst>
            <pc:docMk/>
            <pc:sldMk cId="1521699513" sldId="6071"/>
            <ac:spMk id="6" creationId="{9A2AF2BF-BEDC-F1ED-0E0D-CBB9C04F2CE4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7" creationId="{A6F07A43-1175-E0AB-ADD8-E242F6C04660}"/>
          </ac:spMkLst>
        </pc:spChg>
        <pc:spChg chg="del">
          <ac:chgData name="松浦英宗" userId="9b03fd3a-662f-49ff-9af1-1b93cf7aab22" providerId="ADAL" clId="{56E9DFAE-DDAD-4FCA-8AED-56B2D15DB479}" dt="2026-02-23T07:56:55.083" v="21852" actId="478"/>
          <ac:spMkLst>
            <pc:docMk/>
            <pc:sldMk cId="1521699513" sldId="6071"/>
            <ac:spMk id="8" creationId="{03DC15A3-8085-AE98-5D9B-64D88BBCCA96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9" creationId="{693D1D81-79EC-B8C4-66BC-47097D529B9E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0" creationId="{79883C73-835A-D772-830E-3267880C92EC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1" creationId="{2E2F95A1-57DF-3043-8F23-93B8840F0EB3}"/>
          </ac:spMkLst>
        </pc:spChg>
        <pc:grpChg chg="add mod">
          <ac:chgData name="松浦英宗" userId="9b03fd3a-662f-49ff-9af1-1b93cf7aab22" providerId="ADAL" clId="{56E9DFAE-DDAD-4FCA-8AED-56B2D15DB479}" dt="2026-02-23T08:08:01.444" v="22158" actId="12789"/>
          <ac:grpSpMkLst>
            <pc:docMk/>
            <pc:sldMk cId="1521699513" sldId="6071"/>
            <ac:grpSpMk id="12" creationId="{A4635E72-DB73-17E3-C027-E73903D78E10}"/>
          </ac:grpSpMkLst>
        </pc:grpChg>
        <pc:grpChg chg="add mod">
          <ac:chgData name="松浦英宗" userId="9b03fd3a-662f-49ff-9af1-1b93cf7aab22" providerId="ADAL" clId="{56E9DFAE-DDAD-4FCA-8AED-56B2D15DB479}" dt="2026-02-23T08:09:18.467" v="22218" actId="14100"/>
          <ac:grpSpMkLst>
            <pc:docMk/>
            <pc:sldMk cId="1521699513" sldId="6071"/>
            <ac:grpSpMk id="20" creationId="{6674C27E-239E-F6CC-8577-0D62D8A5D6C7}"/>
          </ac:grpSpMkLst>
        </pc:grp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3" creationId="{7A03389C-B085-2770-856F-D02EA6FCAD6E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7" creationId="{C3B999F8-D321-2056-C546-39F8836CFE4A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8" creationId="{E855C5A9-DEBB-A0BB-21C8-7BC0D2C57B62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9" creationId="{A61681FC-1841-08C4-5C3C-2D7A54FE4D65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742832541" sldId="6072"/>
        </pc:sldMkLst>
        <pc:spChg chg="add mod">
          <ac:chgData name="松浦英宗" userId="9b03fd3a-662f-49ff-9af1-1b93cf7aab22" providerId="ADAL" clId="{56E9DFAE-DDAD-4FCA-8AED-56B2D15DB479}" dt="2026-02-23T08:28:53.591" v="22323"/>
          <ac:spMkLst>
            <pc:docMk/>
            <pc:sldMk cId="3742832541" sldId="6072"/>
            <ac:spMk id="2" creationId="{958F19BD-D21D-02E5-DAFD-384E4EC0C895}"/>
          </ac:spMkLst>
        </pc:spChg>
        <pc:spChg chg="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" creationId="{316F049A-AE74-5C87-AB57-FC082650840A}"/>
          </ac:spMkLst>
        </pc:spChg>
        <pc:spChg chg="add mod">
          <ac:chgData name="松浦英宗" userId="9b03fd3a-662f-49ff-9af1-1b93cf7aab22" providerId="ADAL" clId="{56E9DFAE-DDAD-4FCA-8AED-56B2D15DB479}" dt="2026-02-23T08:28:58.640" v="22325"/>
          <ac:spMkLst>
            <pc:docMk/>
            <pc:sldMk cId="3742832541" sldId="6072"/>
            <ac:spMk id="4" creationId="{5C6192CB-4E5D-AB06-E970-D5B96FEC5263}"/>
          </ac:spMkLst>
        </pc:spChg>
        <pc:spChg chg="add mod">
          <ac:chgData name="松浦英宗" userId="9b03fd3a-662f-49ff-9af1-1b93cf7aab22" providerId="ADAL" clId="{56E9DFAE-DDAD-4FCA-8AED-56B2D15DB479}" dt="2026-02-23T08:29:03.183" v="22327"/>
          <ac:spMkLst>
            <pc:docMk/>
            <pc:sldMk cId="3742832541" sldId="6072"/>
            <ac:spMk id="5" creationId="{130EF5B8-F88A-8D51-AC0B-A5992DAFA6CB}"/>
          </ac:spMkLst>
        </pc:spChg>
        <pc:spChg chg="add mod">
          <ac:chgData name="松浦英宗" userId="9b03fd3a-662f-49ff-9af1-1b93cf7aab22" providerId="ADAL" clId="{56E9DFAE-DDAD-4FCA-8AED-56B2D15DB479}" dt="2026-02-23T08:29:09.219" v="22329"/>
          <ac:spMkLst>
            <pc:docMk/>
            <pc:sldMk cId="3742832541" sldId="6072"/>
            <ac:spMk id="7" creationId="{23DDEFD3-C997-30A3-03C9-27E24B148B5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8" creationId="{20821464-93D5-CC9A-7A3B-D1E06C7A4D4C}"/>
          </ac:spMkLst>
        </pc:spChg>
        <pc:spChg chg="add del mod">
          <ac:chgData name="松浦英宗" userId="9b03fd3a-662f-49ff-9af1-1b93cf7aab22" providerId="ADAL" clId="{56E9DFAE-DDAD-4FCA-8AED-56B2D15DB479}" dt="2026-02-23T08:29:10.891" v="22330" actId="478"/>
          <ac:spMkLst>
            <pc:docMk/>
            <pc:sldMk cId="3742832541" sldId="6072"/>
            <ac:spMk id="9" creationId="{18F8B917-1275-1143-A6DF-71078ADBBF67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1" creationId="{4D128C0A-85E1-67B3-4AE7-38EEB024B9AA}"/>
          </ac:spMkLst>
        </pc:spChg>
        <pc:spChg chg="mod">
          <ac:chgData name="松浦英宗" userId="9b03fd3a-662f-49ff-9af1-1b93cf7aab22" providerId="ADAL" clId="{56E9DFAE-DDAD-4FCA-8AED-56B2D15DB479}" dt="2026-02-23T08:29:28.706" v="22334"/>
          <ac:spMkLst>
            <pc:docMk/>
            <pc:sldMk cId="3742832541" sldId="6072"/>
            <ac:spMk id="12" creationId="{26A32D9C-479B-33C7-DD9B-F5C85DA67F94}"/>
          </ac:spMkLst>
        </pc:spChg>
        <pc:spChg chg="mod">
          <ac:chgData name="松浦英宗" userId="9b03fd3a-662f-49ff-9af1-1b93cf7aab22" providerId="ADAL" clId="{56E9DFAE-DDAD-4FCA-8AED-56B2D15DB479}" dt="2026-02-23T08:29:33.634" v="22336"/>
          <ac:spMkLst>
            <pc:docMk/>
            <pc:sldMk cId="3742832541" sldId="6072"/>
            <ac:spMk id="13" creationId="{364A0779-ED03-F84D-2AE5-05833224F8BF}"/>
          </ac:spMkLst>
        </pc:spChg>
        <pc:spChg chg="mod">
          <ac:chgData name="松浦英宗" userId="9b03fd3a-662f-49ff-9af1-1b93cf7aab22" providerId="ADAL" clId="{56E9DFAE-DDAD-4FCA-8AED-56B2D15DB479}" dt="2026-02-23T08:29:38.099" v="22338"/>
          <ac:spMkLst>
            <pc:docMk/>
            <pc:sldMk cId="3742832541" sldId="6072"/>
            <ac:spMk id="14" creationId="{A79FF388-419C-096E-01D0-236BAC9B3223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5" creationId="{294F2264-3807-4B2C-B193-F3A486204E8C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6" creationId="{72446B56-EC6C-3E7E-9136-146C81FE4D3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8" creationId="{ED1996F3-FE9A-4D6D-51C0-CA2B6E9891A5}"/>
          </ac:spMkLst>
        </pc:spChg>
        <pc:spChg chg="mod">
          <ac:chgData name="松浦英宗" userId="9b03fd3a-662f-49ff-9af1-1b93cf7aab22" providerId="ADAL" clId="{56E9DFAE-DDAD-4FCA-8AED-56B2D15DB479}" dt="2026-02-23T08:29:49.102" v="22342"/>
          <ac:spMkLst>
            <pc:docMk/>
            <pc:sldMk cId="3742832541" sldId="6072"/>
            <ac:spMk id="19" creationId="{2A8A66D0-8CC5-D92C-838A-7561596A91DA}"/>
          </ac:spMkLst>
        </pc:spChg>
        <pc:spChg chg="mod">
          <ac:chgData name="松浦英宗" userId="9b03fd3a-662f-49ff-9af1-1b93cf7aab22" providerId="ADAL" clId="{56E9DFAE-DDAD-4FCA-8AED-56B2D15DB479}" dt="2026-02-23T08:29:54.440" v="22344"/>
          <ac:spMkLst>
            <pc:docMk/>
            <pc:sldMk cId="3742832541" sldId="6072"/>
            <ac:spMk id="20" creationId="{93BB57A5-E351-CE90-8C49-A2E78A516DDB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1" creationId="{84C19F45-B6F9-61E1-DC6D-83DE0C594446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2" creationId="{09090EE0-0EFE-CE1D-D452-537D00A8E89F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3" creationId="{6E9BFF0A-A459-AA90-827E-081940713E28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25" creationId="{2AA78EE8-4612-5BD0-3447-195FA0BA5BA9}"/>
          </ac:spMkLst>
        </pc:spChg>
        <pc:spChg chg="mod">
          <ac:chgData name="松浦英宗" userId="9b03fd3a-662f-49ff-9af1-1b93cf7aab22" providerId="ADAL" clId="{56E9DFAE-DDAD-4FCA-8AED-56B2D15DB479}" dt="2026-02-23T08:30:07.666" v="22348"/>
          <ac:spMkLst>
            <pc:docMk/>
            <pc:sldMk cId="3742832541" sldId="6072"/>
            <ac:spMk id="26" creationId="{6EC9132F-4A66-5150-30F8-144A69B8CC77}"/>
          </ac:spMkLst>
        </pc:spChg>
        <pc:spChg chg="mod">
          <ac:chgData name="松浦英宗" userId="9b03fd3a-662f-49ff-9af1-1b93cf7aab22" providerId="ADAL" clId="{56E9DFAE-DDAD-4FCA-8AED-56B2D15DB479}" dt="2026-02-23T08:30:13.089" v="22350"/>
          <ac:spMkLst>
            <pc:docMk/>
            <pc:sldMk cId="3742832541" sldId="6072"/>
            <ac:spMk id="27" creationId="{1CADC490-1A40-D075-AFF2-D01888802142}"/>
          </ac:spMkLst>
        </pc:spChg>
        <pc:spChg chg="mod">
          <ac:chgData name="松浦英宗" userId="9b03fd3a-662f-49ff-9af1-1b93cf7aab22" providerId="ADAL" clId="{56E9DFAE-DDAD-4FCA-8AED-56B2D15DB479}" dt="2026-02-23T08:30:17.989" v="22352"/>
          <ac:spMkLst>
            <pc:docMk/>
            <pc:sldMk cId="3742832541" sldId="6072"/>
            <ac:spMk id="28" creationId="{F5EB9F91-2EEA-75DD-F5F1-FFB64C3E3B1D}"/>
          </ac:spMkLst>
        </pc:spChg>
        <pc:spChg chg="mod">
          <ac:chgData name="松浦英宗" userId="9b03fd3a-662f-49ff-9af1-1b93cf7aab22" providerId="ADAL" clId="{56E9DFAE-DDAD-4FCA-8AED-56B2D15DB479}" dt="2026-02-23T08:30:22.890" v="22354"/>
          <ac:spMkLst>
            <pc:docMk/>
            <pc:sldMk cId="3742832541" sldId="6072"/>
            <ac:spMk id="29" creationId="{C22F25E8-7C91-9ADD-F1C2-DBC5A06E558B}"/>
          </ac:spMkLst>
        </pc:spChg>
        <pc:spChg chg="del mod">
          <ac:chgData name="松浦英宗" userId="9b03fd3a-662f-49ff-9af1-1b93cf7aab22" providerId="ADAL" clId="{56E9DFAE-DDAD-4FCA-8AED-56B2D15DB479}" dt="2026-02-23T08:15:26.997" v="22249" actId="478"/>
          <ac:spMkLst>
            <pc:docMk/>
            <pc:sldMk cId="3742832541" sldId="6072"/>
            <ac:spMk id="30" creationId="{41887E87-7997-68C3-592B-06491800020D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32" creationId="{1F509AE6-707C-A9F5-A6A5-87D0A225CC05}"/>
          </ac:spMkLst>
        </pc:spChg>
        <pc:spChg chg="mod">
          <ac:chgData name="松浦英宗" userId="9b03fd3a-662f-49ff-9af1-1b93cf7aab22" providerId="ADAL" clId="{56E9DFAE-DDAD-4FCA-8AED-56B2D15DB479}" dt="2026-02-23T08:30:34.373" v="22358"/>
          <ac:spMkLst>
            <pc:docMk/>
            <pc:sldMk cId="3742832541" sldId="6072"/>
            <ac:spMk id="33" creationId="{DF414E19-A347-0BFB-C24A-4C25E7E562BE}"/>
          </ac:spMkLst>
        </pc:spChg>
        <pc:spChg chg="del mod">
          <ac:chgData name="松浦英宗" userId="9b03fd3a-662f-49ff-9af1-1b93cf7aab22" providerId="ADAL" clId="{56E9DFAE-DDAD-4FCA-8AED-56B2D15DB479}" dt="2026-02-23T08:15:52.165" v="22254" actId="478"/>
          <ac:spMkLst>
            <pc:docMk/>
            <pc:sldMk cId="3742832541" sldId="6072"/>
            <ac:spMk id="34" creationId="{7C492DAA-DB61-61B4-BE19-DA5FC40F6D10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6" creationId="{6B6D35EA-97D4-A59F-6A51-6AE2814B4AAF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7" creationId="{69940FA4-0C9E-CFC5-1C45-F2222FF61540}"/>
          </ac:spMkLst>
        </pc:spChg>
        <pc:spChg chg="add del mod ord">
          <ac:chgData name="松浦英宗" userId="9b03fd3a-662f-49ff-9af1-1b93cf7aab22" providerId="ADAL" clId="{56E9DFAE-DDAD-4FCA-8AED-56B2D15DB479}" dt="2026-02-23T08:24:24.481" v="22282" actId="478"/>
          <ac:spMkLst>
            <pc:docMk/>
            <pc:sldMk cId="3742832541" sldId="6072"/>
            <ac:spMk id="38" creationId="{AE58148C-F941-87E0-BF84-7C230BE83794}"/>
          </ac:spMkLst>
        </pc:spChg>
        <pc:spChg chg="add mod">
          <ac:chgData name="松浦英宗" userId="9b03fd3a-662f-49ff-9af1-1b93cf7aab22" providerId="ADAL" clId="{56E9DFAE-DDAD-4FCA-8AED-56B2D15DB479}" dt="2026-02-23T08:28:16.218" v="22298" actId="207"/>
          <ac:spMkLst>
            <pc:docMk/>
            <pc:sldMk cId="3742832541" sldId="6072"/>
            <ac:spMk id="39" creationId="{0CE2A6A1-E35B-099C-BC50-7B9E7C986DAB}"/>
          </ac:spMkLst>
        </pc:s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6" creationId="{A6F7ECA4-364A-4734-9C72-F2C26831B76F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0" creationId="{BD193B28-DC89-0DED-9120-EC95990327D3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7" creationId="{3AE0C8A6-DC13-63B8-B70E-A462B61322F1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24" creationId="{848BBFEC-5A7D-5C5A-3DCF-D2510A627CF9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31" creationId="{6F4FF033-CA3C-3300-A372-6EC391429180}"/>
          </ac:grpSpMkLst>
        </pc:grpChg>
        <pc:grpChg chg="add mod">
          <ac:chgData name="松浦英宗" userId="9b03fd3a-662f-49ff-9af1-1b93cf7aab22" providerId="ADAL" clId="{56E9DFAE-DDAD-4FCA-8AED-56B2D15DB479}" dt="2026-02-23T08:30:51.734" v="22391" actId="12788"/>
          <ac:grpSpMkLst>
            <pc:docMk/>
            <pc:sldMk cId="3742832541" sldId="6072"/>
            <ac:grpSpMk id="35" creationId="{F777EB0A-6148-074E-6E90-14E052A7338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178103730" sldId="6073"/>
        </pc:sldMkLst>
        <pc:spChg chg="add mod ord">
          <ac:chgData name="松浦英宗" userId="9b03fd3a-662f-49ff-9af1-1b93cf7aab22" providerId="ADAL" clId="{56E9DFAE-DDAD-4FCA-8AED-56B2D15DB479}" dt="2026-02-23T08:35:11.519" v="22397" actId="207"/>
          <ac:spMkLst>
            <pc:docMk/>
            <pc:sldMk cId="1178103730" sldId="6073"/>
            <ac:spMk id="2" creationId="{A12F5F62-0C49-57B9-093D-6E096479F82B}"/>
          </ac:spMkLst>
        </pc:spChg>
        <pc:spChg chg="add mod topLvl">
          <ac:chgData name="松浦英宗" userId="9b03fd3a-662f-49ff-9af1-1b93cf7aab22" providerId="ADAL" clId="{56E9DFAE-DDAD-4FCA-8AED-56B2D15DB479}" dt="2026-02-23T08:42:22.906" v="22515" actId="20577"/>
          <ac:spMkLst>
            <pc:docMk/>
            <pc:sldMk cId="1178103730" sldId="6073"/>
            <ac:spMk id="4" creationId="{7ADFA8AD-4ED6-A253-5BDA-1F65551BD199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5" creationId="{F5D5C128-383E-89BC-51B2-9D7B6A579843}"/>
          </ac:spMkLst>
        </pc:spChg>
        <pc:spChg chg="add mod">
          <ac:chgData name="松浦英宗" userId="9b03fd3a-662f-49ff-9af1-1b93cf7aab22" providerId="ADAL" clId="{56E9DFAE-DDAD-4FCA-8AED-56B2D15DB479}" dt="2026-02-23T08:47:45.516" v="22616" actId="20577"/>
          <ac:spMkLst>
            <pc:docMk/>
            <pc:sldMk cId="1178103730" sldId="6073"/>
            <ac:spMk id="6" creationId="{30057B06-68BA-30DB-11DF-D8548E389BC4}"/>
          </ac:spMkLst>
        </pc:spChg>
        <pc:spChg chg="add mod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7" creationId="{AD37F3EC-32C1-29AB-1BC6-F916E5120906}"/>
          </ac:spMkLst>
        </pc:spChg>
        <pc:spChg chg="del mod">
          <ac:chgData name="松浦英宗" userId="9b03fd3a-662f-49ff-9af1-1b93cf7aab22" providerId="ADAL" clId="{56E9DFAE-DDAD-4FCA-8AED-56B2D15DB479}" dt="2026-02-23T08:36:58.782" v="22411" actId="478"/>
          <ac:spMkLst>
            <pc:docMk/>
            <pc:sldMk cId="1178103730" sldId="6073"/>
            <ac:spMk id="8" creationId="{B1E2C6B4-D216-F31F-5E5F-73129246722F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9" creationId="{9F93C144-498A-4BA1-02F4-FC180A44DD1C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0" creationId="{1D85330D-5FC0-A571-71E4-4EF8EFF3D679}"/>
          </ac:spMkLst>
        </pc:spChg>
        <pc:spChg chg="mod topLvl">
          <ac:chgData name="松浦英宗" userId="9b03fd3a-662f-49ff-9af1-1b93cf7aab22" providerId="ADAL" clId="{56E9DFAE-DDAD-4FCA-8AED-56B2D15DB479}" dt="2026-02-23T08:45:48.327" v="22536"/>
          <ac:spMkLst>
            <pc:docMk/>
            <pc:sldMk cId="1178103730" sldId="6073"/>
            <ac:spMk id="13" creationId="{07E3A336-3186-BB33-0F48-997C6B3643FB}"/>
          </ac:spMkLst>
        </pc:spChg>
        <pc:spChg chg="mod">
          <ac:chgData name="松浦英宗" userId="9b03fd3a-662f-49ff-9af1-1b93cf7aab22" providerId="ADAL" clId="{56E9DFAE-DDAD-4FCA-8AED-56B2D15DB479}" dt="2026-02-23T08:48:21.704" v="22631" actId="20577"/>
          <ac:spMkLst>
            <pc:docMk/>
            <pc:sldMk cId="1178103730" sldId="6073"/>
            <ac:spMk id="14" creationId="{6F11A708-3BFF-AB2B-8F69-2388A181B1DB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5" creationId="{02603C49-3D77-4054-CA4F-72A2771C9A94}"/>
          </ac:spMkLst>
        </pc:spChg>
        <pc:spChg chg="mod">
          <ac:chgData name="松浦英宗" userId="9b03fd3a-662f-49ff-9af1-1b93cf7aab22" providerId="ADAL" clId="{56E9DFAE-DDAD-4FCA-8AED-56B2D15DB479}" dt="2026-02-23T08:48:29.717" v="22635"/>
          <ac:spMkLst>
            <pc:docMk/>
            <pc:sldMk cId="1178103730" sldId="6073"/>
            <ac:spMk id="16" creationId="{A0817842-330E-3636-C5BC-2D31E20EC6D2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7" creationId="{EBA608AA-F8A1-A657-E404-078EE39669A8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8" creationId="{8FAFD314-A8D0-91F2-DDF6-028C0F08EA72}"/>
          </ac:spMkLst>
        </pc:spChg>
        <pc:spChg chg="mod topLvl">
          <ac:chgData name="松浦英宗" userId="9b03fd3a-662f-49ff-9af1-1b93cf7aab22" providerId="ADAL" clId="{56E9DFAE-DDAD-4FCA-8AED-56B2D15DB479}" dt="2026-02-23T08:45:53.158" v="22538"/>
          <ac:spMkLst>
            <pc:docMk/>
            <pc:sldMk cId="1178103730" sldId="6073"/>
            <ac:spMk id="20" creationId="{DC864D7B-93ED-506F-9C40-6BC485BBD835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1" creationId="{940FCAA6-905B-683D-A038-4D72B0D2EDEC}"/>
          </ac:spMkLst>
        </pc:spChg>
        <pc:spChg chg="mod">
          <ac:chgData name="松浦英宗" userId="9b03fd3a-662f-49ff-9af1-1b93cf7aab22" providerId="ADAL" clId="{56E9DFAE-DDAD-4FCA-8AED-56B2D15DB479}" dt="2026-02-23T08:48:42.640" v="22663"/>
          <ac:spMkLst>
            <pc:docMk/>
            <pc:sldMk cId="1178103730" sldId="6073"/>
            <ac:spMk id="22" creationId="{84CE80C8-E440-CBB7-B606-EA1D4049634E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3" creationId="{024CF115-DB84-9E81-9174-D361494B520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4" creationId="{8A9E4BAE-A46F-112F-45F2-998A6E717EE6}"/>
          </ac:spMkLst>
        </pc:spChg>
        <pc:spChg chg="mod">
          <ac:chgData name="松浦英宗" userId="9b03fd3a-662f-49ff-9af1-1b93cf7aab22" providerId="ADAL" clId="{56E9DFAE-DDAD-4FCA-8AED-56B2D15DB479}" dt="2026-02-23T08:49:33.412" v="22734" actId="20577"/>
          <ac:spMkLst>
            <pc:docMk/>
            <pc:sldMk cId="1178103730" sldId="6073"/>
            <ac:spMk id="25" creationId="{31768DF1-D36B-0320-2C3B-715A0DDF0348}"/>
          </ac:spMkLst>
        </pc:spChg>
        <pc:spChg chg="mod topLvl">
          <ac:chgData name="松浦英宗" userId="9b03fd3a-662f-49ff-9af1-1b93cf7aab22" providerId="ADAL" clId="{56E9DFAE-DDAD-4FCA-8AED-56B2D15DB479}" dt="2026-02-23T08:45:57.992" v="22540"/>
          <ac:spMkLst>
            <pc:docMk/>
            <pc:sldMk cId="1178103730" sldId="6073"/>
            <ac:spMk id="27" creationId="{5BA363FF-E93D-53E8-3E11-142955E19E83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8" creationId="{0F18A41E-3266-D0DA-CC7A-B398CC752A5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9" creationId="{875DE6D8-8881-7246-B54C-4058D3369C89}"/>
          </ac:spMkLst>
        </pc:spChg>
        <pc:spChg chg="mod">
          <ac:chgData name="松浦英宗" userId="9b03fd3a-662f-49ff-9af1-1b93cf7aab22" providerId="ADAL" clId="{56E9DFAE-DDAD-4FCA-8AED-56B2D15DB479}" dt="2026-02-23T08:49:15.921" v="22696"/>
          <ac:spMkLst>
            <pc:docMk/>
            <pc:sldMk cId="1178103730" sldId="6073"/>
            <ac:spMk id="30" creationId="{91ADF284-8326-1747-4ECA-A726F28E6987}"/>
          </ac:spMkLst>
        </pc:spChg>
        <pc:spChg chg="mod">
          <ac:chgData name="松浦英宗" userId="9b03fd3a-662f-49ff-9af1-1b93cf7aab22" providerId="ADAL" clId="{56E9DFAE-DDAD-4FCA-8AED-56B2D15DB479}" dt="2026-02-23T08:49:19.890" v="22711" actId="20577"/>
          <ac:spMkLst>
            <pc:docMk/>
            <pc:sldMk cId="1178103730" sldId="6073"/>
            <ac:spMk id="31" creationId="{C4B05CCD-2CC6-40B3-87C3-5D39D127452E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32" creationId="{DE48A344-CF00-5425-D644-8E2D7395D2FB}"/>
          </ac:spMkLst>
        </pc:spChg>
        <pc:spChg chg="mod">
          <ac:chgData name="松浦英宗" userId="9b03fd3a-662f-49ff-9af1-1b93cf7aab22" providerId="ADAL" clId="{56E9DFAE-DDAD-4FCA-8AED-56B2D15DB479}" dt="2026-02-23T08:42:32.143" v="22526"/>
          <ac:spMkLst>
            <pc:docMk/>
            <pc:sldMk cId="1178103730" sldId="6073"/>
            <ac:spMk id="34" creationId="{43DDD4D8-E07C-7A41-70D2-DA75AB7787A0}"/>
          </ac:spMkLst>
        </pc:spChg>
        <pc:spChg chg="mod">
          <ac:chgData name="松浦英宗" userId="9b03fd3a-662f-49ff-9af1-1b93cf7aab22" providerId="ADAL" clId="{56E9DFAE-DDAD-4FCA-8AED-56B2D15DB479}" dt="2026-02-23T08:42:37.844" v="22528"/>
          <ac:spMkLst>
            <pc:docMk/>
            <pc:sldMk cId="1178103730" sldId="6073"/>
            <ac:spMk id="35" creationId="{65252323-28B6-92EB-0483-B6B9269EC7E4}"/>
          </ac:spMkLst>
        </pc:spChg>
        <pc:spChg chg="add mod topLvl">
          <ac:chgData name="松浦英宗" userId="9b03fd3a-662f-49ff-9af1-1b93cf7aab22" providerId="ADAL" clId="{56E9DFAE-DDAD-4FCA-8AED-56B2D15DB479}" dt="2026-02-23T08:42:43.910" v="22530"/>
          <ac:spMkLst>
            <pc:docMk/>
            <pc:sldMk cId="1178103730" sldId="6073"/>
            <ac:spMk id="36" creationId="{1D40ED70-F774-D695-0D62-61A053FABAA2}"/>
          </ac:spMkLst>
        </pc:spChg>
        <pc:spChg chg="add mod topLvl">
          <ac:chgData name="松浦英宗" userId="9b03fd3a-662f-49ff-9af1-1b93cf7aab22" providerId="ADAL" clId="{56E9DFAE-DDAD-4FCA-8AED-56B2D15DB479}" dt="2026-02-23T08:45:35.344" v="22532"/>
          <ac:spMkLst>
            <pc:docMk/>
            <pc:sldMk cId="1178103730" sldId="6073"/>
            <ac:spMk id="37" creationId="{EE844383-1EDC-F671-E8B0-2DA9EB40D7DB}"/>
          </ac:spMkLst>
        </pc:spChg>
        <pc:spChg chg="mod">
          <ac:chgData name="松浦英宗" userId="9b03fd3a-662f-49ff-9af1-1b93cf7aab22" providerId="ADAL" clId="{56E9DFAE-DDAD-4FCA-8AED-56B2D15DB479}" dt="2026-02-23T08:45:41.874" v="22534"/>
          <ac:spMkLst>
            <pc:docMk/>
            <pc:sldMk cId="1178103730" sldId="6073"/>
            <ac:spMk id="38" creationId="{8DA99FD9-CEFE-0914-8372-B2561FDE80CB}"/>
          </ac:spMkLst>
        </pc:spChg>
        <pc:spChg chg="mod">
          <ac:chgData name="松浦英宗" userId="9b03fd3a-662f-49ff-9af1-1b93cf7aab22" providerId="ADAL" clId="{56E9DFAE-DDAD-4FCA-8AED-56B2D15DB479}" dt="2026-02-23T08:46:03.335" v="22542"/>
          <ac:spMkLst>
            <pc:docMk/>
            <pc:sldMk cId="1178103730" sldId="6073"/>
            <ac:spMk id="39" creationId="{C9B1F00F-A000-DFB1-0AB5-F8672FC3EBDA}"/>
          </ac:spMkLst>
        </pc:spChg>
        <pc:spChg chg="mod">
          <ac:chgData name="松浦英宗" userId="9b03fd3a-662f-49ff-9af1-1b93cf7aab22" providerId="ADAL" clId="{56E9DFAE-DDAD-4FCA-8AED-56B2D15DB479}" dt="2026-02-23T08:46:08.267" v="22544"/>
          <ac:spMkLst>
            <pc:docMk/>
            <pc:sldMk cId="1178103730" sldId="6073"/>
            <ac:spMk id="40" creationId="{0BB8DCF8-5916-5990-4F02-A8D958B95A75}"/>
          </ac:spMkLst>
        </pc:spChg>
        <pc:spChg chg="add mod">
          <ac:chgData name="松浦英宗" userId="9b03fd3a-662f-49ff-9af1-1b93cf7aab22" providerId="ADAL" clId="{56E9DFAE-DDAD-4FCA-8AED-56B2D15DB479}" dt="2026-02-23T08:46:14.800" v="22546"/>
          <ac:spMkLst>
            <pc:docMk/>
            <pc:sldMk cId="1178103730" sldId="6073"/>
            <ac:spMk id="41" creationId="{370FA413-AB37-A112-D3BA-9A321BFC8553}"/>
          </ac:spMkLst>
        </pc:spChg>
        <pc:spChg chg="add del mod topLvl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2" creationId="{6E1BB983-C88F-286F-C823-DC62BDE44040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3" creationId="{B9A64D50-6C6C-2851-ED0D-C248AF118451}"/>
          </ac:spMkLst>
        </pc:spChg>
        <pc:spChg chg="mod">
          <ac:chgData name="松浦英宗" userId="9b03fd3a-662f-49ff-9af1-1b93cf7aab22" providerId="ADAL" clId="{56E9DFAE-DDAD-4FCA-8AED-56B2D15DB479}" dt="2026-02-23T08:46:29.830" v="22552"/>
          <ac:spMkLst>
            <pc:docMk/>
            <pc:sldMk cId="1178103730" sldId="6073"/>
            <ac:spMk id="44" creationId="{EBFE3FD9-F660-7D39-51B4-12406330C777}"/>
          </ac:spMkLst>
        </pc:spChg>
        <pc:spChg chg="mod">
          <ac:chgData name="松浦英宗" userId="9b03fd3a-662f-49ff-9af1-1b93cf7aab22" providerId="ADAL" clId="{56E9DFAE-DDAD-4FCA-8AED-56B2D15DB479}" dt="2026-02-23T08:46:34.762" v="22554"/>
          <ac:spMkLst>
            <pc:docMk/>
            <pc:sldMk cId="1178103730" sldId="6073"/>
            <ac:spMk id="45" creationId="{3BF4586D-7260-915B-07C5-5B5A6E2C75BA}"/>
          </ac:spMkLst>
        </pc:spChg>
        <pc:spChg chg="mod">
          <ac:chgData name="松浦英宗" userId="9b03fd3a-662f-49ff-9af1-1b93cf7aab22" providerId="ADAL" clId="{56E9DFAE-DDAD-4FCA-8AED-56B2D15DB479}" dt="2026-02-23T08:46:40.244" v="22556"/>
          <ac:spMkLst>
            <pc:docMk/>
            <pc:sldMk cId="1178103730" sldId="6073"/>
            <ac:spMk id="46" creationId="{0D704638-7030-D3A6-6333-F6DCF8AA92DF}"/>
          </ac:spMkLst>
        </pc:spChg>
        <pc:spChg chg="mod">
          <ac:chgData name="松浦英宗" userId="9b03fd3a-662f-49ff-9af1-1b93cf7aab22" providerId="ADAL" clId="{56E9DFAE-DDAD-4FCA-8AED-56B2D15DB479}" dt="2026-02-23T08:46:44.591" v="22558"/>
          <ac:spMkLst>
            <pc:docMk/>
            <pc:sldMk cId="1178103730" sldId="6073"/>
            <ac:spMk id="47" creationId="{87908A3E-6A78-7746-4AD1-8295912739C7}"/>
          </ac:spMkLst>
        </pc:spChg>
        <pc:spChg chg="add mod topLvl">
          <ac:chgData name="松浦英宗" userId="9b03fd3a-662f-49ff-9af1-1b93cf7aab22" providerId="ADAL" clId="{56E9DFAE-DDAD-4FCA-8AED-56B2D15DB479}" dt="2026-02-23T08:46:49.180" v="22560"/>
          <ac:spMkLst>
            <pc:docMk/>
            <pc:sldMk cId="1178103730" sldId="6073"/>
            <ac:spMk id="48" creationId="{6EC4117F-8A60-D9EE-BA9E-1A010552185A}"/>
          </ac:spMkLst>
        </pc:spChg>
        <pc:spChg chg="mod">
          <ac:chgData name="松浦英宗" userId="9b03fd3a-662f-49ff-9af1-1b93cf7aab22" providerId="ADAL" clId="{56E9DFAE-DDAD-4FCA-8AED-56B2D15DB479}" dt="2026-02-23T08:46:54.515" v="22562"/>
          <ac:spMkLst>
            <pc:docMk/>
            <pc:sldMk cId="1178103730" sldId="6073"/>
            <ac:spMk id="49" creationId="{9CA4E2E4-8002-3807-8E78-AD523AB6726B}"/>
          </ac:spMkLst>
        </pc:spChg>
        <pc:spChg chg="add mod">
          <ac:chgData name="松浦英宗" userId="9b03fd3a-662f-49ff-9af1-1b93cf7aab22" providerId="ADAL" clId="{56E9DFAE-DDAD-4FCA-8AED-56B2D15DB479}" dt="2026-02-23T08:47:00.045" v="22564"/>
          <ac:spMkLst>
            <pc:docMk/>
            <pc:sldMk cId="1178103730" sldId="6073"/>
            <ac:spMk id="50" creationId="{0072B64C-E548-B5E5-1185-D11D8941ED1A}"/>
          </ac:spMkLst>
        </pc:spChg>
        <pc:spChg chg="add mod topLvl">
          <ac:chgData name="松浦英宗" userId="9b03fd3a-662f-49ff-9af1-1b93cf7aab22" providerId="ADAL" clId="{56E9DFAE-DDAD-4FCA-8AED-56B2D15DB479}" dt="2026-02-23T08:47:05.343" v="22566"/>
          <ac:spMkLst>
            <pc:docMk/>
            <pc:sldMk cId="1178103730" sldId="6073"/>
            <ac:spMk id="51" creationId="{9A0EF2A4-3143-612C-95AE-EFACE14D38AB}"/>
          </ac:spMkLst>
        </pc:spChg>
        <pc:spChg chg="add mod">
          <ac:chgData name="松浦英宗" userId="9b03fd3a-662f-49ff-9af1-1b93cf7aab22" providerId="ADAL" clId="{56E9DFAE-DDAD-4FCA-8AED-56B2D15DB479}" dt="2026-02-23T08:47:09.923" v="22568"/>
          <ac:spMkLst>
            <pc:docMk/>
            <pc:sldMk cId="1178103730" sldId="6073"/>
            <ac:spMk id="52" creationId="{86D98B84-4694-FCEA-BE70-034AC168BA3B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53" creationId="{7E9E25BC-3379-B39E-4C8D-E610980707E5}"/>
          </ac:spMkLst>
        </pc:s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1" creationId="{BFEC3B33-A8CB-C893-419A-F1D30B4139E1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2" creationId="{4D5F2022-9DF6-B9C2-04DF-3DDD6A51C60A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9" creationId="{3480C055-1E4B-882B-5B3E-290ABA6FDEAE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26" creationId="{599A805B-1167-862E-E95E-0E67CD05CFB9}"/>
          </ac:grpSpMkLst>
        </pc:grpChg>
        <pc:grpChg chg="add mod">
          <ac:chgData name="松浦英宗" userId="9b03fd3a-662f-49ff-9af1-1b93cf7aab22" providerId="ADAL" clId="{56E9DFAE-DDAD-4FCA-8AED-56B2D15DB479}" dt="2026-02-23T08:37:48.419" v="22449" actId="1035"/>
          <ac:grpSpMkLst>
            <pc:docMk/>
            <pc:sldMk cId="1178103730" sldId="6073"/>
            <ac:grpSpMk id="33" creationId="{A2F81CE2-7020-C174-2D4E-7573BB5972C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4" creationId="{A3EE4700-5551-C0C6-C535-C26A70074BB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5" creationId="{52FA071A-527A-757E-7B5E-FAFBC84B2D7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6" creationId="{70E90D2D-F491-3670-FF93-1EA94232C4D7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7" creationId="{BF4DE8B3-698D-E635-D81E-C9B8318BEBA6}"/>
          </ac:grpSpMkLst>
        </pc:grpChg>
        <pc:grpChg chg="add mod">
          <ac:chgData name="松浦英宗" userId="9b03fd3a-662f-49ff-9af1-1b93cf7aab22" providerId="ADAL" clId="{56E9DFAE-DDAD-4FCA-8AED-56B2D15DB479}" dt="2026-02-23T08:40:59.880" v="22463" actId="164"/>
          <ac:grpSpMkLst>
            <pc:docMk/>
            <pc:sldMk cId="1178103730" sldId="6073"/>
            <ac:grpSpMk id="58" creationId="{C08DB541-DDB4-DE12-4060-DF710CD82CB6}"/>
          </ac:grpSpMkLst>
        </pc:grpChg>
        <pc:grpChg chg="add del mod">
          <ac:chgData name="松浦英宗" userId="9b03fd3a-662f-49ff-9af1-1b93cf7aab22" providerId="ADAL" clId="{56E9DFAE-DDAD-4FCA-8AED-56B2D15DB479}" dt="2026-02-23T08:41:22.312" v="22470" actId="165"/>
          <ac:grpSpMkLst>
            <pc:docMk/>
            <pc:sldMk cId="1178103730" sldId="6073"/>
            <ac:grpSpMk id="59" creationId="{54689155-DDCA-192E-E84C-D0F423E1AD7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111243063" sldId="6074"/>
        </pc:sldMkLst>
        <pc:spChg chg="add mod">
          <ac:chgData name="松浦英宗" userId="9b03fd3a-662f-49ff-9af1-1b93cf7aab22" providerId="ADAL" clId="{56E9DFAE-DDAD-4FCA-8AED-56B2D15DB479}" dt="2026-02-23T09:08:38.312" v="23074"/>
          <ac:spMkLst>
            <pc:docMk/>
            <pc:sldMk cId="4111243063" sldId="6074"/>
            <ac:spMk id="2" creationId="{A6C368D7-673E-9766-9690-EA89B952FF83}"/>
          </ac:spMkLst>
        </pc:spChg>
        <pc:spChg chg="add mod">
          <ac:chgData name="松浦英宗" userId="9b03fd3a-662f-49ff-9af1-1b93cf7aab22" providerId="ADAL" clId="{56E9DFAE-DDAD-4FCA-8AED-56B2D15DB479}" dt="2026-02-23T09:09:05.575" v="23084"/>
          <ac:spMkLst>
            <pc:docMk/>
            <pc:sldMk cId="4111243063" sldId="6074"/>
            <ac:spMk id="4" creationId="{41D03DD1-2B59-B329-19A5-9C7D6CD4C547}"/>
          </ac:spMkLst>
        </pc:spChg>
        <pc:spChg chg="add mod">
          <ac:chgData name="松浦英宗" userId="9b03fd3a-662f-49ff-9af1-1b93cf7aab22" providerId="ADAL" clId="{56E9DFAE-DDAD-4FCA-8AED-56B2D15DB479}" dt="2026-02-23T09:08:43.178" v="23076"/>
          <ac:spMkLst>
            <pc:docMk/>
            <pc:sldMk cId="4111243063" sldId="6074"/>
            <ac:spMk id="5" creationId="{11F91E3E-F089-6FFC-F4B3-091DA7554F17}"/>
          </ac:spMkLst>
        </pc:spChg>
        <pc:spChg chg="del">
          <ac:chgData name="松浦英宗" userId="9b03fd3a-662f-49ff-9af1-1b93cf7aab22" providerId="ADAL" clId="{56E9DFAE-DDAD-4FCA-8AED-56B2D15DB479}" dt="2026-02-23T09:02:20.077" v="22994" actId="478"/>
          <ac:spMkLst>
            <pc:docMk/>
            <pc:sldMk cId="4111243063" sldId="6074"/>
            <ac:spMk id="8" creationId="{DD4B2B8E-0947-CDAD-D729-762F0BB96D6C}"/>
          </ac:spMkLst>
        </pc:spChg>
        <pc:spChg chg="mod">
          <ac:chgData name="松浦英宗" userId="9b03fd3a-662f-49ff-9af1-1b93cf7aab22" providerId="ADAL" clId="{56E9DFAE-DDAD-4FCA-8AED-56B2D15DB479}" dt="2026-02-23T09:09:18.079" v="23117" actId="20577"/>
          <ac:spMkLst>
            <pc:docMk/>
            <pc:sldMk cId="4111243063" sldId="6074"/>
            <ac:spMk id="9" creationId="{62CE3747-7F00-8199-D3CB-86568C3F4ADD}"/>
          </ac:spMkLst>
        </pc:spChg>
        <pc:spChg chg="mod">
          <ac:chgData name="松浦英宗" userId="9b03fd3a-662f-49ff-9af1-1b93cf7aab22" providerId="ADAL" clId="{56E9DFAE-DDAD-4FCA-8AED-56B2D15DB479}" dt="2026-02-23T09:08:48.595" v="23078"/>
          <ac:spMkLst>
            <pc:docMk/>
            <pc:sldMk cId="4111243063" sldId="6074"/>
            <ac:spMk id="10" creationId="{234CB560-AD67-A1C0-D693-28EB2655C8D1}"/>
          </ac:spMkLst>
        </pc:spChg>
        <pc:spChg chg="mod">
          <ac:chgData name="松浦英宗" userId="9b03fd3a-662f-49ff-9af1-1b93cf7aab22" providerId="ADAL" clId="{56E9DFAE-DDAD-4FCA-8AED-56B2D15DB479}" dt="2026-02-23T09:09:28.952" v="23147" actId="20577"/>
          <ac:spMkLst>
            <pc:docMk/>
            <pc:sldMk cId="4111243063" sldId="6074"/>
            <ac:spMk id="12" creationId="{F4D2188A-B5AE-DAF7-9224-F35B88CC469D}"/>
          </ac:spMkLst>
        </pc:spChg>
        <pc:spChg chg="mod">
          <ac:chgData name="松浦英宗" userId="9b03fd3a-662f-49ff-9af1-1b93cf7aab22" providerId="ADAL" clId="{56E9DFAE-DDAD-4FCA-8AED-56B2D15DB479}" dt="2026-02-23T09:08:54.186" v="23080"/>
          <ac:spMkLst>
            <pc:docMk/>
            <pc:sldMk cId="4111243063" sldId="6074"/>
            <ac:spMk id="13" creationId="{BFBFAA95-AF8B-7156-CC83-C33051E118A1}"/>
          </ac:spMkLst>
        </pc:spChg>
        <pc:spChg chg="mod">
          <ac:chgData name="松浦英宗" userId="9b03fd3a-662f-49ff-9af1-1b93cf7aab22" providerId="ADAL" clId="{56E9DFAE-DDAD-4FCA-8AED-56B2D15DB479}" dt="2026-02-23T09:09:41.625" v="23173" actId="20577"/>
          <ac:spMkLst>
            <pc:docMk/>
            <pc:sldMk cId="4111243063" sldId="6074"/>
            <ac:spMk id="15" creationId="{FE89C239-85D5-DC6A-1552-051AEA43DDAF}"/>
          </ac:spMkLst>
        </pc:spChg>
        <pc:spChg chg="mod">
          <ac:chgData name="松浦英宗" userId="9b03fd3a-662f-49ff-9af1-1b93cf7aab22" providerId="ADAL" clId="{56E9DFAE-DDAD-4FCA-8AED-56B2D15DB479}" dt="2026-02-23T09:08:59.421" v="23082"/>
          <ac:spMkLst>
            <pc:docMk/>
            <pc:sldMk cId="4111243063" sldId="6074"/>
            <ac:spMk id="16" creationId="{F079066B-294D-AAF8-C88F-F7C33FFAE3E3}"/>
          </ac:spMkLst>
        </pc:spChg>
        <pc:spChg chg="mod">
          <ac:chgData name="松浦英宗" userId="9b03fd3a-662f-49ff-9af1-1b93cf7aab22" providerId="ADAL" clId="{56E9DFAE-DDAD-4FCA-8AED-56B2D15DB479}" dt="2026-02-23T09:11:14.144" v="23218"/>
          <ac:spMkLst>
            <pc:docMk/>
            <pc:sldMk cId="4111243063" sldId="6074"/>
            <ac:spMk id="20" creationId="{1B7DCFC4-B5D8-3439-43DE-25E482748840}"/>
          </ac:spMkLst>
        </pc:spChg>
        <pc:spChg chg="mod">
          <ac:chgData name="松浦英宗" userId="9b03fd3a-662f-49ff-9af1-1b93cf7aab22" providerId="ADAL" clId="{56E9DFAE-DDAD-4FCA-8AED-56B2D15DB479}" dt="2026-02-23T09:11:06.420" v="23216"/>
          <ac:spMkLst>
            <pc:docMk/>
            <pc:sldMk cId="4111243063" sldId="6074"/>
            <ac:spMk id="26" creationId="{9B549B6B-0A4F-FB43-8890-260EBE8F116A}"/>
          </ac:spMkLst>
        </pc:spChg>
        <pc:spChg chg="mod">
          <ac:chgData name="松浦英宗" userId="9b03fd3a-662f-49ff-9af1-1b93cf7aab22" providerId="ADAL" clId="{56E9DFAE-DDAD-4FCA-8AED-56B2D15DB479}" dt="2026-02-23T09:10:08.934" v="23181"/>
          <ac:spMkLst>
            <pc:docMk/>
            <pc:sldMk cId="4111243063" sldId="6074"/>
            <ac:spMk id="27" creationId="{5FDAFAFB-36EC-F690-D2A7-53B9528A523D}"/>
          </ac:spMkLst>
        </pc:spChg>
        <pc:spChg chg="mod">
          <ac:chgData name="松浦英宗" userId="9b03fd3a-662f-49ff-9af1-1b93cf7aab22" providerId="ADAL" clId="{56E9DFAE-DDAD-4FCA-8AED-56B2D15DB479}" dt="2026-02-23T09:11:00.316" v="23214" actId="20577"/>
          <ac:spMkLst>
            <pc:docMk/>
            <pc:sldMk cId="4111243063" sldId="6074"/>
            <ac:spMk id="28" creationId="{4F6E6355-BA9B-8E65-C7B8-185B385D10FF}"/>
          </ac:spMkLst>
        </pc:spChg>
        <pc:spChg chg="mod">
          <ac:chgData name="松浦英宗" userId="9b03fd3a-662f-49ff-9af1-1b93cf7aab22" providerId="ADAL" clId="{56E9DFAE-DDAD-4FCA-8AED-56B2D15DB479}" dt="2026-02-23T09:10:03.707" v="23179"/>
          <ac:spMkLst>
            <pc:docMk/>
            <pc:sldMk cId="4111243063" sldId="6074"/>
            <ac:spMk id="29" creationId="{87573F8F-0816-9EFA-73BB-9AD83AC2177A}"/>
          </ac:spMkLst>
        </pc:spChg>
        <pc:spChg chg="mod">
          <ac:chgData name="松浦英宗" userId="9b03fd3a-662f-49ff-9af1-1b93cf7aab22" providerId="ADAL" clId="{56E9DFAE-DDAD-4FCA-8AED-56B2D15DB479}" dt="2026-02-23T09:10:48.792" v="23185"/>
          <ac:spMkLst>
            <pc:docMk/>
            <pc:sldMk cId="4111243063" sldId="6074"/>
            <ac:spMk id="30" creationId="{CA46F1EC-C063-5F65-4697-002C15589AC3}"/>
          </ac:spMkLst>
        </pc:spChg>
        <pc:spChg chg="mod">
          <ac:chgData name="松浦英宗" userId="9b03fd3a-662f-49ff-9af1-1b93cf7aab22" providerId="ADAL" clId="{56E9DFAE-DDAD-4FCA-8AED-56B2D15DB479}" dt="2026-02-23T09:09:57.380" v="23177"/>
          <ac:spMkLst>
            <pc:docMk/>
            <pc:sldMk cId="4111243063" sldId="6074"/>
            <ac:spMk id="31" creationId="{29922638-0AB9-5E55-7EE8-8E523852E26F}"/>
          </ac:spMkLst>
        </pc:spChg>
        <pc:spChg chg="mod">
          <ac:chgData name="松浦英宗" userId="9b03fd3a-662f-49ff-9af1-1b93cf7aab22" providerId="ADAL" clId="{56E9DFAE-DDAD-4FCA-8AED-56B2D15DB479}" dt="2026-02-23T09:10:41.256" v="23183"/>
          <ac:spMkLst>
            <pc:docMk/>
            <pc:sldMk cId="4111243063" sldId="6074"/>
            <ac:spMk id="32" creationId="{BAC260FC-60C6-9530-ED1C-A0A00CC17CA5}"/>
          </ac:spMkLst>
        </pc:spChg>
        <pc:spChg chg="mod">
          <ac:chgData name="松浦英宗" userId="9b03fd3a-662f-49ff-9af1-1b93cf7aab22" providerId="ADAL" clId="{56E9DFAE-DDAD-4FCA-8AED-56B2D15DB479}" dt="2026-02-23T09:09:47.048" v="23175"/>
          <ac:spMkLst>
            <pc:docMk/>
            <pc:sldMk cId="4111243063" sldId="6074"/>
            <ac:spMk id="33" creationId="{2C8AB1FF-AB36-5F4B-EF7D-143C27073B42}"/>
          </ac:spMkLst>
        </pc:s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6" creationId="{8F41BF21-F15F-2EDD-FF0E-FE5948970BE4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7" creationId="{36C02657-5F13-AEA8-664A-A420B170FA5F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1" creationId="{E91CCC07-52E6-59B8-0EB5-77D8592B64A2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4" creationId="{E41E7DAE-4C9B-2B80-0B6F-44F0F6CBF9AC}"/>
          </ac:grpSpMkLst>
        </pc:grpChg>
        <pc:grpChg chg="add mod">
          <ac:chgData name="松浦英宗" userId="9b03fd3a-662f-49ff-9af1-1b93cf7aab22" providerId="ADAL" clId="{56E9DFAE-DDAD-4FCA-8AED-56B2D15DB479}" dt="2026-02-23T09:04:00.846" v="23068" actId="164"/>
          <ac:grpSpMkLst>
            <pc:docMk/>
            <pc:sldMk cId="4111243063" sldId="6074"/>
            <ac:grpSpMk id="17" creationId="{595AA6CB-803B-354E-2B0C-1EF6136A4578}"/>
          </ac:grpSpMkLst>
        </pc:grpChg>
        <pc:grpChg chg="add mod">
          <ac:chgData name="松浦英宗" userId="9b03fd3a-662f-49ff-9af1-1b93cf7aab22" providerId="ADAL" clId="{56E9DFAE-DDAD-4FCA-8AED-56B2D15DB479}" dt="2026-02-23T09:04:06.322" v="23072" actId="1035"/>
          <ac:grpSpMkLst>
            <pc:docMk/>
            <pc:sldMk cId="4111243063" sldId="6074"/>
            <ac:grpSpMk id="18" creationId="{CABD091A-29FA-5262-37BC-BAA7516A4FFC}"/>
          </ac:grpSpMkLst>
        </pc:grpChg>
        <pc:grpChg chg="mod">
          <ac:chgData name="松浦英宗" userId="9b03fd3a-662f-49ff-9af1-1b93cf7aab22" providerId="ADAL" clId="{56E9DFAE-DDAD-4FCA-8AED-56B2D15DB479}" dt="2026-02-23T09:04:04.939" v="23069" actId="571"/>
          <ac:grpSpMkLst>
            <pc:docMk/>
            <pc:sldMk cId="4111243063" sldId="6074"/>
            <ac:grpSpMk id="21" creationId="{76DB7639-3608-1436-B663-928866A8E59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557035467" sldId="6075"/>
        </pc:sldMkLst>
        <pc:spChg chg="add 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" creationId="{F138DC11-89BD-4EE7-652D-02B4973ECC2F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" creationId="{8F627A2B-3C96-9467-0D08-D93425E44EFB}"/>
          </ac:spMkLst>
        </pc:spChg>
        <pc:spChg chg="add 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" creationId="{A0A38EFC-2E9C-AB87-6F9A-DF4C48866C4B}"/>
          </ac:spMkLst>
        </pc:spChg>
        <pc:spChg chg="add 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6" creationId="{3ABB587C-F45C-7E94-3625-958E29FBE446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7" creationId="{D4D3115E-37C5-5E7D-B118-BB9FD51669D4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8" creationId="{71111C54-1E2A-AB56-FD3F-070FCBDE1A40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19" creationId="{6D18B73E-4982-7B4E-7094-A4C59879280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0" creationId="{3C08D4D0-D06E-8D1F-1BDD-AC418FB287BC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1" creationId="{84E57676-CF69-2F7E-9987-BF321134E77D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4" creationId="{72F3A2E9-0EBE-3F38-A1C0-F2071A15BC01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5" creationId="{5D1EDD85-86E5-C1A8-CE07-C16347E109B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6" creationId="{B58882CE-9196-5F8A-F100-5319C4A0F7B9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9" creationId="{0BF6E673-3F84-4734-22EE-A4E88AEF1A3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0" creationId="{0A5A1BAA-D672-DF22-498E-DE757DAF0AE6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1" creationId="{39525718-113A-F60A-A176-4F6753F8495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4" creationId="{F58CA6E4-FCC9-6B02-E6B3-6B2E98944F9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5" creationId="{021A9051-1C50-F3F4-C39C-5992CD27901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6" creationId="{84D1C20A-3833-536B-AFFE-2DAD457D872A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9" creationId="{B0A59A2D-A5E7-CF52-3305-A98E2FD475F9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0" creationId="{86BA5A7B-4934-F4C5-BC68-A41CE1026FA8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1" creationId="{A7E9D03F-C6E7-6743-BFB3-733ADE06DD88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4" creationId="{B901DEBD-090E-C7BA-3440-4683434EB81B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5" creationId="{C0BE1624-F6C6-C674-A926-0078A8E40AC6}"/>
          </ac:spMkLst>
        </pc:spChg>
        <pc:spChg chg="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6" creationId="{A39F7BB3-6FAF-4C8B-A5E9-93B98CCBA972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9" creationId="{37992313-CE01-A75E-F4CD-D91296CC14C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0" creationId="{F9A6946D-576E-6D37-BFF8-2951E47D1592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1" creationId="{7776FB35-AA18-2F61-9072-DF47321EDD9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4" creationId="{A556D2F8-60EE-86DC-25DB-14BEF9E9AEDD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5" creationId="{AFD37F1D-FD33-5986-3588-FB81D349E010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6" creationId="{44C9D5DB-1F75-C8DC-C724-7B8707440356}"/>
          </ac:spMkLst>
        </pc:s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9" creationId="{122299EF-B476-59D0-B49B-7CE4A49F87A7}"/>
          </ac:grpSpMkLst>
        </pc:grpChg>
        <pc:grpChg chg="add mod">
          <ac:chgData name="松浦英宗" userId="9b03fd3a-662f-49ff-9af1-1b93cf7aab22" providerId="ADAL" clId="{56E9DFAE-DDAD-4FCA-8AED-56B2D15DB479}" dt="2026-02-23T08:54:14.231" v="22877" actId="1035"/>
          <ac:grpSpMkLst>
            <pc:docMk/>
            <pc:sldMk cId="3557035467" sldId="6075"/>
            <ac:grpSpMk id="14" creationId="{E5E038E2-3EE1-2E00-9920-839C2CB327D4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5" creationId="{CB266B89-D2C1-E1D0-90AC-01535D31AE9C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6" creationId="{1B418AA2-87AA-781D-4F11-F17E5121D6C0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8" creationId="{D5116C5D-EB15-6875-B430-0ED8A6CDE9C4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23" creationId="{5AAD5B50-339B-9795-73CC-C211EAF5D74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28" creationId="{0436B571-45EC-751E-32D8-0EE02AD556D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33" creationId="{E30D1E38-8989-AB79-576A-228B7A593B01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38" creationId="{A1BE6B25-4D67-9120-F9BB-3D8EA577D47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3" creationId="{6D026486-C2B8-1424-9A64-026E31E42509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8" creationId="{C00234CA-F07E-84C1-3DAD-65588FFE981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53" creationId="{1C4B139B-4B79-5354-2000-C84EBC3F216B}"/>
          </ac:grpSpMkLst>
        </pc:grpChg>
        <pc:grpChg chg="add mod">
          <ac:chgData name="松浦英宗" userId="9b03fd3a-662f-49ff-9af1-1b93cf7aab22" providerId="ADAL" clId="{56E9DFAE-DDAD-4FCA-8AED-56B2D15DB479}" dt="2026-02-23T08:59:14.350" v="22972" actId="12788"/>
          <ac:grpSpMkLst>
            <pc:docMk/>
            <pc:sldMk cId="3557035467" sldId="6075"/>
            <ac:grpSpMk id="58" creationId="{130A28C2-F516-7998-EB3C-ECB0A8089F34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59" creationId="{C47ED96B-B517-B5EF-1858-AD1058A9C218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0" creationId="{96EC9FFA-4CD1-2412-B63A-11AB9D123349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1" creationId="{D03AEC76-625E-FCE4-B812-E3AA1C851EC0}"/>
          </ac:grpSpMkLst>
        </pc:grpChg>
        <pc:grpChg chg="add mod">
          <ac:chgData name="松浦英宗" userId="9b03fd3a-662f-49ff-9af1-1b93cf7aab22" providerId="ADAL" clId="{56E9DFAE-DDAD-4FCA-8AED-56B2D15DB479}" dt="2026-02-23T09:00:14.690" v="22993" actId="14100"/>
          <ac:grpSpMkLst>
            <pc:docMk/>
            <pc:sldMk cId="3557035467" sldId="6075"/>
            <ac:grpSpMk id="62" creationId="{72D30C11-C102-9AF4-467B-6C4578BDB7AB}"/>
          </ac:grpSpMkLst>
        </pc:grpChg>
        <pc:cxnChg chg="add mod">
          <ac:chgData name="松浦英宗" userId="9b03fd3a-662f-49ff-9af1-1b93cf7aab22" providerId="ADAL" clId="{56E9DFAE-DDAD-4FCA-8AED-56B2D15DB479}" dt="2026-02-23T08:53:08.110" v="22829" actId="164"/>
          <ac:cxnSpMkLst>
            <pc:docMk/>
            <pc:sldMk cId="3557035467" sldId="6075"/>
            <ac:cxnSpMk id="10" creationId="{754391BA-D133-2C0B-CCF2-81F72D384402}"/>
          </ac:cxnSpMkLst>
        </pc:cxnChg>
        <pc:cxnChg chg="add mod">
          <ac:chgData name="松浦英宗" userId="9b03fd3a-662f-49ff-9af1-1b93cf7aab22" providerId="ADAL" clId="{56E9DFAE-DDAD-4FCA-8AED-56B2D15DB479}" dt="2026-02-23T08:53:05.579" v="22828" actId="164"/>
          <ac:cxnSpMkLst>
            <pc:docMk/>
            <pc:sldMk cId="3557035467" sldId="6075"/>
            <ac:cxnSpMk id="12" creationId="{F3107558-49B2-5886-3C9E-CA16FDC39247}"/>
          </ac:cxnSpMkLst>
        </pc:cxnChg>
        <pc:cxnChg chg="add mod">
          <ac:chgData name="松浦英宗" userId="9b03fd3a-662f-49ff-9af1-1b93cf7aab22" providerId="ADAL" clId="{56E9DFAE-DDAD-4FCA-8AED-56B2D15DB479}" dt="2026-02-23T08:53:01.968" v="22827" actId="164"/>
          <ac:cxnSpMkLst>
            <pc:docMk/>
            <pc:sldMk cId="3557035467" sldId="6075"/>
            <ac:cxnSpMk id="13" creationId="{20E1A11E-DB80-F7C7-F851-356339552DDD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17" creationId="{DA0394A9-AF3D-9DBC-6D98-D836E4C6667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2" creationId="{23DC427E-0AAB-E406-8A68-ED89C44BDDA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7" creationId="{FFC31CBA-2022-4824-E2F2-61B9577B104B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32" creationId="{0E8B1708-8BD7-066F-01AE-0FED6FCFB2B7}"/>
          </ac:cxnSpMkLst>
        </pc:cxnChg>
        <pc:cxnChg chg="add mod">
          <ac:chgData name="松浦英宗" userId="9b03fd3a-662f-49ff-9af1-1b93cf7aab22" providerId="ADAL" clId="{56E9DFAE-DDAD-4FCA-8AED-56B2D15DB479}" dt="2026-02-23T08:53:51.179" v="22842" actId="571"/>
          <ac:cxnSpMkLst>
            <pc:docMk/>
            <pc:sldMk cId="3557035467" sldId="6075"/>
            <ac:cxnSpMk id="37" creationId="{64DC6A69-7095-D506-A6FC-378D7EBBD5A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2" creationId="{3360B72A-D592-7F2E-1AE7-49E8BA8743D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7" creationId="{737C8264-E729-82CD-34A6-C2C9BA8CE55E}"/>
          </ac:cxnSpMkLst>
        </pc:cxnChg>
        <pc:cxnChg chg="add mod">
          <ac:chgData name="松浦英宗" userId="9b03fd3a-662f-49ff-9af1-1b93cf7aab22" providerId="ADAL" clId="{56E9DFAE-DDAD-4FCA-8AED-56B2D15DB479}" dt="2026-02-23T08:53:54.704" v="22845" actId="571"/>
          <ac:cxnSpMkLst>
            <pc:docMk/>
            <pc:sldMk cId="3557035467" sldId="6075"/>
            <ac:cxnSpMk id="52" creationId="{7D241D38-F45C-F646-DA68-59C5298909BA}"/>
          </ac:cxnSpMkLst>
        </pc:cxnChg>
        <pc:cxnChg chg="add del mod">
          <ac:chgData name="松浦英宗" userId="9b03fd3a-662f-49ff-9af1-1b93cf7aab22" providerId="ADAL" clId="{56E9DFAE-DDAD-4FCA-8AED-56B2D15DB479}" dt="2026-02-23T08:53:57.414" v="22847" actId="478"/>
          <ac:cxnSpMkLst>
            <pc:docMk/>
            <pc:sldMk cId="3557035467" sldId="6075"/>
            <ac:cxnSpMk id="57" creationId="{BC75AB39-F77F-A25E-7A06-3F8427DA76DA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13804546" sldId="6076"/>
        </pc:sldMkLst>
        <pc:spChg chg="add mod">
          <ac:chgData name="松浦英宗" userId="9b03fd3a-662f-49ff-9af1-1b93cf7aab22" providerId="ADAL" clId="{56E9DFAE-DDAD-4FCA-8AED-56B2D15DB479}" dt="2026-02-23T09:19:22.873" v="23284" actId="571"/>
          <ac:spMkLst>
            <pc:docMk/>
            <pc:sldMk cId="2113804546" sldId="6076"/>
            <ac:spMk id="6" creationId="{38975E07-F3F3-DE69-F6DB-6F0B15B56F1F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7" creationId="{D772E291-4076-843D-A052-1FB5178EF5C5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8" creationId="{92FD47DB-B65A-56F3-AE6C-D5DBE0F0984D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9" creationId="{20C93276-3B40-D7A3-EBD5-611AFFD758E2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0" creationId="{EAD2FAF4-DA36-65B8-FA07-C57F94BBE696}"/>
          </ac:spMkLst>
        </pc:spChg>
        <pc:spChg chg="add 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1" creationId="{ECB29FBD-8B87-7CDB-BBB2-C1F8C9453DF1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14" creationId="{88F47D07-78A5-DFEA-9F84-3F119F92961E}"/>
          </ac:spMkLst>
        </pc:spChg>
        <pc:spChg chg="mod">
          <ac:chgData name="松浦英宗" userId="9b03fd3a-662f-49ff-9af1-1b93cf7aab22" providerId="ADAL" clId="{56E9DFAE-DDAD-4FCA-8AED-56B2D15DB479}" dt="2026-02-23T09:31:35.124" v="23733"/>
          <ac:spMkLst>
            <pc:docMk/>
            <pc:sldMk cId="2113804546" sldId="6076"/>
            <ac:spMk id="15" creationId="{D54B2527-9164-C917-898D-550DB7BC27AE}"/>
          </ac:spMkLst>
        </pc:spChg>
        <pc:spChg chg="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6" creationId="{38AE4778-6F19-1926-0359-9D0F05591333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7" creationId="{6AFB16AA-8EB2-23FC-0207-850B594166B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8" creationId="{0EAD2257-025D-8A88-F0F4-37179D0F5691}"/>
          </ac:spMkLst>
        </pc:spChg>
        <pc:spChg chg="mod">
          <ac:chgData name="松浦英宗" userId="9b03fd3a-662f-49ff-9af1-1b93cf7aab22" providerId="ADAL" clId="{56E9DFAE-DDAD-4FCA-8AED-56B2D15DB479}" dt="2026-02-23T09:34:49.078" v="24079" actId="14100"/>
          <ac:spMkLst>
            <pc:docMk/>
            <pc:sldMk cId="2113804546" sldId="6076"/>
            <ac:spMk id="20" creationId="{06107BBB-B6AF-9F20-03F3-F7B61FE4E7B7}"/>
          </ac:spMkLst>
        </pc:spChg>
        <pc:spChg chg="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21" creationId="{4135A44A-C0DD-B5D3-8AC8-04B0B7F91225}"/>
          </ac:spMkLst>
        </pc:spChg>
        <pc:spChg chg="mod">
          <ac:chgData name="松浦英宗" userId="9b03fd3a-662f-49ff-9af1-1b93cf7aab22" providerId="ADAL" clId="{56E9DFAE-DDAD-4FCA-8AED-56B2D15DB479}" dt="2026-02-23T09:32:45.459" v="23875" actId="20577"/>
          <ac:spMkLst>
            <pc:docMk/>
            <pc:sldMk cId="2113804546" sldId="6076"/>
            <ac:spMk id="22" creationId="{655C4600-AC0D-9B56-1658-F0787122AC6B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3" creationId="{2FDD4B16-86A6-3CA9-2BA6-67A1E962976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4" creationId="{47CBB74C-66B4-FFC3-1F0F-BA1CB052F8E1}"/>
          </ac:spMkLst>
        </pc:spChg>
        <pc:spChg chg="mod topLvl">
          <ac:chgData name="松浦英宗" userId="9b03fd3a-662f-49ff-9af1-1b93cf7aab22" providerId="ADAL" clId="{56E9DFAE-DDAD-4FCA-8AED-56B2D15DB479}" dt="2026-02-23T09:34:50.866" v="24080" actId="14100"/>
          <ac:spMkLst>
            <pc:docMk/>
            <pc:sldMk cId="2113804546" sldId="6076"/>
            <ac:spMk id="26" creationId="{C44D9BBC-7422-632A-06EC-D0B93BC4DEA5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7" creationId="{878BFA49-4DAC-53DE-E198-3FCA7697DEB4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8" creationId="{02BB34AA-4FBE-ABE2-5F3E-CFFFEF0E06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9" creationId="{9BA697A0-1A98-36AB-CCA0-129E7B5382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30" creationId="{013B602F-C44F-39B5-B7A7-03432AB7178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1" creationId="{6F866FCE-885E-11CA-D519-C9548F9434F8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2" creationId="{46B6D9F7-9712-7043-427F-94161493C8BA}"/>
          </ac:spMkLst>
        </pc:spChg>
        <pc:spChg chg="add mod">
          <ac:chgData name="松浦英宗" userId="9b03fd3a-662f-49ff-9af1-1b93cf7aab22" providerId="ADAL" clId="{56E9DFAE-DDAD-4FCA-8AED-56B2D15DB479}" dt="2026-02-23T09:32:24.213" v="23812"/>
          <ac:spMkLst>
            <pc:docMk/>
            <pc:sldMk cId="2113804546" sldId="6076"/>
            <ac:spMk id="33" creationId="{F0246158-4DAF-6D46-6EFE-ED41EF16B0F8}"/>
          </ac:spMkLst>
        </pc:spChg>
        <pc:spChg chg="add mod">
          <ac:chgData name="松浦英宗" userId="9b03fd3a-662f-49ff-9af1-1b93cf7aab22" providerId="ADAL" clId="{56E9DFAE-DDAD-4FCA-8AED-56B2D15DB479}" dt="2026-02-23T09:33:25.358" v="23957" actId="20577"/>
          <ac:spMkLst>
            <pc:docMk/>
            <pc:sldMk cId="2113804546" sldId="6076"/>
            <ac:spMk id="34" creationId="{EF526409-20F0-0638-808C-A43F2C29C97F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5" creationId="{BE219D3A-04D4-179C-5913-C0EF7B6F3A92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6" creationId="{38A67AA1-9E7A-AE11-E818-D8FBB41C43BD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7" creationId="{472DDB4A-F5E4-531B-3536-D50D16765D84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8" creationId="{3A9E9721-D8C3-E904-73F7-4488DA87E59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3" creationId="{1A188F4A-A52C-5EFB-4BEC-2D90699DBCB9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4" creationId="{04FAD2A4-2EDD-D571-38CE-C69C2E1A8826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5" creationId="{57C8D437-A18F-2867-4924-CFD1BE8005B5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6" creationId="{C964461F-6C36-18C9-0B47-D2EF5B710466}"/>
          </ac:spMkLst>
        </pc:s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2" creationId="{2EFD150C-9946-4112-82E0-56C9A8739205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3" creationId="{79312B01-FC61-AF43-3A6A-B2D8C94F388C}"/>
          </ac:grpSpMkLst>
        </pc:grpChg>
        <pc:grpChg chg="add mod">
          <ac:chgData name="松浦英宗" userId="9b03fd3a-662f-49ff-9af1-1b93cf7aab22" providerId="ADAL" clId="{56E9DFAE-DDAD-4FCA-8AED-56B2D15DB479}" dt="2026-02-23T09:26:14.609" v="23599" actId="1035"/>
          <ac:grpSpMkLst>
            <pc:docMk/>
            <pc:sldMk cId="2113804546" sldId="6076"/>
            <ac:grpSpMk id="19" creationId="{821ACDE1-EDD1-C566-F736-37CEB4403CEF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25" creationId="{343AD952-DA12-C281-A8ED-A30626ACD66B}"/>
          </ac:grpSpMkLst>
        </pc:grpChg>
        <pc:grpChg chg="mod">
          <ac:chgData name="松浦英宗" userId="9b03fd3a-662f-49ff-9af1-1b93cf7aab22" providerId="ADAL" clId="{56E9DFAE-DDAD-4FCA-8AED-56B2D15DB479}" dt="2026-02-23T09:35:27.235" v="24095" actId="1035"/>
          <ac:grpSpMkLst>
            <pc:docMk/>
            <pc:sldMk cId="2113804546" sldId="6076"/>
            <ac:grpSpMk id="80" creationId="{167E7005-221F-6432-10DD-425765553945}"/>
          </ac:grpSpMkLst>
        </pc:grpChg>
        <pc:graphicFrameChg chg="add mod">
          <ac:chgData name="松浦英宗" userId="9b03fd3a-662f-49ff-9af1-1b93cf7aab22" providerId="ADAL" clId="{56E9DFAE-DDAD-4FCA-8AED-56B2D15DB479}" dt="2026-02-23T09:26:14.609" v="23599" actId="1035"/>
          <ac:graphicFrameMkLst>
            <pc:docMk/>
            <pc:sldMk cId="2113804546" sldId="6076"/>
            <ac:graphicFrameMk id="5" creationId="{108FD325-4AC7-2005-095B-FA3572F9766A}"/>
          </ac:graphicFrameMkLst>
        </pc:graphicFrameChg>
        <pc:cxnChg chg="add del mod">
          <ac:chgData name="松浦英宗" userId="9b03fd3a-662f-49ff-9af1-1b93cf7aab22" providerId="ADAL" clId="{56E9DFAE-DDAD-4FCA-8AED-56B2D15DB479}" dt="2026-02-23T09:23:40.991" v="23552" actId="478"/>
          <ac:cxnSpMkLst>
            <pc:docMk/>
            <pc:sldMk cId="2113804546" sldId="6076"/>
            <ac:cxnSpMk id="39" creationId="{8D04B766-1D9E-6EF5-A1E5-B42ED598C3E6}"/>
          </ac:cxnSpMkLst>
        </pc:cxnChg>
        <pc:cxnChg chg="add del mod">
          <ac:chgData name="松浦英宗" userId="9b03fd3a-662f-49ff-9af1-1b93cf7aab22" providerId="ADAL" clId="{56E9DFAE-DDAD-4FCA-8AED-56B2D15DB479}" dt="2026-02-23T09:24:12.247" v="23561" actId="478"/>
          <ac:cxnSpMkLst>
            <pc:docMk/>
            <pc:sldMk cId="2113804546" sldId="6076"/>
            <ac:cxnSpMk id="43" creationId="{642F0248-0E23-6F3E-8194-5E6C2A097EC1}"/>
          </ac:cxnSpMkLst>
        </pc:cxnChg>
        <pc:cxnChg chg="add mod">
          <ac:chgData name="松浦英宗" userId="9b03fd3a-662f-49ff-9af1-1b93cf7aab22" providerId="ADAL" clId="{56E9DFAE-DDAD-4FCA-8AED-56B2D15DB479}" dt="2026-02-23T09:35:17.578" v="24083" actId="14100"/>
          <ac:cxnSpMkLst>
            <pc:docMk/>
            <pc:sldMk cId="2113804546" sldId="6076"/>
            <ac:cxnSpMk id="50" creationId="{0BC23F55-7A87-4781-7B6C-BEF08B9E5D74}"/>
          </ac:cxnSpMkLst>
        </pc:cxnChg>
        <pc:cxnChg chg="add mod">
          <ac:chgData name="松浦英宗" userId="9b03fd3a-662f-49ff-9af1-1b93cf7aab22" providerId="ADAL" clId="{56E9DFAE-DDAD-4FCA-8AED-56B2D15DB479}" dt="2026-02-23T09:35:13.256" v="24082" actId="14100"/>
          <ac:cxnSpMkLst>
            <pc:docMk/>
            <pc:sldMk cId="2113804546" sldId="6076"/>
            <ac:cxnSpMk id="57" creationId="{2F33CA7F-AA8D-2FD1-B372-F59B361682DF}"/>
          </ac:cxnSpMkLst>
        </pc:cxnChg>
        <pc:cxnChg chg="add mod">
          <ac:chgData name="松浦英宗" userId="9b03fd3a-662f-49ff-9af1-1b93cf7aab22" providerId="ADAL" clId="{56E9DFAE-DDAD-4FCA-8AED-56B2D15DB479}" dt="2026-02-23T09:35:02.036" v="24081" actId="14100"/>
          <ac:cxnSpMkLst>
            <pc:docMk/>
            <pc:sldMk cId="2113804546" sldId="6076"/>
            <ac:cxnSpMk id="60" creationId="{0B859A12-47F1-3589-B5E4-8E2F85F89172}"/>
          </ac:cxnSpMkLst>
        </pc:cxnChg>
        <pc:cxnChg chg="add mod">
          <ac:chgData name="松浦英宗" userId="9b03fd3a-662f-49ff-9af1-1b93cf7aab22" providerId="ADAL" clId="{56E9DFAE-DDAD-4FCA-8AED-56B2D15DB479}" dt="2026-02-23T09:34:41.172" v="24075" actId="1036"/>
          <ac:cxnSpMkLst>
            <pc:docMk/>
            <pc:sldMk cId="2113804546" sldId="6076"/>
            <ac:cxnSpMk id="63" creationId="{B379C630-710A-F102-2A86-B85C96B4827B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03452745" sldId="6077"/>
        </pc:sldMkLst>
        <pc:spChg chg="add mod">
          <ac:chgData name="松浦英宗" userId="9b03fd3a-662f-49ff-9af1-1b93cf7aab22" providerId="ADAL" clId="{56E9DFAE-DDAD-4FCA-8AED-56B2D15DB479}" dt="2026-02-23T10:02:56.944" v="24256" actId="20577"/>
          <ac:spMkLst>
            <pc:docMk/>
            <pc:sldMk cId="2803452745" sldId="6077"/>
            <ac:spMk id="2" creationId="{9C63D940-E01F-4F44-2F5B-7448DB0DADCB}"/>
          </ac:spMkLst>
        </pc:spChg>
        <pc:spChg chg="mod">
          <ac:chgData name="松浦英宗" userId="9b03fd3a-662f-49ff-9af1-1b93cf7aab22" providerId="ADAL" clId="{56E9DFAE-DDAD-4FCA-8AED-56B2D15DB479}" dt="2026-02-23T10:00:41.928" v="24167" actId="122"/>
          <ac:spMkLst>
            <pc:docMk/>
            <pc:sldMk cId="2803452745" sldId="6077"/>
            <ac:spMk id="3" creationId="{9E427264-4D6D-6632-DF40-AEE5A5D4D326}"/>
          </ac:spMkLst>
        </pc:spChg>
        <pc:spChg chg="add mod">
          <ac:chgData name="松浦英宗" userId="9b03fd3a-662f-49ff-9af1-1b93cf7aab22" providerId="ADAL" clId="{56E9DFAE-DDAD-4FCA-8AED-56B2D15DB479}" dt="2026-02-23T10:03:04.665" v="24262" actId="20577"/>
          <ac:spMkLst>
            <pc:docMk/>
            <pc:sldMk cId="2803452745" sldId="6077"/>
            <ac:spMk id="4" creationId="{688A9BCB-29D6-C12D-8F53-DF04B86E2F9E}"/>
          </ac:spMkLst>
        </pc:spChg>
        <pc:spChg chg="add mod">
          <ac:chgData name="松浦英宗" userId="9b03fd3a-662f-49ff-9af1-1b93cf7aab22" providerId="ADAL" clId="{56E9DFAE-DDAD-4FCA-8AED-56B2D15DB479}" dt="2026-02-23T10:03:14.037" v="24268" actId="20577"/>
          <ac:spMkLst>
            <pc:docMk/>
            <pc:sldMk cId="2803452745" sldId="6077"/>
            <ac:spMk id="5" creationId="{1E2E4DC6-B6B0-C89F-003D-E640FC8DE972}"/>
          </ac:spMkLst>
        </pc:spChg>
        <pc:spChg chg="add mod">
          <ac:chgData name="松浦英宗" userId="9b03fd3a-662f-49ff-9af1-1b93cf7aab22" providerId="ADAL" clId="{56E9DFAE-DDAD-4FCA-8AED-56B2D15DB479}" dt="2026-02-23T10:03:30.057" v="24275" actId="20577"/>
          <ac:spMkLst>
            <pc:docMk/>
            <pc:sldMk cId="2803452745" sldId="6077"/>
            <ac:spMk id="7" creationId="{66454733-C113-D9BD-2F77-511420F865A5}"/>
          </ac:spMkLst>
        </pc:spChg>
        <pc:spChg chg="mod">
          <ac:chgData name="松浦英宗" userId="9b03fd3a-662f-49ff-9af1-1b93cf7aab22" providerId="ADAL" clId="{56E9DFAE-DDAD-4FCA-8AED-56B2D15DB479}" dt="2026-02-23T10:02:53.821" v="24255" actId="20577"/>
          <ac:spMkLst>
            <pc:docMk/>
            <pc:sldMk cId="2803452745" sldId="6077"/>
            <ac:spMk id="8" creationId="{346FCC29-94A7-2D23-860A-F738F8493CF4}"/>
          </ac:spMkLst>
        </pc:spChg>
        <pc:spChg chg="add mod ord">
          <ac:chgData name="松浦英宗" userId="9b03fd3a-662f-49ff-9af1-1b93cf7aab22" providerId="ADAL" clId="{56E9DFAE-DDAD-4FCA-8AED-56B2D15DB479}" dt="2026-02-23T10:02:15.251" v="24223" actId="207"/>
          <ac:spMkLst>
            <pc:docMk/>
            <pc:sldMk cId="2803452745" sldId="6077"/>
            <ac:spMk id="9" creationId="{88BD4ACF-3CB7-C211-0210-03C48153B905}"/>
          </ac:spMkLst>
        </pc:spChg>
        <pc:grpChg chg="add mod">
          <ac:chgData name="松浦英宗" userId="9b03fd3a-662f-49ff-9af1-1b93cf7aab22" providerId="ADAL" clId="{56E9DFAE-DDAD-4FCA-8AED-56B2D15DB479}" dt="2026-02-23T10:00:53.710" v="24190" actId="1035"/>
          <ac:grpSpMkLst>
            <pc:docMk/>
            <pc:sldMk cId="2803452745" sldId="6077"/>
            <ac:grpSpMk id="6" creationId="{ECF65F22-C2E7-781A-0600-9F4B6D4D0827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2C00A-CB40-086F-6088-23B82CF4B3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3CA99FD-BAFA-242E-0DAF-3CAB44B843B5}"/>
              </a:ext>
            </a:extLst>
          </p:cNvPr>
          <p:cNvSpPr/>
          <p:nvPr/>
        </p:nvSpPr>
        <p:spPr>
          <a:xfrm>
            <a:off x="451899" y="267884"/>
            <a:ext cx="11288202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組織図</a:t>
            </a:r>
          </a:p>
        </p:txBody>
      </p:sp>
      <p:grpSp>
        <p:nvGrpSpPr>
          <p:cNvPr id="98" name="グループ化 97">
            <a:extLst>
              <a:ext uri="{FF2B5EF4-FFF2-40B4-BE49-F238E27FC236}">
                <a16:creationId xmlns:a16="http://schemas.microsoft.com/office/drawing/2014/main" id="{43550E90-9579-C4B7-9FF8-0DACA387F22A}"/>
              </a:ext>
            </a:extLst>
          </p:cNvPr>
          <p:cNvGrpSpPr/>
          <p:nvPr/>
        </p:nvGrpSpPr>
        <p:grpSpPr>
          <a:xfrm>
            <a:off x="575144" y="1049572"/>
            <a:ext cx="11041712" cy="5423717"/>
            <a:chOff x="698389" y="1313488"/>
            <a:chExt cx="10187711" cy="5597095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E1028273-E2CF-7BD9-5BAD-B58848E9112B}"/>
                </a:ext>
              </a:extLst>
            </p:cNvPr>
            <p:cNvSpPr/>
            <p:nvPr/>
          </p:nvSpPr>
          <p:spPr>
            <a:xfrm>
              <a:off x="698389" y="1313490"/>
              <a:ext cx="2400175" cy="38893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bg1"/>
                  </a:solidFill>
                  <a:latin typeface="+mn-ea"/>
                </a:rPr>
                <a:t>組織Ａ</a:t>
              </a: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287C00EB-79B3-E724-A6F2-027DB8139C67}"/>
                </a:ext>
              </a:extLst>
            </p:cNvPr>
            <p:cNvSpPr/>
            <p:nvPr/>
          </p:nvSpPr>
          <p:spPr>
            <a:xfrm>
              <a:off x="4256940" y="1313490"/>
              <a:ext cx="2400175" cy="38893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</a:t>
              </a: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1E437D69-3BF7-1B1C-A709-C2F64D7C1F9E}"/>
                </a:ext>
              </a:extLst>
            </p:cNvPr>
            <p:cNvSpPr/>
            <p:nvPr/>
          </p:nvSpPr>
          <p:spPr>
            <a:xfrm>
              <a:off x="7759148" y="1313488"/>
              <a:ext cx="3126952" cy="388937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組織Ｂ１</a:t>
              </a: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1DC28FE1-CE1D-2FA1-88A7-B40017EB489E}"/>
                </a:ext>
              </a:extLst>
            </p:cNvPr>
            <p:cNvSpPr/>
            <p:nvPr/>
          </p:nvSpPr>
          <p:spPr>
            <a:xfrm>
              <a:off x="7759148" y="1768845"/>
              <a:ext cx="3126952" cy="388937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組織Ｂ２</a:t>
              </a:r>
            </a:p>
          </p:txBody>
        </p:sp>
        <p:cxnSp>
          <p:nvCxnSpPr>
            <p:cNvPr id="19" name="コネクタ: カギ線 18">
              <a:extLst>
                <a:ext uri="{FF2B5EF4-FFF2-40B4-BE49-F238E27FC236}">
                  <a16:creationId xmlns:a16="http://schemas.microsoft.com/office/drawing/2014/main" id="{91C162AD-E462-ADC0-F6EF-E4FFBD23E03C}"/>
                </a:ext>
              </a:extLst>
            </p:cNvPr>
            <p:cNvCxnSpPr>
              <a:cxnSpLocks/>
              <a:stCxn id="4" idx="3"/>
              <a:endCxn id="6" idx="1"/>
            </p:cNvCxnSpPr>
            <p:nvPr/>
          </p:nvCxnSpPr>
          <p:spPr>
            <a:xfrm>
              <a:off x="6657115" y="1507959"/>
              <a:ext cx="1102033" cy="455355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5F839D5D-4D60-94E5-20B1-4CFBD048D31A}"/>
                </a:ext>
              </a:extLst>
            </p:cNvPr>
            <p:cNvSpPr/>
            <p:nvPr/>
          </p:nvSpPr>
          <p:spPr>
            <a:xfrm>
              <a:off x="7759148" y="2224202"/>
              <a:ext cx="3126952" cy="388937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組織Ｂ３</a:t>
              </a:r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E41DD145-2EAF-103C-A073-046214C69810}"/>
                </a:ext>
              </a:extLst>
            </p:cNvPr>
            <p:cNvSpPr/>
            <p:nvPr/>
          </p:nvSpPr>
          <p:spPr>
            <a:xfrm>
              <a:off x="7759148" y="2679559"/>
              <a:ext cx="3126952" cy="388937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組織Ｂ４</a:t>
              </a: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E7C29FF0-08C9-039C-7AAB-986AD8C028AE}"/>
                </a:ext>
              </a:extLst>
            </p:cNvPr>
            <p:cNvSpPr/>
            <p:nvPr/>
          </p:nvSpPr>
          <p:spPr>
            <a:xfrm>
              <a:off x="7759148" y="3134916"/>
              <a:ext cx="3126952" cy="388937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組織Ｂ５</a:t>
              </a: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90437754-ADED-C531-305E-A68EE6577FDF}"/>
                </a:ext>
              </a:extLst>
            </p:cNvPr>
            <p:cNvSpPr/>
            <p:nvPr/>
          </p:nvSpPr>
          <p:spPr>
            <a:xfrm>
              <a:off x="7759148" y="3590275"/>
              <a:ext cx="3126952" cy="388937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組織Ｂ６</a:t>
              </a:r>
            </a:p>
          </p:txBody>
        </p:sp>
        <p:cxnSp>
          <p:nvCxnSpPr>
            <p:cNvPr id="32" name="コネクタ: カギ線 31">
              <a:extLst>
                <a:ext uri="{FF2B5EF4-FFF2-40B4-BE49-F238E27FC236}">
                  <a16:creationId xmlns:a16="http://schemas.microsoft.com/office/drawing/2014/main" id="{5DDEC1AE-E3E1-28FA-A3B3-5AE80CE639A6}"/>
                </a:ext>
              </a:extLst>
            </p:cNvPr>
            <p:cNvCxnSpPr>
              <a:cxnSpLocks/>
              <a:stCxn id="4" idx="3"/>
              <a:endCxn id="27" idx="1"/>
            </p:cNvCxnSpPr>
            <p:nvPr/>
          </p:nvCxnSpPr>
          <p:spPr>
            <a:xfrm>
              <a:off x="6657115" y="1507959"/>
              <a:ext cx="1102033" cy="910712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コネクタ: カギ線 34">
              <a:extLst>
                <a:ext uri="{FF2B5EF4-FFF2-40B4-BE49-F238E27FC236}">
                  <a16:creationId xmlns:a16="http://schemas.microsoft.com/office/drawing/2014/main" id="{9C722071-FA42-F4D3-89E5-6D9D7EAA3082}"/>
                </a:ext>
              </a:extLst>
            </p:cNvPr>
            <p:cNvCxnSpPr>
              <a:cxnSpLocks/>
              <a:stCxn id="4" idx="3"/>
              <a:endCxn id="29" idx="1"/>
            </p:cNvCxnSpPr>
            <p:nvPr/>
          </p:nvCxnSpPr>
          <p:spPr>
            <a:xfrm>
              <a:off x="6657115" y="1507959"/>
              <a:ext cx="1102033" cy="1366069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コネクタ: カギ線 37">
              <a:extLst>
                <a:ext uri="{FF2B5EF4-FFF2-40B4-BE49-F238E27FC236}">
                  <a16:creationId xmlns:a16="http://schemas.microsoft.com/office/drawing/2014/main" id="{79EF222F-E360-493C-19DC-36A236D23826}"/>
                </a:ext>
              </a:extLst>
            </p:cNvPr>
            <p:cNvCxnSpPr>
              <a:cxnSpLocks/>
              <a:stCxn id="4" idx="3"/>
              <a:endCxn id="30" idx="1"/>
            </p:cNvCxnSpPr>
            <p:nvPr/>
          </p:nvCxnSpPr>
          <p:spPr>
            <a:xfrm>
              <a:off x="6657115" y="1507959"/>
              <a:ext cx="1102033" cy="1821426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コネクタ: カギ線 40">
              <a:extLst>
                <a:ext uri="{FF2B5EF4-FFF2-40B4-BE49-F238E27FC236}">
                  <a16:creationId xmlns:a16="http://schemas.microsoft.com/office/drawing/2014/main" id="{277F9DFD-A279-A678-8E85-4F1D991DB7D2}"/>
                </a:ext>
              </a:extLst>
            </p:cNvPr>
            <p:cNvCxnSpPr>
              <a:cxnSpLocks/>
              <a:stCxn id="4" idx="3"/>
              <a:endCxn id="31" idx="1"/>
            </p:cNvCxnSpPr>
            <p:nvPr/>
          </p:nvCxnSpPr>
          <p:spPr>
            <a:xfrm>
              <a:off x="6657115" y="1507959"/>
              <a:ext cx="1102033" cy="2276785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矢印コネクタ 72">
              <a:extLst>
                <a:ext uri="{FF2B5EF4-FFF2-40B4-BE49-F238E27FC236}">
                  <a16:creationId xmlns:a16="http://schemas.microsoft.com/office/drawing/2014/main" id="{48E5B3B1-8B30-6507-A130-1C722234F0B7}"/>
                </a:ext>
              </a:extLst>
            </p:cNvPr>
            <p:cNvCxnSpPr>
              <a:cxnSpLocks/>
              <a:stCxn id="4" idx="3"/>
              <a:endCxn id="5" idx="1"/>
            </p:cNvCxnSpPr>
            <p:nvPr/>
          </p:nvCxnSpPr>
          <p:spPr>
            <a:xfrm flipV="1">
              <a:off x="6657115" y="1507957"/>
              <a:ext cx="1102033" cy="2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矢印コネクタ 75">
              <a:extLst>
                <a:ext uri="{FF2B5EF4-FFF2-40B4-BE49-F238E27FC236}">
                  <a16:creationId xmlns:a16="http://schemas.microsoft.com/office/drawing/2014/main" id="{6F8D5B0D-7975-90DA-89BA-E2B9C98DAAD3}"/>
                </a:ext>
              </a:extLst>
            </p:cNvPr>
            <p:cNvCxnSpPr>
              <a:cxnSpLocks/>
              <a:stCxn id="2" idx="3"/>
              <a:endCxn id="4" idx="1"/>
            </p:cNvCxnSpPr>
            <p:nvPr/>
          </p:nvCxnSpPr>
          <p:spPr>
            <a:xfrm>
              <a:off x="3098564" y="1507959"/>
              <a:ext cx="1158376" cy="0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正方形/長方形 80">
              <a:extLst>
                <a:ext uri="{FF2B5EF4-FFF2-40B4-BE49-F238E27FC236}">
                  <a16:creationId xmlns:a16="http://schemas.microsoft.com/office/drawing/2014/main" id="{E0A6FE29-D946-C328-F457-03D9C8E04E63}"/>
                </a:ext>
              </a:extLst>
            </p:cNvPr>
            <p:cNvSpPr/>
            <p:nvPr/>
          </p:nvSpPr>
          <p:spPr>
            <a:xfrm>
              <a:off x="4256940" y="4244861"/>
              <a:ext cx="2400175" cy="38893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</a:t>
              </a:r>
            </a:p>
          </p:txBody>
        </p:sp>
        <p:sp>
          <p:nvSpPr>
            <p:cNvPr id="82" name="正方形/長方形 81">
              <a:extLst>
                <a:ext uri="{FF2B5EF4-FFF2-40B4-BE49-F238E27FC236}">
                  <a16:creationId xmlns:a16="http://schemas.microsoft.com/office/drawing/2014/main" id="{B1BA4841-F99F-90A4-C3C6-DAD2DD56FA8B}"/>
                </a:ext>
              </a:extLst>
            </p:cNvPr>
            <p:cNvSpPr/>
            <p:nvPr/>
          </p:nvSpPr>
          <p:spPr>
            <a:xfrm>
              <a:off x="7759148" y="4244859"/>
              <a:ext cx="3126952" cy="388937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組織Ｃ１</a:t>
              </a:r>
            </a:p>
          </p:txBody>
        </p:sp>
        <p:sp>
          <p:nvSpPr>
            <p:cNvPr id="83" name="正方形/長方形 82">
              <a:extLst>
                <a:ext uri="{FF2B5EF4-FFF2-40B4-BE49-F238E27FC236}">
                  <a16:creationId xmlns:a16="http://schemas.microsoft.com/office/drawing/2014/main" id="{9C45FE6F-0E57-C39C-B9CC-FCE9C374138F}"/>
                </a:ext>
              </a:extLst>
            </p:cNvPr>
            <p:cNvSpPr/>
            <p:nvPr/>
          </p:nvSpPr>
          <p:spPr>
            <a:xfrm>
              <a:off x="7759148" y="4700216"/>
              <a:ext cx="3126952" cy="388937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組織Ｃ２</a:t>
              </a:r>
            </a:p>
          </p:txBody>
        </p:sp>
        <p:cxnSp>
          <p:nvCxnSpPr>
            <p:cNvPr id="84" name="コネクタ: カギ線 83">
              <a:extLst>
                <a:ext uri="{FF2B5EF4-FFF2-40B4-BE49-F238E27FC236}">
                  <a16:creationId xmlns:a16="http://schemas.microsoft.com/office/drawing/2014/main" id="{35DCCCDB-B206-1B68-775E-B415B8CDFF14}"/>
                </a:ext>
              </a:extLst>
            </p:cNvPr>
            <p:cNvCxnSpPr>
              <a:cxnSpLocks/>
              <a:stCxn id="81" idx="3"/>
              <a:endCxn id="83" idx="1"/>
            </p:cNvCxnSpPr>
            <p:nvPr/>
          </p:nvCxnSpPr>
          <p:spPr>
            <a:xfrm>
              <a:off x="6657115" y="4439330"/>
              <a:ext cx="1102033" cy="455355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正方形/長方形 84">
              <a:extLst>
                <a:ext uri="{FF2B5EF4-FFF2-40B4-BE49-F238E27FC236}">
                  <a16:creationId xmlns:a16="http://schemas.microsoft.com/office/drawing/2014/main" id="{24BEF7A5-9C83-EF56-DD2D-E4B6E9020DEA}"/>
                </a:ext>
              </a:extLst>
            </p:cNvPr>
            <p:cNvSpPr/>
            <p:nvPr/>
          </p:nvSpPr>
          <p:spPr>
            <a:xfrm>
              <a:off x="7759148" y="5155573"/>
              <a:ext cx="3126952" cy="388937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組織Ｃ３</a:t>
              </a:r>
            </a:p>
          </p:txBody>
        </p:sp>
        <p:sp>
          <p:nvSpPr>
            <p:cNvPr id="86" name="正方形/長方形 85">
              <a:extLst>
                <a:ext uri="{FF2B5EF4-FFF2-40B4-BE49-F238E27FC236}">
                  <a16:creationId xmlns:a16="http://schemas.microsoft.com/office/drawing/2014/main" id="{1A4538D9-1917-5501-0E0F-1AA1D9189891}"/>
                </a:ext>
              </a:extLst>
            </p:cNvPr>
            <p:cNvSpPr/>
            <p:nvPr/>
          </p:nvSpPr>
          <p:spPr>
            <a:xfrm>
              <a:off x="7759148" y="5610930"/>
              <a:ext cx="3126952" cy="388937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組織Ｃ４</a:t>
              </a:r>
            </a:p>
          </p:txBody>
        </p:sp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CFEC9625-65E9-A095-0842-E20A5380156F}"/>
                </a:ext>
              </a:extLst>
            </p:cNvPr>
            <p:cNvSpPr/>
            <p:nvPr/>
          </p:nvSpPr>
          <p:spPr>
            <a:xfrm>
              <a:off x="7759148" y="6066287"/>
              <a:ext cx="3126952" cy="388937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組織Ｃ５</a:t>
              </a:r>
            </a:p>
          </p:txBody>
        </p:sp>
        <p:sp>
          <p:nvSpPr>
            <p:cNvPr id="88" name="正方形/長方形 87">
              <a:extLst>
                <a:ext uri="{FF2B5EF4-FFF2-40B4-BE49-F238E27FC236}">
                  <a16:creationId xmlns:a16="http://schemas.microsoft.com/office/drawing/2014/main" id="{E502508D-31BD-D463-FADA-765022AAC715}"/>
                </a:ext>
              </a:extLst>
            </p:cNvPr>
            <p:cNvSpPr/>
            <p:nvPr/>
          </p:nvSpPr>
          <p:spPr>
            <a:xfrm>
              <a:off x="7759148" y="6521646"/>
              <a:ext cx="3126952" cy="388937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組織Ｃ６</a:t>
              </a:r>
            </a:p>
          </p:txBody>
        </p:sp>
        <p:cxnSp>
          <p:nvCxnSpPr>
            <p:cNvPr id="89" name="コネクタ: カギ線 88">
              <a:extLst>
                <a:ext uri="{FF2B5EF4-FFF2-40B4-BE49-F238E27FC236}">
                  <a16:creationId xmlns:a16="http://schemas.microsoft.com/office/drawing/2014/main" id="{23EE92A5-E950-42A6-7F07-FDAE9535BBA2}"/>
                </a:ext>
              </a:extLst>
            </p:cNvPr>
            <p:cNvCxnSpPr>
              <a:cxnSpLocks/>
              <a:stCxn id="81" idx="3"/>
              <a:endCxn id="85" idx="1"/>
            </p:cNvCxnSpPr>
            <p:nvPr/>
          </p:nvCxnSpPr>
          <p:spPr>
            <a:xfrm>
              <a:off x="6657115" y="4439330"/>
              <a:ext cx="1102033" cy="910712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コネクタ: カギ線 89">
              <a:extLst>
                <a:ext uri="{FF2B5EF4-FFF2-40B4-BE49-F238E27FC236}">
                  <a16:creationId xmlns:a16="http://schemas.microsoft.com/office/drawing/2014/main" id="{66198FF6-F242-199E-2E3E-D5B7A6F15DAA}"/>
                </a:ext>
              </a:extLst>
            </p:cNvPr>
            <p:cNvCxnSpPr>
              <a:cxnSpLocks/>
              <a:stCxn id="81" idx="3"/>
              <a:endCxn id="86" idx="1"/>
            </p:cNvCxnSpPr>
            <p:nvPr/>
          </p:nvCxnSpPr>
          <p:spPr>
            <a:xfrm>
              <a:off x="6657115" y="4439330"/>
              <a:ext cx="1102033" cy="1366069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コネクタ: カギ線 90">
              <a:extLst>
                <a:ext uri="{FF2B5EF4-FFF2-40B4-BE49-F238E27FC236}">
                  <a16:creationId xmlns:a16="http://schemas.microsoft.com/office/drawing/2014/main" id="{A145D13C-F2AF-A9DC-057B-C0CC2E50F419}"/>
                </a:ext>
              </a:extLst>
            </p:cNvPr>
            <p:cNvCxnSpPr>
              <a:cxnSpLocks/>
              <a:stCxn id="81" idx="3"/>
              <a:endCxn id="87" idx="1"/>
            </p:cNvCxnSpPr>
            <p:nvPr/>
          </p:nvCxnSpPr>
          <p:spPr>
            <a:xfrm>
              <a:off x="6657115" y="4439330"/>
              <a:ext cx="1102033" cy="1821426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コネクタ: カギ線 91">
              <a:extLst>
                <a:ext uri="{FF2B5EF4-FFF2-40B4-BE49-F238E27FC236}">
                  <a16:creationId xmlns:a16="http://schemas.microsoft.com/office/drawing/2014/main" id="{0F1C532B-2C85-CF13-0EDD-9CF10CB91DC9}"/>
                </a:ext>
              </a:extLst>
            </p:cNvPr>
            <p:cNvCxnSpPr>
              <a:cxnSpLocks/>
              <a:stCxn id="81" idx="3"/>
              <a:endCxn id="88" idx="1"/>
            </p:cNvCxnSpPr>
            <p:nvPr/>
          </p:nvCxnSpPr>
          <p:spPr>
            <a:xfrm>
              <a:off x="6657115" y="4439330"/>
              <a:ext cx="1102033" cy="2276785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直線矢印コネクタ 92">
              <a:extLst>
                <a:ext uri="{FF2B5EF4-FFF2-40B4-BE49-F238E27FC236}">
                  <a16:creationId xmlns:a16="http://schemas.microsoft.com/office/drawing/2014/main" id="{8EAEDAB2-FC21-3368-F50D-B3E1E901180F}"/>
                </a:ext>
              </a:extLst>
            </p:cNvPr>
            <p:cNvCxnSpPr>
              <a:cxnSpLocks/>
              <a:stCxn id="81" idx="3"/>
              <a:endCxn id="82" idx="1"/>
            </p:cNvCxnSpPr>
            <p:nvPr/>
          </p:nvCxnSpPr>
          <p:spPr>
            <a:xfrm flipV="1">
              <a:off x="6657115" y="4439328"/>
              <a:ext cx="1102033" cy="2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コネクタ: カギ線 94">
              <a:extLst>
                <a:ext uri="{FF2B5EF4-FFF2-40B4-BE49-F238E27FC236}">
                  <a16:creationId xmlns:a16="http://schemas.microsoft.com/office/drawing/2014/main" id="{A6C60B52-5219-EA30-F0CA-3907300985B6}"/>
                </a:ext>
              </a:extLst>
            </p:cNvPr>
            <p:cNvCxnSpPr>
              <a:cxnSpLocks/>
              <a:stCxn id="2" idx="3"/>
              <a:endCxn id="81" idx="1"/>
            </p:cNvCxnSpPr>
            <p:nvPr/>
          </p:nvCxnSpPr>
          <p:spPr>
            <a:xfrm>
              <a:off x="3098564" y="1507959"/>
              <a:ext cx="1158376" cy="2931371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14056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2418</TotalTime>
  <Words>118</Words>
  <Application>Microsoft Office PowerPoint</Application>
  <PresentationFormat>ワイド画面</PresentationFormat>
  <Paragraphs>27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2026-02-23T10:34:07Z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