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D1A9E9-B3EF-405A-B2DB-683539DAE4AB}" v="1" dt="2026-02-23T10:35:10.993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5:10.993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35:10.993" v="24290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CB290-97A8-7B25-7BB8-866FEF06F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737388F-68C4-9B64-B27C-15D2DAB332E2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0D909AF-C93B-82BA-5234-3992791322C4}"/>
              </a:ext>
            </a:extLst>
          </p:cNvPr>
          <p:cNvSpPr/>
          <p:nvPr/>
        </p:nvSpPr>
        <p:spPr>
          <a:xfrm>
            <a:off x="5043675" y="1125202"/>
            <a:ext cx="2400175" cy="4078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ネクスリンク株式会社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04073D-1573-43DD-9565-6E6000EF2A7E}"/>
              </a:ext>
            </a:extLst>
          </p:cNvPr>
          <p:cNvSpPr/>
          <p:nvPr/>
        </p:nvSpPr>
        <p:spPr>
          <a:xfrm>
            <a:off x="747423" y="2098024"/>
            <a:ext cx="2400175" cy="4078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事業開発部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09E187D-84B3-1FB1-69AF-522B2243E936}"/>
              </a:ext>
            </a:extLst>
          </p:cNvPr>
          <p:cNvSpPr/>
          <p:nvPr/>
        </p:nvSpPr>
        <p:spPr>
          <a:xfrm>
            <a:off x="747423" y="2505856"/>
            <a:ext cx="2400175" cy="3817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0780BE-266F-8088-F70C-89052DA60DE9}"/>
              </a:ext>
            </a:extLst>
          </p:cNvPr>
          <p:cNvSpPr/>
          <p:nvPr/>
        </p:nvSpPr>
        <p:spPr>
          <a:xfrm>
            <a:off x="955703" y="2687183"/>
            <a:ext cx="1983615" cy="56944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US" altLang="ja-JP" sz="3200" b="1" dirty="0">
                <a:solidFill>
                  <a:schemeClr val="accent2"/>
                </a:solidFill>
                <a:latin typeface="+mn-ea"/>
              </a:rPr>
              <a:t>5</a:t>
            </a:r>
            <a:r>
              <a:rPr lang="ja-JP" altLang="en-US" b="1" dirty="0">
                <a:solidFill>
                  <a:schemeClr val="accent2"/>
                </a:solidFill>
                <a:latin typeface="+mn-ea"/>
              </a:rPr>
              <a:t>名</a:t>
            </a:r>
            <a:endParaRPr lang="ja-JP" altLang="en-US" sz="3200" b="1" dirty="0">
              <a:solidFill>
                <a:schemeClr val="accent2"/>
              </a:solidFill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8259A75-ECA1-3EE5-44E6-05D7429A6E9E}"/>
              </a:ext>
            </a:extLst>
          </p:cNvPr>
          <p:cNvSpPr/>
          <p:nvPr/>
        </p:nvSpPr>
        <p:spPr>
          <a:xfrm>
            <a:off x="1406968" y="3543403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山本 拓真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300CA40-BFFB-2AB6-08E1-0CD6E45F457D}"/>
              </a:ext>
            </a:extLst>
          </p:cNvPr>
          <p:cNvSpPr/>
          <p:nvPr/>
        </p:nvSpPr>
        <p:spPr>
          <a:xfrm>
            <a:off x="1406968" y="4062148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佐々木 美咲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6E0C479-A895-EFA5-246F-828C3EE4AE32}"/>
              </a:ext>
            </a:extLst>
          </p:cNvPr>
          <p:cNvSpPr/>
          <p:nvPr/>
        </p:nvSpPr>
        <p:spPr>
          <a:xfrm>
            <a:off x="1406968" y="4580893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高橋 翔太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B84CE54-4D9D-AA7A-8D7D-2E907F9D0CBD}"/>
              </a:ext>
            </a:extLst>
          </p:cNvPr>
          <p:cNvSpPr/>
          <p:nvPr/>
        </p:nvSpPr>
        <p:spPr>
          <a:xfrm>
            <a:off x="1406968" y="5099638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石井 大輔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AFEDBEC-54C3-731F-0523-86AB2439F702}"/>
              </a:ext>
            </a:extLst>
          </p:cNvPr>
          <p:cNvSpPr/>
          <p:nvPr/>
        </p:nvSpPr>
        <p:spPr>
          <a:xfrm>
            <a:off x="1406968" y="5618382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藤田 彩乃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6EF75CC-12CA-C922-5DD5-68C9CDC784DA}"/>
              </a:ext>
            </a:extLst>
          </p:cNvPr>
          <p:cNvSpPr/>
          <p:nvPr/>
        </p:nvSpPr>
        <p:spPr>
          <a:xfrm>
            <a:off x="3611591" y="2098024"/>
            <a:ext cx="2400175" cy="4078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US" altLang="ja-JP" sz="1600" b="1" dirty="0">
                <a:solidFill>
                  <a:schemeClr val="bg1"/>
                </a:solidFill>
                <a:latin typeface="+mn-ea"/>
              </a:rPr>
              <a:t>DX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推進部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FF5DFFA-5EA8-6ED1-50E7-45FCBBBEA3A8}"/>
              </a:ext>
            </a:extLst>
          </p:cNvPr>
          <p:cNvSpPr/>
          <p:nvPr/>
        </p:nvSpPr>
        <p:spPr>
          <a:xfrm>
            <a:off x="3611591" y="2505856"/>
            <a:ext cx="2400175" cy="3817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A58AF6A-0E89-7FB5-C16D-D637C1920948}"/>
              </a:ext>
            </a:extLst>
          </p:cNvPr>
          <p:cNvSpPr/>
          <p:nvPr/>
        </p:nvSpPr>
        <p:spPr>
          <a:xfrm>
            <a:off x="3819871" y="2687183"/>
            <a:ext cx="1983615" cy="56944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4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名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E97132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5EDAFA9-97F7-7B79-A021-78EF63755AF4}"/>
              </a:ext>
            </a:extLst>
          </p:cNvPr>
          <p:cNvSpPr/>
          <p:nvPr/>
        </p:nvSpPr>
        <p:spPr>
          <a:xfrm>
            <a:off x="4271136" y="3543403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</a:rPr>
              <a:t>村上 悠斗</a:t>
            </a:r>
            <a:endParaRPr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216724B-29F7-0BE4-A0C7-4B44CD9A7BDC}"/>
              </a:ext>
            </a:extLst>
          </p:cNvPr>
          <p:cNvSpPr/>
          <p:nvPr/>
        </p:nvSpPr>
        <p:spPr>
          <a:xfrm>
            <a:off x="4271136" y="4062148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松岡 理沙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AE34764-D14D-497E-4ACC-DE37936EFB65}"/>
              </a:ext>
            </a:extLst>
          </p:cNvPr>
          <p:cNvSpPr/>
          <p:nvPr/>
        </p:nvSpPr>
        <p:spPr>
          <a:xfrm>
            <a:off x="4271136" y="4580893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小林 颯太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D0726EA-2045-214E-12D9-74778FC9156E}"/>
              </a:ext>
            </a:extLst>
          </p:cNvPr>
          <p:cNvSpPr/>
          <p:nvPr/>
        </p:nvSpPr>
        <p:spPr>
          <a:xfrm>
            <a:off x="4271136" y="5099638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中村 美優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2F03000-375F-7BCC-FC1F-C47C4AC9DF43}"/>
              </a:ext>
            </a:extLst>
          </p:cNvPr>
          <p:cNvSpPr/>
          <p:nvPr/>
        </p:nvSpPr>
        <p:spPr>
          <a:xfrm>
            <a:off x="6475759" y="2098024"/>
            <a:ext cx="2400175" cy="4078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カスタマーサクセス部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A30E1DA-9E2F-9A5F-CFAF-D53976E1DACF}"/>
              </a:ext>
            </a:extLst>
          </p:cNvPr>
          <p:cNvSpPr/>
          <p:nvPr/>
        </p:nvSpPr>
        <p:spPr>
          <a:xfrm>
            <a:off x="6475759" y="2505856"/>
            <a:ext cx="2400175" cy="3817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92CDC84-4C07-1D48-0867-057B2A18458C}"/>
              </a:ext>
            </a:extLst>
          </p:cNvPr>
          <p:cNvSpPr/>
          <p:nvPr/>
        </p:nvSpPr>
        <p:spPr>
          <a:xfrm>
            <a:off x="6684039" y="2687183"/>
            <a:ext cx="1983615" cy="56944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5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名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E97132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8B6D0500-D486-5606-D5DD-481530CB1F33}"/>
              </a:ext>
            </a:extLst>
          </p:cNvPr>
          <p:cNvSpPr/>
          <p:nvPr/>
        </p:nvSpPr>
        <p:spPr>
          <a:xfrm>
            <a:off x="7135304" y="3543403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伊藤 陽向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098F85C-8173-A60B-A8CE-6ABC908BE114}"/>
              </a:ext>
            </a:extLst>
          </p:cNvPr>
          <p:cNvSpPr/>
          <p:nvPr/>
        </p:nvSpPr>
        <p:spPr>
          <a:xfrm>
            <a:off x="7135304" y="4062148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岡田 愛菜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C3F0C13-475E-4643-3421-96CD18B0C1DE}"/>
              </a:ext>
            </a:extLst>
          </p:cNvPr>
          <p:cNvSpPr/>
          <p:nvPr/>
        </p:nvSpPr>
        <p:spPr>
          <a:xfrm>
            <a:off x="7135304" y="4580893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井口 大智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DAFEED-EB0D-2E57-B106-68CE0AD46B36}"/>
              </a:ext>
            </a:extLst>
          </p:cNvPr>
          <p:cNvSpPr/>
          <p:nvPr/>
        </p:nvSpPr>
        <p:spPr>
          <a:xfrm>
            <a:off x="7135304" y="5099638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森下 恒一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8A4C73B-422F-A849-597F-ED63A8E415A5}"/>
              </a:ext>
            </a:extLst>
          </p:cNvPr>
          <p:cNvSpPr/>
          <p:nvPr/>
        </p:nvSpPr>
        <p:spPr>
          <a:xfrm>
            <a:off x="7135304" y="5618382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川口 真央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2ACC8012-2B6A-61F2-8E3A-3997F37F25B1}"/>
              </a:ext>
            </a:extLst>
          </p:cNvPr>
          <p:cNvSpPr/>
          <p:nvPr/>
        </p:nvSpPr>
        <p:spPr>
          <a:xfrm>
            <a:off x="9339926" y="2098024"/>
            <a:ext cx="2400175" cy="4078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経営管理部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83F8836-1767-4A7D-0B8F-9C01DBC33C7D}"/>
              </a:ext>
            </a:extLst>
          </p:cNvPr>
          <p:cNvSpPr/>
          <p:nvPr/>
        </p:nvSpPr>
        <p:spPr>
          <a:xfrm>
            <a:off x="9339926" y="2505856"/>
            <a:ext cx="2400175" cy="3817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C2B8CE1-27A7-0A88-115A-1B4FAA73DC49}"/>
              </a:ext>
            </a:extLst>
          </p:cNvPr>
          <p:cNvSpPr/>
          <p:nvPr/>
        </p:nvSpPr>
        <p:spPr>
          <a:xfrm>
            <a:off x="9548206" y="2687183"/>
            <a:ext cx="1983615" cy="56944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3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名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E97132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A7C546DE-EF2D-4B10-49A3-32D080A1A314}"/>
              </a:ext>
            </a:extLst>
          </p:cNvPr>
          <p:cNvSpPr/>
          <p:nvPr/>
        </p:nvSpPr>
        <p:spPr>
          <a:xfrm>
            <a:off x="9999471" y="3543403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大西 彩花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82A556B-58BF-6AEA-BC7E-3EF76D5BE07C}"/>
              </a:ext>
            </a:extLst>
          </p:cNvPr>
          <p:cNvSpPr/>
          <p:nvPr/>
        </p:nvSpPr>
        <p:spPr>
          <a:xfrm>
            <a:off x="9999471" y="4062148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吉田 健太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EDC11C9D-B099-913F-74CF-897FBBA0A5B4}"/>
              </a:ext>
            </a:extLst>
          </p:cNvPr>
          <p:cNvSpPr/>
          <p:nvPr/>
        </p:nvSpPr>
        <p:spPr>
          <a:xfrm>
            <a:off x="9999471" y="4580893"/>
            <a:ext cx="1639351" cy="35357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山崎 直樹</a:t>
            </a:r>
          </a:p>
        </p:txBody>
      </p:sp>
      <p:cxnSp>
        <p:nvCxnSpPr>
          <p:cNvPr id="46" name="コネクタ: カギ線 45">
            <a:extLst>
              <a:ext uri="{FF2B5EF4-FFF2-40B4-BE49-F238E27FC236}">
                <a16:creationId xmlns:a16="http://schemas.microsoft.com/office/drawing/2014/main" id="{36D7AF96-2FF1-52AC-F218-7B628F399805}"/>
              </a:ext>
            </a:extLst>
          </p:cNvPr>
          <p:cNvCxnSpPr>
            <a:cxnSpLocks/>
            <a:stCxn id="8" idx="2"/>
            <a:endCxn id="2" idx="0"/>
          </p:cNvCxnSpPr>
          <p:nvPr/>
        </p:nvCxnSpPr>
        <p:spPr>
          <a:xfrm rot="5400000">
            <a:off x="3813142" y="-332597"/>
            <a:ext cx="564990" cy="4296252"/>
          </a:xfrm>
          <a:prstGeom prst="bentConnector3">
            <a:avLst>
              <a:gd name="adj1" fmla="val 50000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コネクタ: カギ線 48">
            <a:extLst>
              <a:ext uri="{FF2B5EF4-FFF2-40B4-BE49-F238E27FC236}">
                <a16:creationId xmlns:a16="http://schemas.microsoft.com/office/drawing/2014/main" id="{4EC74E14-F572-4568-B4B6-79E10C69381B}"/>
              </a:ext>
            </a:extLst>
          </p:cNvPr>
          <p:cNvCxnSpPr>
            <a:cxnSpLocks/>
            <a:stCxn id="8" idx="2"/>
            <a:endCxn id="20" idx="0"/>
          </p:cNvCxnSpPr>
          <p:nvPr/>
        </p:nvCxnSpPr>
        <p:spPr>
          <a:xfrm rot="5400000">
            <a:off x="5245226" y="1099487"/>
            <a:ext cx="564990" cy="1432084"/>
          </a:xfrm>
          <a:prstGeom prst="bentConnector3">
            <a:avLst>
              <a:gd name="adj1" fmla="val 50000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コネクタ: カギ線 51">
            <a:extLst>
              <a:ext uri="{FF2B5EF4-FFF2-40B4-BE49-F238E27FC236}">
                <a16:creationId xmlns:a16="http://schemas.microsoft.com/office/drawing/2014/main" id="{1C17A423-BC88-1DCA-1076-FE4BA9830534}"/>
              </a:ext>
            </a:extLst>
          </p:cNvPr>
          <p:cNvCxnSpPr>
            <a:cxnSpLocks/>
            <a:stCxn id="8" idx="2"/>
            <a:endCxn id="29" idx="0"/>
          </p:cNvCxnSpPr>
          <p:nvPr/>
        </p:nvCxnSpPr>
        <p:spPr>
          <a:xfrm rot="16200000" flipH="1">
            <a:off x="6677310" y="1099487"/>
            <a:ext cx="564990" cy="1432084"/>
          </a:xfrm>
          <a:prstGeom prst="bentConnector3">
            <a:avLst>
              <a:gd name="adj1" fmla="val 50000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F6ED6288-E856-928D-C9AB-A52958F0EF14}"/>
              </a:ext>
            </a:extLst>
          </p:cNvPr>
          <p:cNvCxnSpPr>
            <a:cxnSpLocks/>
            <a:stCxn id="8" idx="2"/>
            <a:endCxn id="38" idx="0"/>
          </p:cNvCxnSpPr>
          <p:nvPr/>
        </p:nvCxnSpPr>
        <p:spPr>
          <a:xfrm rot="16200000" flipH="1">
            <a:off x="8109393" y="-332597"/>
            <a:ext cx="564990" cy="4296251"/>
          </a:xfrm>
          <a:prstGeom prst="bentConnector3">
            <a:avLst>
              <a:gd name="adj1" fmla="val 50000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551E7370-C56F-5345-430B-F5C77814A2AF}"/>
              </a:ext>
            </a:extLst>
          </p:cNvPr>
          <p:cNvGrpSpPr/>
          <p:nvPr/>
        </p:nvGrpSpPr>
        <p:grpSpPr>
          <a:xfrm>
            <a:off x="920677" y="3535454"/>
            <a:ext cx="369474" cy="369474"/>
            <a:chOff x="693162" y="3418259"/>
            <a:chExt cx="654545" cy="654545"/>
          </a:xfrm>
        </p:grpSpPr>
        <p:sp>
          <p:nvSpPr>
            <p:cNvPr id="58" name="楕円 57">
              <a:extLst>
                <a:ext uri="{FF2B5EF4-FFF2-40B4-BE49-F238E27FC236}">
                  <a16:creationId xmlns:a16="http://schemas.microsoft.com/office/drawing/2014/main" id="{C04BE2E4-C5D4-EDAF-CF10-FD6BCA8811AF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9" name="楕円 58">
              <a:extLst>
                <a:ext uri="{FF2B5EF4-FFF2-40B4-BE49-F238E27FC236}">
                  <a16:creationId xmlns:a16="http://schemas.microsoft.com/office/drawing/2014/main" id="{ACF8A034-EEC0-892D-8533-2E5B880407FC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0" name="四角形: 上の 2 つの角を丸める 59">
              <a:extLst>
                <a:ext uri="{FF2B5EF4-FFF2-40B4-BE49-F238E27FC236}">
                  <a16:creationId xmlns:a16="http://schemas.microsoft.com/office/drawing/2014/main" id="{FAF36C23-74E6-F8E1-4947-B0FFEFC5D33A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74ED27EC-1FD4-C49E-7753-7B8F8CEF9264}"/>
              </a:ext>
            </a:extLst>
          </p:cNvPr>
          <p:cNvGrpSpPr/>
          <p:nvPr/>
        </p:nvGrpSpPr>
        <p:grpSpPr>
          <a:xfrm>
            <a:off x="920677" y="4053415"/>
            <a:ext cx="369474" cy="369474"/>
            <a:chOff x="693162" y="3418259"/>
            <a:chExt cx="654545" cy="654545"/>
          </a:xfrm>
        </p:grpSpPr>
        <p:sp>
          <p:nvSpPr>
            <p:cNvPr id="63" name="楕円 62">
              <a:extLst>
                <a:ext uri="{FF2B5EF4-FFF2-40B4-BE49-F238E27FC236}">
                  <a16:creationId xmlns:a16="http://schemas.microsoft.com/office/drawing/2014/main" id="{E9E7F506-6471-C053-3B1D-2D3FD9E2F497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4" name="楕円 63">
              <a:extLst>
                <a:ext uri="{FF2B5EF4-FFF2-40B4-BE49-F238E27FC236}">
                  <a16:creationId xmlns:a16="http://schemas.microsoft.com/office/drawing/2014/main" id="{4B62BA37-D7BA-9876-1643-8B98F19A94D4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5" name="四角形: 上の 2 つの角を丸める 64">
              <a:extLst>
                <a:ext uri="{FF2B5EF4-FFF2-40B4-BE49-F238E27FC236}">
                  <a16:creationId xmlns:a16="http://schemas.microsoft.com/office/drawing/2014/main" id="{FF90F54E-6D72-F329-D079-B7652A2B82CF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63DC6B1B-E040-594E-5388-87F40349456C}"/>
              </a:ext>
            </a:extLst>
          </p:cNvPr>
          <p:cNvGrpSpPr/>
          <p:nvPr/>
        </p:nvGrpSpPr>
        <p:grpSpPr>
          <a:xfrm>
            <a:off x="920677" y="4571376"/>
            <a:ext cx="369474" cy="369474"/>
            <a:chOff x="693162" y="3418259"/>
            <a:chExt cx="654545" cy="654545"/>
          </a:xfrm>
        </p:grpSpPr>
        <p:sp>
          <p:nvSpPr>
            <p:cNvPr id="67" name="楕円 66">
              <a:extLst>
                <a:ext uri="{FF2B5EF4-FFF2-40B4-BE49-F238E27FC236}">
                  <a16:creationId xmlns:a16="http://schemas.microsoft.com/office/drawing/2014/main" id="{73ADC50D-2858-C178-9A5C-B4CE800FA59F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8" name="楕円 67">
              <a:extLst>
                <a:ext uri="{FF2B5EF4-FFF2-40B4-BE49-F238E27FC236}">
                  <a16:creationId xmlns:a16="http://schemas.microsoft.com/office/drawing/2014/main" id="{80E51EBA-E31C-448F-166E-D532E62A49AE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9" name="四角形: 上の 2 つの角を丸める 68">
              <a:extLst>
                <a:ext uri="{FF2B5EF4-FFF2-40B4-BE49-F238E27FC236}">
                  <a16:creationId xmlns:a16="http://schemas.microsoft.com/office/drawing/2014/main" id="{B7419B2D-1ED2-A037-81A6-E9E6448FCE88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1814840A-9F4B-733F-784B-E05D6F1041AD}"/>
              </a:ext>
            </a:extLst>
          </p:cNvPr>
          <p:cNvGrpSpPr/>
          <p:nvPr/>
        </p:nvGrpSpPr>
        <p:grpSpPr>
          <a:xfrm>
            <a:off x="920677" y="5089337"/>
            <a:ext cx="369474" cy="369474"/>
            <a:chOff x="693162" y="3418259"/>
            <a:chExt cx="654545" cy="654545"/>
          </a:xfrm>
        </p:grpSpPr>
        <p:sp>
          <p:nvSpPr>
            <p:cNvPr id="71" name="楕円 70">
              <a:extLst>
                <a:ext uri="{FF2B5EF4-FFF2-40B4-BE49-F238E27FC236}">
                  <a16:creationId xmlns:a16="http://schemas.microsoft.com/office/drawing/2014/main" id="{FFF3F913-18AD-B122-B6DC-A4A382EFD0FA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2" name="楕円 71">
              <a:extLst>
                <a:ext uri="{FF2B5EF4-FFF2-40B4-BE49-F238E27FC236}">
                  <a16:creationId xmlns:a16="http://schemas.microsoft.com/office/drawing/2014/main" id="{EED2E620-06CF-3E76-316E-87A82B0699E8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3" name="四角形: 上の 2 つの角を丸める 72">
              <a:extLst>
                <a:ext uri="{FF2B5EF4-FFF2-40B4-BE49-F238E27FC236}">
                  <a16:creationId xmlns:a16="http://schemas.microsoft.com/office/drawing/2014/main" id="{69A0BA83-3192-82CB-EF91-D962C0FDEEBE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E597F3E1-64C4-97B4-A847-43A19F47A91E}"/>
              </a:ext>
            </a:extLst>
          </p:cNvPr>
          <p:cNvGrpSpPr/>
          <p:nvPr/>
        </p:nvGrpSpPr>
        <p:grpSpPr>
          <a:xfrm>
            <a:off x="920677" y="5607298"/>
            <a:ext cx="369474" cy="369474"/>
            <a:chOff x="693162" y="3418259"/>
            <a:chExt cx="654545" cy="654545"/>
          </a:xfrm>
        </p:grpSpPr>
        <p:sp>
          <p:nvSpPr>
            <p:cNvPr id="75" name="楕円 74">
              <a:extLst>
                <a:ext uri="{FF2B5EF4-FFF2-40B4-BE49-F238E27FC236}">
                  <a16:creationId xmlns:a16="http://schemas.microsoft.com/office/drawing/2014/main" id="{67B1FFF1-4CD5-6508-EAAC-8F25B5E538A7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6" name="楕円 75">
              <a:extLst>
                <a:ext uri="{FF2B5EF4-FFF2-40B4-BE49-F238E27FC236}">
                  <a16:creationId xmlns:a16="http://schemas.microsoft.com/office/drawing/2014/main" id="{FF064046-5C63-E36A-BDC4-0E3E09430E91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7" name="四角形: 上の 2 つの角を丸める 76">
              <a:extLst>
                <a:ext uri="{FF2B5EF4-FFF2-40B4-BE49-F238E27FC236}">
                  <a16:creationId xmlns:a16="http://schemas.microsoft.com/office/drawing/2014/main" id="{47A48709-BF04-D291-A48F-92DD85BA1DB1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6520110B-8C2C-54D0-69EE-11485EDDC99D}"/>
              </a:ext>
            </a:extLst>
          </p:cNvPr>
          <p:cNvGrpSpPr/>
          <p:nvPr/>
        </p:nvGrpSpPr>
        <p:grpSpPr>
          <a:xfrm>
            <a:off x="3784845" y="3535454"/>
            <a:ext cx="369474" cy="369474"/>
            <a:chOff x="693162" y="3418259"/>
            <a:chExt cx="654545" cy="654545"/>
          </a:xfrm>
        </p:grpSpPr>
        <p:sp>
          <p:nvSpPr>
            <p:cNvPr id="97" name="楕円 96">
              <a:extLst>
                <a:ext uri="{FF2B5EF4-FFF2-40B4-BE49-F238E27FC236}">
                  <a16:creationId xmlns:a16="http://schemas.microsoft.com/office/drawing/2014/main" id="{99AD052C-B303-8C4A-B324-8A9D76602337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8" name="楕円 97">
              <a:extLst>
                <a:ext uri="{FF2B5EF4-FFF2-40B4-BE49-F238E27FC236}">
                  <a16:creationId xmlns:a16="http://schemas.microsoft.com/office/drawing/2014/main" id="{3F552DA2-5F22-2872-CBCA-D6A81ED7BE9C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9" name="四角形: 上の 2 つの角を丸める 98">
              <a:extLst>
                <a:ext uri="{FF2B5EF4-FFF2-40B4-BE49-F238E27FC236}">
                  <a16:creationId xmlns:a16="http://schemas.microsoft.com/office/drawing/2014/main" id="{D6C30A5A-7058-793E-537C-C87BFD3620DC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4107D14F-22C6-D58B-34B6-B5A90C6C1565}"/>
              </a:ext>
            </a:extLst>
          </p:cNvPr>
          <p:cNvGrpSpPr/>
          <p:nvPr/>
        </p:nvGrpSpPr>
        <p:grpSpPr>
          <a:xfrm>
            <a:off x="3784845" y="4053415"/>
            <a:ext cx="369474" cy="369474"/>
            <a:chOff x="693162" y="3418259"/>
            <a:chExt cx="654545" cy="654545"/>
          </a:xfrm>
        </p:grpSpPr>
        <p:sp>
          <p:nvSpPr>
            <p:cNvPr id="94" name="楕円 93">
              <a:extLst>
                <a:ext uri="{FF2B5EF4-FFF2-40B4-BE49-F238E27FC236}">
                  <a16:creationId xmlns:a16="http://schemas.microsoft.com/office/drawing/2014/main" id="{6B2571D6-A5E0-3AF2-B44E-32A6D30F5ACD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5" name="楕円 94">
              <a:extLst>
                <a:ext uri="{FF2B5EF4-FFF2-40B4-BE49-F238E27FC236}">
                  <a16:creationId xmlns:a16="http://schemas.microsoft.com/office/drawing/2014/main" id="{70539A79-2E41-30A0-F622-F148B257AC8B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6" name="四角形: 上の 2 つの角を丸める 95">
              <a:extLst>
                <a:ext uri="{FF2B5EF4-FFF2-40B4-BE49-F238E27FC236}">
                  <a16:creationId xmlns:a16="http://schemas.microsoft.com/office/drawing/2014/main" id="{969C2132-49CE-B724-4594-5C7BCB4EAE43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1B6C0B93-2536-3FFA-2B4E-640C0F46591E}"/>
              </a:ext>
            </a:extLst>
          </p:cNvPr>
          <p:cNvGrpSpPr/>
          <p:nvPr/>
        </p:nvGrpSpPr>
        <p:grpSpPr>
          <a:xfrm>
            <a:off x="3784845" y="4571376"/>
            <a:ext cx="369474" cy="369474"/>
            <a:chOff x="693162" y="3418259"/>
            <a:chExt cx="654545" cy="654545"/>
          </a:xfrm>
        </p:grpSpPr>
        <p:sp>
          <p:nvSpPr>
            <p:cNvPr id="91" name="楕円 90">
              <a:extLst>
                <a:ext uri="{FF2B5EF4-FFF2-40B4-BE49-F238E27FC236}">
                  <a16:creationId xmlns:a16="http://schemas.microsoft.com/office/drawing/2014/main" id="{2661AD60-AC91-10A7-85C0-9AF072F1FFEE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2" name="楕円 91">
              <a:extLst>
                <a:ext uri="{FF2B5EF4-FFF2-40B4-BE49-F238E27FC236}">
                  <a16:creationId xmlns:a16="http://schemas.microsoft.com/office/drawing/2014/main" id="{99852944-CECC-EBF2-12D0-3761FD6D1FED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3" name="四角形: 上の 2 つの角を丸める 92">
              <a:extLst>
                <a:ext uri="{FF2B5EF4-FFF2-40B4-BE49-F238E27FC236}">
                  <a16:creationId xmlns:a16="http://schemas.microsoft.com/office/drawing/2014/main" id="{4B6622C7-21E8-6E0B-B9FF-BA7947C9D3CB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1801EFBD-1882-F8F1-218D-70869ED628FC}"/>
              </a:ext>
            </a:extLst>
          </p:cNvPr>
          <p:cNvGrpSpPr/>
          <p:nvPr/>
        </p:nvGrpSpPr>
        <p:grpSpPr>
          <a:xfrm>
            <a:off x="3784845" y="5089337"/>
            <a:ext cx="369474" cy="369474"/>
            <a:chOff x="693162" y="3418259"/>
            <a:chExt cx="654545" cy="654545"/>
          </a:xfrm>
        </p:grpSpPr>
        <p:sp>
          <p:nvSpPr>
            <p:cNvPr id="88" name="楕円 87">
              <a:extLst>
                <a:ext uri="{FF2B5EF4-FFF2-40B4-BE49-F238E27FC236}">
                  <a16:creationId xmlns:a16="http://schemas.microsoft.com/office/drawing/2014/main" id="{9DEC673D-D7FF-2E7F-5526-1A6806ACCBB5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4EE533E5-7A62-E28A-9207-5E2D13D4F0D4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0" name="四角形: 上の 2 つの角を丸める 89">
              <a:extLst>
                <a:ext uri="{FF2B5EF4-FFF2-40B4-BE49-F238E27FC236}">
                  <a16:creationId xmlns:a16="http://schemas.microsoft.com/office/drawing/2014/main" id="{B86DDBB8-F74B-74F1-759C-7D62A158D91E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84FBB2CF-FB2D-8A9D-C49F-6C8AE5A7E72C}"/>
              </a:ext>
            </a:extLst>
          </p:cNvPr>
          <p:cNvGrpSpPr/>
          <p:nvPr/>
        </p:nvGrpSpPr>
        <p:grpSpPr>
          <a:xfrm>
            <a:off x="6649013" y="3535454"/>
            <a:ext cx="369474" cy="369474"/>
            <a:chOff x="693162" y="3418259"/>
            <a:chExt cx="654545" cy="654545"/>
          </a:xfrm>
        </p:grpSpPr>
        <p:sp>
          <p:nvSpPr>
            <p:cNvPr id="118" name="楕円 117">
              <a:extLst>
                <a:ext uri="{FF2B5EF4-FFF2-40B4-BE49-F238E27FC236}">
                  <a16:creationId xmlns:a16="http://schemas.microsoft.com/office/drawing/2014/main" id="{7EC546B1-574C-7551-927C-1226F06C6F30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9" name="楕円 118">
              <a:extLst>
                <a:ext uri="{FF2B5EF4-FFF2-40B4-BE49-F238E27FC236}">
                  <a16:creationId xmlns:a16="http://schemas.microsoft.com/office/drawing/2014/main" id="{0DE12D47-2745-67CF-3043-8CC3F6D43955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20" name="四角形: 上の 2 つの角を丸める 119">
              <a:extLst>
                <a:ext uri="{FF2B5EF4-FFF2-40B4-BE49-F238E27FC236}">
                  <a16:creationId xmlns:a16="http://schemas.microsoft.com/office/drawing/2014/main" id="{80DB8136-D730-A763-9C62-F6DFFA097F2A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02" name="グループ化 101">
            <a:extLst>
              <a:ext uri="{FF2B5EF4-FFF2-40B4-BE49-F238E27FC236}">
                <a16:creationId xmlns:a16="http://schemas.microsoft.com/office/drawing/2014/main" id="{1D2D9E00-34D2-CEBC-F9F1-0DE2233CA561}"/>
              </a:ext>
            </a:extLst>
          </p:cNvPr>
          <p:cNvGrpSpPr/>
          <p:nvPr/>
        </p:nvGrpSpPr>
        <p:grpSpPr>
          <a:xfrm>
            <a:off x="6649013" y="4053415"/>
            <a:ext cx="369474" cy="369474"/>
            <a:chOff x="693162" y="3418259"/>
            <a:chExt cx="654545" cy="654545"/>
          </a:xfrm>
        </p:grpSpPr>
        <p:sp>
          <p:nvSpPr>
            <p:cNvPr id="115" name="楕円 114">
              <a:extLst>
                <a:ext uri="{FF2B5EF4-FFF2-40B4-BE49-F238E27FC236}">
                  <a16:creationId xmlns:a16="http://schemas.microsoft.com/office/drawing/2014/main" id="{EB58B97C-4473-CB54-80C1-9670B4D10C5D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F70B3652-0973-AC73-AD44-EFE1975B4D73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7" name="四角形: 上の 2 つの角を丸める 116">
              <a:extLst>
                <a:ext uri="{FF2B5EF4-FFF2-40B4-BE49-F238E27FC236}">
                  <a16:creationId xmlns:a16="http://schemas.microsoft.com/office/drawing/2014/main" id="{77D4E6E1-CD7C-526A-2AA0-A9AB4F7910E6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03" name="グループ化 102">
            <a:extLst>
              <a:ext uri="{FF2B5EF4-FFF2-40B4-BE49-F238E27FC236}">
                <a16:creationId xmlns:a16="http://schemas.microsoft.com/office/drawing/2014/main" id="{8F3747BD-3DD2-E3B2-96B6-5498995D5205}"/>
              </a:ext>
            </a:extLst>
          </p:cNvPr>
          <p:cNvGrpSpPr/>
          <p:nvPr/>
        </p:nvGrpSpPr>
        <p:grpSpPr>
          <a:xfrm>
            <a:off x="6649013" y="4571376"/>
            <a:ext cx="369474" cy="369474"/>
            <a:chOff x="693162" y="3418259"/>
            <a:chExt cx="654545" cy="654545"/>
          </a:xfrm>
        </p:grpSpPr>
        <p:sp>
          <p:nvSpPr>
            <p:cNvPr id="112" name="楕円 111">
              <a:extLst>
                <a:ext uri="{FF2B5EF4-FFF2-40B4-BE49-F238E27FC236}">
                  <a16:creationId xmlns:a16="http://schemas.microsoft.com/office/drawing/2014/main" id="{18B7DF2B-BF6A-7983-CF53-D4FECB4CBCA6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3" name="楕円 112">
              <a:extLst>
                <a:ext uri="{FF2B5EF4-FFF2-40B4-BE49-F238E27FC236}">
                  <a16:creationId xmlns:a16="http://schemas.microsoft.com/office/drawing/2014/main" id="{DA3BC17C-4EE1-BA32-566E-B784C7BA9878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4" name="四角形: 上の 2 つの角を丸める 113">
              <a:extLst>
                <a:ext uri="{FF2B5EF4-FFF2-40B4-BE49-F238E27FC236}">
                  <a16:creationId xmlns:a16="http://schemas.microsoft.com/office/drawing/2014/main" id="{B67987FE-93A6-C67E-1E19-3E4F60B9857F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F87B0CCC-680F-24B0-F1CC-30B2B43649EB}"/>
              </a:ext>
            </a:extLst>
          </p:cNvPr>
          <p:cNvGrpSpPr/>
          <p:nvPr/>
        </p:nvGrpSpPr>
        <p:grpSpPr>
          <a:xfrm>
            <a:off x="6649013" y="5089337"/>
            <a:ext cx="369474" cy="369474"/>
            <a:chOff x="693162" y="3418259"/>
            <a:chExt cx="654545" cy="654545"/>
          </a:xfrm>
        </p:grpSpPr>
        <p:sp>
          <p:nvSpPr>
            <p:cNvPr id="109" name="楕円 108">
              <a:extLst>
                <a:ext uri="{FF2B5EF4-FFF2-40B4-BE49-F238E27FC236}">
                  <a16:creationId xmlns:a16="http://schemas.microsoft.com/office/drawing/2014/main" id="{19DE97CE-FCCB-E715-52CB-5B0B1334BE63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0" name="楕円 109">
              <a:extLst>
                <a:ext uri="{FF2B5EF4-FFF2-40B4-BE49-F238E27FC236}">
                  <a16:creationId xmlns:a16="http://schemas.microsoft.com/office/drawing/2014/main" id="{A58FEE0A-EC03-BC7F-8B0C-705764EC4D2F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1" name="四角形: 上の 2 つの角を丸める 110">
              <a:extLst>
                <a:ext uri="{FF2B5EF4-FFF2-40B4-BE49-F238E27FC236}">
                  <a16:creationId xmlns:a16="http://schemas.microsoft.com/office/drawing/2014/main" id="{DB776F49-43FB-A95E-C854-3697E3A0C712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47FDF59F-764F-EEB5-5904-BB840410C7AD}"/>
              </a:ext>
            </a:extLst>
          </p:cNvPr>
          <p:cNvGrpSpPr/>
          <p:nvPr/>
        </p:nvGrpSpPr>
        <p:grpSpPr>
          <a:xfrm>
            <a:off x="6649013" y="5607298"/>
            <a:ext cx="369474" cy="369474"/>
            <a:chOff x="693162" y="3418259"/>
            <a:chExt cx="654545" cy="654545"/>
          </a:xfrm>
        </p:grpSpPr>
        <p:sp>
          <p:nvSpPr>
            <p:cNvPr id="106" name="楕円 105">
              <a:extLst>
                <a:ext uri="{FF2B5EF4-FFF2-40B4-BE49-F238E27FC236}">
                  <a16:creationId xmlns:a16="http://schemas.microsoft.com/office/drawing/2014/main" id="{AFB73C4F-CAFF-364B-4781-40460E0D030F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7" name="楕円 106">
              <a:extLst>
                <a:ext uri="{FF2B5EF4-FFF2-40B4-BE49-F238E27FC236}">
                  <a16:creationId xmlns:a16="http://schemas.microsoft.com/office/drawing/2014/main" id="{B0CB48BB-825A-1CB9-F3D7-3342078F601A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8" name="四角形: 上の 2 つの角を丸める 107">
              <a:extLst>
                <a:ext uri="{FF2B5EF4-FFF2-40B4-BE49-F238E27FC236}">
                  <a16:creationId xmlns:a16="http://schemas.microsoft.com/office/drawing/2014/main" id="{ADD9DA18-C4A5-1B32-283C-9E3D8E3D71E5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69DE47C6-8485-97C8-7B4A-71F203DA05DC}"/>
              </a:ext>
            </a:extLst>
          </p:cNvPr>
          <p:cNvGrpSpPr/>
          <p:nvPr/>
        </p:nvGrpSpPr>
        <p:grpSpPr>
          <a:xfrm>
            <a:off x="9513180" y="3535454"/>
            <a:ext cx="369474" cy="369474"/>
            <a:chOff x="693162" y="3418259"/>
            <a:chExt cx="654545" cy="654545"/>
          </a:xfrm>
        </p:grpSpPr>
        <p:sp>
          <p:nvSpPr>
            <p:cNvPr id="139" name="楕円 138">
              <a:extLst>
                <a:ext uri="{FF2B5EF4-FFF2-40B4-BE49-F238E27FC236}">
                  <a16:creationId xmlns:a16="http://schemas.microsoft.com/office/drawing/2014/main" id="{FDD80B07-1802-1958-48CD-06A71AA0812F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40" name="楕円 139">
              <a:extLst>
                <a:ext uri="{FF2B5EF4-FFF2-40B4-BE49-F238E27FC236}">
                  <a16:creationId xmlns:a16="http://schemas.microsoft.com/office/drawing/2014/main" id="{6C768FF4-8DA1-D44D-D669-12E815AB187C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41" name="四角形: 上の 2 つの角を丸める 140">
              <a:extLst>
                <a:ext uri="{FF2B5EF4-FFF2-40B4-BE49-F238E27FC236}">
                  <a16:creationId xmlns:a16="http://schemas.microsoft.com/office/drawing/2014/main" id="{342B925F-AA27-DE54-BF2D-E3C9ABD6AB29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23" name="グループ化 122">
            <a:extLst>
              <a:ext uri="{FF2B5EF4-FFF2-40B4-BE49-F238E27FC236}">
                <a16:creationId xmlns:a16="http://schemas.microsoft.com/office/drawing/2014/main" id="{CAB127A7-B870-FF3A-FAB8-0419B4888F56}"/>
              </a:ext>
            </a:extLst>
          </p:cNvPr>
          <p:cNvGrpSpPr/>
          <p:nvPr/>
        </p:nvGrpSpPr>
        <p:grpSpPr>
          <a:xfrm>
            <a:off x="9513180" y="4053415"/>
            <a:ext cx="369474" cy="369474"/>
            <a:chOff x="693162" y="3418259"/>
            <a:chExt cx="654545" cy="654545"/>
          </a:xfrm>
        </p:grpSpPr>
        <p:sp>
          <p:nvSpPr>
            <p:cNvPr id="136" name="楕円 135">
              <a:extLst>
                <a:ext uri="{FF2B5EF4-FFF2-40B4-BE49-F238E27FC236}">
                  <a16:creationId xmlns:a16="http://schemas.microsoft.com/office/drawing/2014/main" id="{E73912E7-DAE9-3D7B-AC6E-9B64FB3CFEF9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37" name="楕円 136">
              <a:extLst>
                <a:ext uri="{FF2B5EF4-FFF2-40B4-BE49-F238E27FC236}">
                  <a16:creationId xmlns:a16="http://schemas.microsoft.com/office/drawing/2014/main" id="{F3E68B8C-7EDB-41D0-10DA-290F292DA5C2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38" name="四角形: 上の 2 つの角を丸める 137">
              <a:extLst>
                <a:ext uri="{FF2B5EF4-FFF2-40B4-BE49-F238E27FC236}">
                  <a16:creationId xmlns:a16="http://schemas.microsoft.com/office/drawing/2014/main" id="{B82CD04B-AC70-EBA3-5B9C-832505466039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24" name="グループ化 123">
            <a:extLst>
              <a:ext uri="{FF2B5EF4-FFF2-40B4-BE49-F238E27FC236}">
                <a16:creationId xmlns:a16="http://schemas.microsoft.com/office/drawing/2014/main" id="{2CDCE565-DE5D-CCBA-F047-7F2D0E823E9B}"/>
              </a:ext>
            </a:extLst>
          </p:cNvPr>
          <p:cNvGrpSpPr/>
          <p:nvPr/>
        </p:nvGrpSpPr>
        <p:grpSpPr>
          <a:xfrm>
            <a:off x="9513180" y="4571376"/>
            <a:ext cx="369474" cy="369474"/>
            <a:chOff x="693162" y="3418259"/>
            <a:chExt cx="654545" cy="654545"/>
          </a:xfrm>
        </p:grpSpPr>
        <p:sp>
          <p:nvSpPr>
            <p:cNvPr id="133" name="楕円 132">
              <a:extLst>
                <a:ext uri="{FF2B5EF4-FFF2-40B4-BE49-F238E27FC236}">
                  <a16:creationId xmlns:a16="http://schemas.microsoft.com/office/drawing/2014/main" id="{3CE882B6-E275-731C-E377-95540A6E4470}"/>
                </a:ext>
              </a:extLst>
            </p:cNvPr>
            <p:cNvSpPr/>
            <p:nvPr/>
          </p:nvSpPr>
          <p:spPr>
            <a:xfrm>
              <a:off x="693162" y="3418259"/>
              <a:ext cx="654545" cy="654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34" name="楕円 133">
              <a:extLst>
                <a:ext uri="{FF2B5EF4-FFF2-40B4-BE49-F238E27FC236}">
                  <a16:creationId xmlns:a16="http://schemas.microsoft.com/office/drawing/2014/main" id="{D7D25229-838D-49D7-29E0-60D3E316DC6C}"/>
                </a:ext>
              </a:extLst>
            </p:cNvPr>
            <p:cNvSpPr/>
            <p:nvPr/>
          </p:nvSpPr>
          <p:spPr>
            <a:xfrm>
              <a:off x="937157" y="3531110"/>
              <a:ext cx="166554" cy="166554"/>
            </a:xfrm>
            <a:prstGeom prst="ellipse">
              <a:avLst/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35" name="四角形: 上の 2 つの角を丸める 134">
              <a:extLst>
                <a:ext uri="{FF2B5EF4-FFF2-40B4-BE49-F238E27FC236}">
                  <a16:creationId xmlns:a16="http://schemas.microsoft.com/office/drawing/2014/main" id="{51640073-36BE-407C-8427-5ED4463301B5}"/>
                </a:ext>
              </a:extLst>
            </p:cNvPr>
            <p:cNvSpPr/>
            <p:nvPr/>
          </p:nvSpPr>
          <p:spPr>
            <a:xfrm>
              <a:off x="898508" y="3716100"/>
              <a:ext cx="243853" cy="24385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42" name="四角形: 角を丸くする 141">
            <a:extLst>
              <a:ext uri="{FF2B5EF4-FFF2-40B4-BE49-F238E27FC236}">
                <a16:creationId xmlns:a16="http://schemas.microsoft.com/office/drawing/2014/main" id="{0173201B-29D0-54D8-B899-3B3173CC0BD6}"/>
              </a:ext>
            </a:extLst>
          </p:cNvPr>
          <p:cNvSpPr/>
          <p:nvPr/>
        </p:nvSpPr>
        <p:spPr>
          <a:xfrm>
            <a:off x="2548140" y="3584972"/>
            <a:ext cx="474861" cy="27855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部長</a:t>
            </a:r>
          </a:p>
        </p:txBody>
      </p:sp>
      <p:sp>
        <p:nvSpPr>
          <p:cNvPr id="143" name="四角形: 角を丸くする 142">
            <a:extLst>
              <a:ext uri="{FF2B5EF4-FFF2-40B4-BE49-F238E27FC236}">
                <a16:creationId xmlns:a16="http://schemas.microsoft.com/office/drawing/2014/main" id="{B2814302-8154-550D-F955-59CAB259AE1D}"/>
              </a:ext>
            </a:extLst>
          </p:cNvPr>
          <p:cNvSpPr/>
          <p:nvPr/>
        </p:nvSpPr>
        <p:spPr>
          <a:xfrm>
            <a:off x="5414554" y="3584972"/>
            <a:ext cx="474861" cy="27855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部長</a:t>
            </a:r>
          </a:p>
        </p:txBody>
      </p:sp>
      <p:sp>
        <p:nvSpPr>
          <p:cNvPr id="144" name="四角形: 角を丸くする 143">
            <a:extLst>
              <a:ext uri="{FF2B5EF4-FFF2-40B4-BE49-F238E27FC236}">
                <a16:creationId xmlns:a16="http://schemas.microsoft.com/office/drawing/2014/main" id="{1F56605D-A929-E373-4D47-64E27139828B}"/>
              </a:ext>
            </a:extLst>
          </p:cNvPr>
          <p:cNvSpPr/>
          <p:nvPr/>
        </p:nvSpPr>
        <p:spPr>
          <a:xfrm>
            <a:off x="8226466" y="3584972"/>
            <a:ext cx="474861" cy="27855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部長</a:t>
            </a:r>
          </a:p>
        </p:txBody>
      </p:sp>
      <p:sp>
        <p:nvSpPr>
          <p:cNvPr id="145" name="四角形: 角を丸くする 144">
            <a:extLst>
              <a:ext uri="{FF2B5EF4-FFF2-40B4-BE49-F238E27FC236}">
                <a16:creationId xmlns:a16="http://schemas.microsoft.com/office/drawing/2014/main" id="{FD09DEEF-E792-674B-9174-7E212145D14B}"/>
              </a:ext>
            </a:extLst>
          </p:cNvPr>
          <p:cNvSpPr/>
          <p:nvPr/>
        </p:nvSpPr>
        <p:spPr>
          <a:xfrm>
            <a:off x="11096067" y="3584972"/>
            <a:ext cx="474861" cy="27855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部長</a:t>
            </a:r>
          </a:p>
        </p:txBody>
      </p:sp>
    </p:spTree>
    <p:extLst>
      <p:ext uri="{BB962C8B-B14F-4D97-AF65-F5344CB8AC3E}">
        <p14:creationId xmlns:p14="http://schemas.microsoft.com/office/powerpoint/2010/main" val="309334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152</Words>
  <Application>Microsoft Office PowerPoint</Application>
  <PresentationFormat>ワイド画面</PresentationFormat>
  <Paragraphs>42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