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71"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DF8ED"/>
    <a:srgbClr val="F9F9F9"/>
    <a:srgbClr val="77BF3F"/>
    <a:srgbClr val="FAC60A"/>
    <a:srgbClr val="46CBE1"/>
    <a:srgbClr val="00D0A8"/>
    <a:srgbClr val="99FFCC"/>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3DB948-0BCD-46F6-A48A-77DE33A60D04}" v="1" dt="2026-02-23T10:35:20.154"/>
    <p1510:client id="{79980810-94E1-4F3C-A0BF-EC6C4E16DBFF}" v="1102" dt="2026-02-23T10:03:20.7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3T10:35:20.152" v="24290"/>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3T10:29:25.690" v="24289" actId="47"/>
        <pc:sldMkLst>
          <pc:docMk/>
          <pc:sldMk cId="2861357872" sldId="6057"/>
        </pc:sldMkLst>
        <pc:spChg chg="add mod topLvl">
          <ac:chgData name="松浦英宗" userId="9b03fd3a-662f-49ff-9af1-1b93cf7aab22" providerId="ADAL" clId="{56E9DFAE-DDAD-4FCA-8AED-56B2D15DB479}" dt="2026-02-23T01:43:21.744" v="20346"/>
          <ac:spMkLst>
            <pc:docMk/>
            <pc:sldMk cId="2861357872" sldId="6057"/>
            <ac:spMk id="2" creationId="{B2BC2440-CAED-002C-573B-17272FAB475C}"/>
          </ac:spMkLst>
        </pc:spChg>
        <pc:spChg chg="add mod">
          <ac:chgData name="松浦英宗" userId="9b03fd3a-662f-49ff-9af1-1b93cf7aab22" providerId="ADAL" clId="{56E9DFAE-DDAD-4FCA-8AED-56B2D15DB479}" dt="2026-02-23T01:38:19.332" v="20173" actId="20577"/>
          <ac:spMkLst>
            <pc:docMk/>
            <pc:sldMk cId="2861357872" sldId="6057"/>
            <ac:spMk id="3" creationId="{1BA7A9DA-118A-E647-31E9-AC02D341FEF9}"/>
          </ac:spMkLst>
        </pc:spChg>
        <pc:spChg chg="add mod">
          <ac:chgData name="松浦英宗" userId="9b03fd3a-662f-49ff-9af1-1b93cf7aab22" providerId="ADAL" clId="{56E9DFAE-DDAD-4FCA-8AED-56B2D15DB479}" dt="2026-02-23T01:43:05.503" v="20335" actId="20577"/>
          <ac:spMkLst>
            <pc:docMk/>
            <pc:sldMk cId="2861357872" sldId="6057"/>
            <ac:spMk id="4" creationId="{77B4CCF6-8F06-A622-AA8C-F2A953E9680D}"/>
          </ac:spMkLst>
        </pc:spChg>
        <pc:spChg chg="add mod">
          <ac:chgData name="松浦英宗" userId="9b03fd3a-662f-49ff-9af1-1b93cf7aab22" providerId="ADAL" clId="{56E9DFAE-DDAD-4FCA-8AED-56B2D15DB479}" dt="2026-02-23T01:44:35.895" v="20366" actId="20577"/>
          <ac:spMkLst>
            <pc:docMk/>
            <pc:sldMk cId="2861357872" sldId="6057"/>
            <ac:spMk id="5" creationId="{89E54037-3D0D-BB4B-2EFB-FE9D355E5707}"/>
          </ac:spMkLst>
        </pc:spChg>
        <pc:spChg chg="add mod">
          <ac:chgData name="松浦英宗" userId="9b03fd3a-662f-49ff-9af1-1b93cf7aab22" providerId="ADAL" clId="{56E9DFAE-DDAD-4FCA-8AED-56B2D15DB479}" dt="2026-02-23T01:44:38.036" v="20369" actId="20577"/>
          <ac:spMkLst>
            <pc:docMk/>
            <pc:sldMk cId="2861357872" sldId="6057"/>
            <ac:spMk id="6" creationId="{85EC92D8-AC27-C2D7-EEF3-A2E5C757CDB0}"/>
          </ac:spMkLst>
        </pc:spChg>
        <pc:spChg chg="add mod">
          <ac:chgData name="松浦英宗" userId="9b03fd3a-662f-49ff-9af1-1b93cf7aab22" providerId="ADAL" clId="{56E9DFAE-DDAD-4FCA-8AED-56B2D15DB479}" dt="2026-02-23T01:44:40.227" v="20372" actId="20577"/>
          <ac:spMkLst>
            <pc:docMk/>
            <pc:sldMk cId="2861357872" sldId="6057"/>
            <ac:spMk id="7" creationId="{BECBE2E1-564B-FDC4-E665-0165332343FA}"/>
          </ac:spMkLst>
        </pc:spChg>
        <pc:spChg chg="add mod">
          <ac:chgData name="松浦英宗" userId="9b03fd3a-662f-49ff-9af1-1b93cf7aab22" providerId="ADAL" clId="{56E9DFAE-DDAD-4FCA-8AED-56B2D15DB479}" dt="2026-02-23T01:44:44.843" v="20376" actId="20577"/>
          <ac:spMkLst>
            <pc:docMk/>
            <pc:sldMk cId="2861357872" sldId="6057"/>
            <ac:spMk id="8" creationId="{84C6116A-DE26-988B-E44F-87B316D0C5C0}"/>
          </ac:spMkLst>
        </pc:spChg>
        <pc:spChg chg="add mod">
          <ac:chgData name="松浦英宗" userId="9b03fd3a-662f-49ff-9af1-1b93cf7aab22" providerId="ADAL" clId="{56E9DFAE-DDAD-4FCA-8AED-56B2D15DB479}" dt="2026-02-23T01:43:01.671" v="20331"/>
          <ac:spMkLst>
            <pc:docMk/>
            <pc:sldMk cId="2861357872" sldId="6057"/>
            <ac:spMk id="9" creationId="{6D767382-E6A9-42ED-4F3F-FBC357EA0DC7}"/>
          </ac:spMkLst>
        </pc:spChg>
        <pc:grpChg chg="add mod">
          <ac:chgData name="松浦英宗" userId="9b03fd3a-662f-49ff-9af1-1b93cf7aab22" providerId="ADAL" clId="{56E9DFAE-DDAD-4FCA-8AED-56B2D15DB479}" dt="2026-02-23T01:41:41.167" v="20309" actId="1035"/>
          <ac:grpSpMkLst>
            <pc:docMk/>
            <pc:sldMk cId="2861357872" sldId="6057"/>
            <ac:grpSpMk id="28" creationId="{09C9C70E-2261-0328-DE3C-8A50F9BA5D20}"/>
          </ac:grpSpMkLst>
        </pc:grpChg>
        <pc:cxnChg chg="add mod">
          <ac:chgData name="松浦英宗" userId="9b03fd3a-662f-49ff-9af1-1b93cf7aab22" providerId="ADAL" clId="{56E9DFAE-DDAD-4FCA-8AED-56B2D15DB479}" dt="2026-02-23T01:40:24.386" v="20219" actId="14100"/>
          <ac:cxnSpMkLst>
            <pc:docMk/>
            <pc:sldMk cId="2861357872" sldId="6057"/>
            <ac:cxnSpMk id="10" creationId="{8241C690-E8DE-7330-E0D4-B200547C5263}"/>
          </ac:cxnSpMkLst>
        </pc:cxnChg>
        <pc:cxnChg chg="add mod">
          <ac:chgData name="松浦英宗" userId="9b03fd3a-662f-49ff-9af1-1b93cf7aab22" providerId="ADAL" clId="{56E9DFAE-DDAD-4FCA-8AED-56B2D15DB479}" dt="2026-02-23T01:41:34.157" v="20284" actId="164"/>
          <ac:cxnSpMkLst>
            <pc:docMk/>
            <pc:sldMk cId="2861357872" sldId="6057"/>
            <ac:cxnSpMk id="13" creationId="{C992D697-005B-3AD2-33D0-BD5928C4C1D0}"/>
          </ac:cxnSpMkLst>
        </pc:cxnChg>
        <pc:cxnChg chg="add mod">
          <ac:chgData name="松浦英宗" userId="9b03fd3a-662f-49ff-9af1-1b93cf7aab22" providerId="ADAL" clId="{56E9DFAE-DDAD-4FCA-8AED-56B2D15DB479}" dt="2026-02-23T01:40:33.576" v="20225" actId="14100"/>
          <ac:cxnSpMkLst>
            <pc:docMk/>
            <pc:sldMk cId="2861357872" sldId="6057"/>
            <ac:cxnSpMk id="16" creationId="{F5C1D1D1-9850-2B97-6313-7B64A7BF6234}"/>
          </ac:cxnSpMkLst>
        </pc:cxnChg>
        <pc:cxnChg chg="add mod">
          <ac:chgData name="松浦英宗" userId="9b03fd3a-662f-49ff-9af1-1b93cf7aab22" providerId="ADAL" clId="{56E9DFAE-DDAD-4FCA-8AED-56B2D15DB479}" dt="2026-02-23T01:40:37.389" v="20228" actId="14100"/>
          <ac:cxnSpMkLst>
            <pc:docMk/>
            <pc:sldMk cId="2861357872" sldId="6057"/>
            <ac:cxnSpMk id="19" creationId="{73C77F60-6F97-AD37-3254-B82CC07DEED4}"/>
          </ac:cxnSpMkLst>
        </pc:cxnChg>
        <pc:cxnChg chg="add mod">
          <ac:chgData name="松浦英宗" userId="9b03fd3a-662f-49ff-9af1-1b93cf7aab22" providerId="ADAL" clId="{56E9DFAE-DDAD-4FCA-8AED-56B2D15DB479}" dt="2026-02-23T01:40:41.790" v="20231" actId="14100"/>
          <ac:cxnSpMkLst>
            <pc:docMk/>
            <pc:sldMk cId="2861357872" sldId="6057"/>
            <ac:cxnSpMk id="22" creationId="{F13EED84-793C-4589-A462-B13B5E78A7E8}"/>
          </ac:cxnSpMkLst>
        </pc:cxnChg>
        <pc:cxnChg chg="add mod">
          <ac:chgData name="松浦英宗" userId="9b03fd3a-662f-49ff-9af1-1b93cf7aab22" providerId="ADAL" clId="{56E9DFAE-DDAD-4FCA-8AED-56B2D15DB479}" dt="2026-02-23T01:41:34.157" v="20284" actId="164"/>
          <ac:cxnSpMkLst>
            <pc:docMk/>
            <pc:sldMk cId="2861357872" sldId="6057"/>
            <ac:cxnSpMk id="25" creationId="{E3F10AE0-A79D-A49C-D9AC-F8DDC00CC734}"/>
          </ac:cxnSpMkLst>
        </pc:cxnChg>
      </pc:sldChg>
      <pc:sldChg chg="delSp modSp add del mod">
        <pc:chgData name="松浦英宗" userId="9b03fd3a-662f-49ff-9af1-1b93cf7aab22" providerId="ADAL" clId="{56E9DFAE-DDAD-4FCA-8AED-56B2D15DB479}" dt="2026-02-23T01:43:10.124" v="20337" actId="47"/>
        <pc:sldMkLst>
          <pc:docMk/>
          <pc:sldMk cId="2534289603" sldId="6058"/>
        </pc:sldMkLst>
        <pc:spChg chg="mod topLvl">
          <ac:chgData name="松浦英宗" userId="9b03fd3a-662f-49ff-9af1-1b93cf7aab22" providerId="ADAL" clId="{56E9DFAE-DDAD-4FCA-8AED-56B2D15DB479}" dt="2026-02-23T01:42:21.637" v="20316" actId="165"/>
          <ac:spMkLst>
            <pc:docMk/>
            <pc:sldMk cId="2534289603" sldId="6058"/>
            <ac:spMk id="2" creationId="{4D6E05B8-22D8-6C4C-525E-FC45C777E13E}"/>
          </ac:spMkLst>
        </pc:spChg>
        <pc:spChg chg="mod topLvl">
          <ac:chgData name="松浦英宗" userId="9b03fd3a-662f-49ff-9af1-1b93cf7aab22" providerId="ADAL" clId="{56E9DFAE-DDAD-4FCA-8AED-56B2D15DB479}" dt="2026-02-23T01:42:21.637" v="20316" actId="165"/>
          <ac:spMkLst>
            <pc:docMk/>
            <pc:sldMk cId="2534289603" sldId="6058"/>
            <ac:spMk id="4" creationId="{F1CEA989-B017-03FF-6B5C-D624B8955148}"/>
          </ac:spMkLst>
        </pc:spChg>
        <pc:spChg chg="mod topLvl">
          <ac:chgData name="松浦英宗" userId="9b03fd3a-662f-49ff-9af1-1b93cf7aab22" providerId="ADAL" clId="{56E9DFAE-DDAD-4FCA-8AED-56B2D15DB479}" dt="2026-02-23T01:42:34.235" v="20318" actId="14100"/>
          <ac:spMkLst>
            <pc:docMk/>
            <pc:sldMk cId="2534289603" sldId="6058"/>
            <ac:spMk id="5" creationId="{F54E8BC5-A5EF-A718-544A-AE3AC7718320}"/>
          </ac:spMkLst>
        </pc:spChg>
        <pc:spChg chg="mod topLvl">
          <ac:chgData name="松浦英宗" userId="9b03fd3a-662f-49ff-9af1-1b93cf7aab22" providerId="ADAL" clId="{56E9DFAE-DDAD-4FCA-8AED-56B2D15DB479}" dt="2026-02-23T01:42:34.235" v="20318" actId="14100"/>
          <ac:spMkLst>
            <pc:docMk/>
            <pc:sldMk cId="2534289603" sldId="6058"/>
            <ac:spMk id="6" creationId="{F11C1AE5-24EB-0FDC-2132-372ADE12B8A9}"/>
          </ac:spMkLst>
        </pc:spChg>
        <pc:spChg chg="mod topLvl">
          <ac:chgData name="松浦英宗" userId="9b03fd3a-662f-49ff-9af1-1b93cf7aab22" providerId="ADAL" clId="{56E9DFAE-DDAD-4FCA-8AED-56B2D15DB479}" dt="2026-02-23T01:42:21.637" v="20316" actId="165"/>
          <ac:spMkLst>
            <pc:docMk/>
            <pc:sldMk cId="2534289603" sldId="6058"/>
            <ac:spMk id="7" creationId="{8BBB70F8-E1EB-B969-0287-B4F2AD4A19BC}"/>
          </ac:spMkLst>
        </pc:spChg>
        <pc:spChg chg="mod topLvl">
          <ac:chgData name="松浦英宗" userId="9b03fd3a-662f-49ff-9af1-1b93cf7aab22" providerId="ADAL" clId="{56E9DFAE-DDAD-4FCA-8AED-56B2D15DB479}" dt="2026-02-23T01:42:21.637" v="20316" actId="165"/>
          <ac:spMkLst>
            <pc:docMk/>
            <pc:sldMk cId="2534289603" sldId="6058"/>
            <ac:spMk id="8" creationId="{173EBE1D-EA58-3453-77B4-0BA2E3B9F952}"/>
          </ac:spMkLst>
        </pc:spChg>
        <pc:spChg chg="mod topLvl">
          <ac:chgData name="松浦英宗" userId="9b03fd3a-662f-49ff-9af1-1b93cf7aab22" providerId="ADAL" clId="{56E9DFAE-DDAD-4FCA-8AED-56B2D15DB479}" dt="2026-02-23T01:42:21.637" v="20316" actId="165"/>
          <ac:spMkLst>
            <pc:docMk/>
            <pc:sldMk cId="2534289603" sldId="6058"/>
            <ac:spMk id="9" creationId="{F4ECD0C8-94FF-548A-64C1-BD7D14847DDF}"/>
          </ac:spMkLst>
        </pc:spChg>
        <pc:grpChg chg="del mod">
          <ac:chgData name="松浦英宗" userId="9b03fd3a-662f-49ff-9af1-1b93cf7aab22" providerId="ADAL" clId="{56E9DFAE-DDAD-4FCA-8AED-56B2D15DB479}" dt="2026-02-23T01:42:21.637" v="20316" actId="165"/>
          <ac:grpSpMkLst>
            <pc:docMk/>
            <pc:sldMk cId="2534289603" sldId="6058"/>
            <ac:grpSpMk id="28" creationId="{28156CAC-76B0-8654-3A8A-AF2E1AF97D75}"/>
          </ac:grpSpMkLst>
        </pc:grpChg>
        <pc:cxnChg chg="mod topLvl">
          <ac:chgData name="松浦英宗" userId="9b03fd3a-662f-49ff-9af1-1b93cf7aab22" providerId="ADAL" clId="{56E9DFAE-DDAD-4FCA-8AED-56B2D15DB479}" dt="2026-02-23T01:42:21.637" v="20316" actId="165"/>
          <ac:cxnSpMkLst>
            <pc:docMk/>
            <pc:sldMk cId="2534289603" sldId="6058"/>
            <ac:cxnSpMk id="10" creationId="{DA25C0B9-978B-756F-2E9A-B1304AED09F4}"/>
          </ac:cxnSpMkLst>
        </pc:cxnChg>
        <pc:cxnChg chg="mod">
          <ac:chgData name="松浦英宗" userId="9b03fd3a-662f-49ff-9af1-1b93cf7aab22" providerId="ADAL" clId="{56E9DFAE-DDAD-4FCA-8AED-56B2D15DB479}" dt="2026-02-23T01:42:34.235" v="20318" actId="14100"/>
          <ac:cxnSpMkLst>
            <pc:docMk/>
            <pc:sldMk cId="2534289603" sldId="6058"/>
            <ac:cxnSpMk id="16" creationId="{204701E2-FFF7-659E-3E97-B92397EC0A14}"/>
          </ac:cxnSpMkLst>
        </pc:cxnChg>
        <pc:cxnChg chg="mod topLvl">
          <ac:chgData name="松浦英宗" userId="9b03fd3a-662f-49ff-9af1-1b93cf7aab22" providerId="ADAL" clId="{56E9DFAE-DDAD-4FCA-8AED-56B2D15DB479}" dt="2026-02-23T01:42:34.235" v="20318" actId="14100"/>
          <ac:cxnSpMkLst>
            <pc:docMk/>
            <pc:sldMk cId="2534289603" sldId="6058"/>
            <ac:cxnSpMk id="19" creationId="{9FA6B566-03C8-F368-09BA-E5ECC36625BF}"/>
          </ac:cxnSpMkLst>
        </pc:cxnChg>
      </pc:sldChg>
      <pc:sldChg chg="addSp delSp modSp add del mod">
        <pc:chgData name="松浦英宗" userId="9b03fd3a-662f-49ff-9af1-1b93cf7aab22" providerId="ADAL" clId="{56E9DFAE-DDAD-4FCA-8AED-56B2D15DB479}" dt="2026-02-23T10:29:25.690" v="24289" actId="47"/>
        <pc:sldMkLst>
          <pc:docMk/>
          <pc:sldMk cId="2941426696" sldId="6058"/>
        </pc:sldMkLst>
        <pc:spChg chg="mod topLvl">
          <ac:chgData name="松浦英宗" userId="9b03fd3a-662f-49ff-9af1-1b93cf7aab22" providerId="ADAL" clId="{56E9DFAE-DDAD-4FCA-8AED-56B2D15DB479}" dt="2026-02-23T01:46:33.811" v="20429" actId="164"/>
          <ac:spMkLst>
            <pc:docMk/>
            <pc:sldMk cId="2941426696" sldId="6058"/>
            <ac:spMk id="2" creationId="{78F82A1F-A8BE-1A7F-CBAE-5E99872183F8}"/>
          </ac:spMkLst>
        </pc:spChg>
        <pc:spChg chg="mod topLvl">
          <ac:chgData name="松浦英宗" userId="9b03fd3a-662f-49ff-9af1-1b93cf7aab22" providerId="ADAL" clId="{56E9DFAE-DDAD-4FCA-8AED-56B2D15DB479}" dt="2026-02-23T01:46:00.466" v="20413" actId="164"/>
          <ac:spMkLst>
            <pc:docMk/>
            <pc:sldMk cId="2941426696" sldId="6058"/>
            <ac:spMk id="4" creationId="{D11C08B6-5CD8-5B00-ADCD-3A20FBD16C67}"/>
          </ac:spMkLst>
        </pc:spChg>
        <pc:spChg chg="mod topLvl">
          <ac:chgData name="松浦英宗" userId="9b03fd3a-662f-49ff-9af1-1b93cf7aab22" providerId="ADAL" clId="{56E9DFAE-DDAD-4FCA-8AED-56B2D15DB479}" dt="2026-02-23T01:46:00.466" v="20413" actId="164"/>
          <ac:spMkLst>
            <pc:docMk/>
            <pc:sldMk cId="2941426696" sldId="6058"/>
            <ac:spMk id="5" creationId="{7E93D355-E734-330C-B854-BECD056945F6}"/>
          </ac:spMkLst>
        </pc:spChg>
        <pc:spChg chg="mod topLvl">
          <ac:chgData name="松浦英宗" userId="9b03fd3a-662f-49ff-9af1-1b93cf7aab22" providerId="ADAL" clId="{56E9DFAE-DDAD-4FCA-8AED-56B2D15DB479}" dt="2026-02-23T01:46:00.466" v="20413" actId="164"/>
          <ac:spMkLst>
            <pc:docMk/>
            <pc:sldMk cId="2941426696" sldId="6058"/>
            <ac:spMk id="6" creationId="{43B2D918-C140-BBCD-F266-2F7855605AB0}"/>
          </ac:spMkLst>
        </pc:spChg>
        <pc:spChg chg="del mod topLvl">
          <ac:chgData name="松浦英宗" userId="9b03fd3a-662f-49ff-9af1-1b93cf7aab22" providerId="ADAL" clId="{56E9DFAE-DDAD-4FCA-8AED-56B2D15DB479}" dt="2026-02-23T01:45:17.589" v="20390" actId="478"/>
          <ac:spMkLst>
            <pc:docMk/>
            <pc:sldMk cId="2941426696" sldId="6058"/>
            <ac:spMk id="7" creationId="{72766CD0-E2E1-E5BA-16E9-AF13715B1BE5}"/>
          </ac:spMkLst>
        </pc:spChg>
        <pc:spChg chg="del mod topLvl">
          <ac:chgData name="松浦英宗" userId="9b03fd3a-662f-49ff-9af1-1b93cf7aab22" providerId="ADAL" clId="{56E9DFAE-DDAD-4FCA-8AED-56B2D15DB479}" dt="2026-02-23T01:45:17.589" v="20390" actId="478"/>
          <ac:spMkLst>
            <pc:docMk/>
            <pc:sldMk cId="2941426696" sldId="6058"/>
            <ac:spMk id="8" creationId="{4F54C712-C11D-484D-24BF-4D4148923C50}"/>
          </ac:spMkLst>
        </pc:spChg>
        <pc:spChg chg="del mod topLvl">
          <ac:chgData name="松浦英宗" userId="9b03fd3a-662f-49ff-9af1-1b93cf7aab22" providerId="ADAL" clId="{56E9DFAE-DDAD-4FCA-8AED-56B2D15DB479}" dt="2026-02-23T01:45:17.589" v="20390" actId="478"/>
          <ac:spMkLst>
            <pc:docMk/>
            <pc:sldMk cId="2941426696" sldId="6058"/>
            <ac:spMk id="9" creationId="{3E97A935-6B76-9F1D-E615-831C506B7D17}"/>
          </ac:spMkLst>
        </pc:spChg>
        <pc:spChg chg="add mod">
          <ac:chgData name="松浦英宗" userId="9b03fd3a-662f-49ff-9af1-1b93cf7aab22" providerId="ADAL" clId="{56E9DFAE-DDAD-4FCA-8AED-56B2D15DB479}" dt="2026-02-23T01:46:00.466" v="20413" actId="164"/>
          <ac:spMkLst>
            <pc:docMk/>
            <pc:sldMk cId="2941426696" sldId="6058"/>
            <ac:spMk id="27" creationId="{48BE7D8E-A4F9-2CEC-1DAE-6177F306305A}"/>
          </ac:spMkLst>
        </pc:spChg>
        <pc:spChg chg="add mod">
          <ac:chgData name="松浦英宗" userId="9b03fd3a-662f-49ff-9af1-1b93cf7aab22" providerId="ADAL" clId="{56E9DFAE-DDAD-4FCA-8AED-56B2D15DB479}" dt="2026-02-23T01:46:00.466" v="20413" actId="164"/>
          <ac:spMkLst>
            <pc:docMk/>
            <pc:sldMk cId="2941426696" sldId="6058"/>
            <ac:spMk id="29" creationId="{4423F411-3AE9-4F3E-F52B-375E319688CD}"/>
          </ac:spMkLst>
        </pc:spChg>
        <pc:spChg chg="add mod">
          <ac:chgData name="松浦英宗" userId="9b03fd3a-662f-49ff-9af1-1b93cf7aab22" providerId="ADAL" clId="{56E9DFAE-DDAD-4FCA-8AED-56B2D15DB479}" dt="2026-02-23T01:46:00.466" v="20413" actId="164"/>
          <ac:spMkLst>
            <pc:docMk/>
            <pc:sldMk cId="2941426696" sldId="6058"/>
            <ac:spMk id="30" creationId="{ADC1BDBF-19DC-3333-2390-355A8ABF04E9}"/>
          </ac:spMkLst>
        </pc:spChg>
        <pc:spChg chg="add mod">
          <ac:chgData name="松浦英宗" userId="9b03fd3a-662f-49ff-9af1-1b93cf7aab22" providerId="ADAL" clId="{56E9DFAE-DDAD-4FCA-8AED-56B2D15DB479}" dt="2026-02-23T01:46:00.466" v="20413" actId="164"/>
          <ac:spMkLst>
            <pc:docMk/>
            <pc:sldMk cId="2941426696" sldId="6058"/>
            <ac:spMk id="31" creationId="{35283571-31C7-7EC2-D90A-C95D9C1F3B37}"/>
          </ac:spMkLst>
        </pc:spChg>
        <pc:spChg chg="mod">
          <ac:chgData name="松浦英宗" userId="9b03fd3a-662f-49ff-9af1-1b93cf7aab22" providerId="ADAL" clId="{56E9DFAE-DDAD-4FCA-8AED-56B2D15DB479}" dt="2026-02-23T01:46:14.341" v="20421" actId="20577"/>
          <ac:spMkLst>
            <pc:docMk/>
            <pc:sldMk cId="2941426696" sldId="6058"/>
            <ac:spMk id="46" creationId="{07CB8690-1521-FF53-D42A-9701BCFF0DEB}"/>
          </ac:spMkLst>
        </pc:spChg>
        <pc:spChg chg="mod">
          <ac:chgData name="松浦英宗" userId="9b03fd3a-662f-49ff-9af1-1b93cf7aab22" providerId="ADAL" clId="{56E9DFAE-DDAD-4FCA-8AED-56B2D15DB479}" dt="2026-02-23T01:46:16.631" v="20422"/>
          <ac:spMkLst>
            <pc:docMk/>
            <pc:sldMk cId="2941426696" sldId="6058"/>
            <ac:spMk id="47" creationId="{04FEF716-7625-948B-BC9C-FAD067FA3C15}"/>
          </ac:spMkLst>
        </pc:spChg>
        <pc:spChg chg="mod">
          <ac:chgData name="松浦英宗" userId="9b03fd3a-662f-49ff-9af1-1b93cf7aab22" providerId="ADAL" clId="{56E9DFAE-DDAD-4FCA-8AED-56B2D15DB479}" dt="2026-02-23T01:46:18.138" v="20423"/>
          <ac:spMkLst>
            <pc:docMk/>
            <pc:sldMk cId="2941426696" sldId="6058"/>
            <ac:spMk id="48" creationId="{10849CCE-1075-7217-277A-013CF49E409F}"/>
          </ac:spMkLst>
        </pc:spChg>
        <pc:spChg chg="mod">
          <ac:chgData name="松浦英宗" userId="9b03fd3a-662f-49ff-9af1-1b93cf7aab22" providerId="ADAL" clId="{56E9DFAE-DDAD-4FCA-8AED-56B2D15DB479}" dt="2026-02-23T01:46:19.710" v="20424"/>
          <ac:spMkLst>
            <pc:docMk/>
            <pc:sldMk cId="2941426696" sldId="6058"/>
            <ac:spMk id="51" creationId="{A10605FF-EE34-9C33-B2E1-32C536F996F2}"/>
          </ac:spMkLst>
        </pc:spChg>
        <pc:spChg chg="mod">
          <ac:chgData name="松浦英宗" userId="9b03fd3a-662f-49ff-9af1-1b93cf7aab22" providerId="ADAL" clId="{56E9DFAE-DDAD-4FCA-8AED-56B2D15DB479}" dt="2026-02-23T01:46:21.924" v="20425"/>
          <ac:spMkLst>
            <pc:docMk/>
            <pc:sldMk cId="2941426696" sldId="6058"/>
            <ac:spMk id="52" creationId="{E1288FC3-E446-668A-821A-1B0A23716DC1}"/>
          </ac:spMkLst>
        </pc:spChg>
        <pc:spChg chg="mod">
          <ac:chgData name="松浦英宗" userId="9b03fd3a-662f-49ff-9af1-1b93cf7aab22" providerId="ADAL" clId="{56E9DFAE-DDAD-4FCA-8AED-56B2D15DB479}" dt="2026-02-23T01:46:24.020" v="20426"/>
          <ac:spMkLst>
            <pc:docMk/>
            <pc:sldMk cId="2941426696" sldId="6058"/>
            <ac:spMk id="53" creationId="{BE8E03C3-B172-E665-48AF-04E1CF69B9EA}"/>
          </ac:spMkLst>
        </pc:spChg>
        <pc:spChg chg="mod">
          <ac:chgData name="松浦英宗" userId="9b03fd3a-662f-49ff-9af1-1b93cf7aab22" providerId="ADAL" clId="{56E9DFAE-DDAD-4FCA-8AED-56B2D15DB479}" dt="2026-02-23T01:46:26.627" v="20427"/>
          <ac:spMkLst>
            <pc:docMk/>
            <pc:sldMk cId="2941426696" sldId="6058"/>
            <ac:spMk id="54" creationId="{A477507C-F279-A99A-4739-593B6063F00A}"/>
          </ac:spMkLst>
        </pc:spChg>
        <pc:grpChg chg="del mod">
          <ac:chgData name="松浦英宗" userId="9b03fd3a-662f-49ff-9af1-1b93cf7aab22" providerId="ADAL" clId="{56E9DFAE-DDAD-4FCA-8AED-56B2D15DB479}" dt="2026-02-23T01:44:17.819" v="20360" actId="165"/>
          <ac:grpSpMkLst>
            <pc:docMk/>
            <pc:sldMk cId="2941426696" sldId="6058"/>
            <ac:grpSpMk id="28" creationId="{D5A26C4A-FD7D-D2AE-28B6-4DC13AD3BEA7}"/>
          </ac:grpSpMkLst>
        </pc:grpChg>
        <pc:grpChg chg="add mod">
          <ac:chgData name="松浦英宗" userId="9b03fd3a-662f-49ff-9af1-1b93cf7aab22" providerId="ADAL" clId="{56E9DFAE-DDAD-4FCA-8AED-56B2D15DB479}" dt="2026-02-23T01:46:33.811" v="20429" actId="164"/>
          <ac:grpSpMkLst>
            <pc:docMk/>
            <pc:sldMk cId="2941426696" sldId="6058"/>
            <ac:grpSpMk id="44" creationId="{F8105A7C-ED0A-8E51-3730-E73E413405F2}"/>
          </ac:grpSpMkLst>
        </pc:grpChg>
        <pc:grpChg chg="add mod">
          <ac:chgData name="松浦英宗" userId="9b03fd3a-662f-49ff-9af1-1b93cf7aab22" providerId="ADAL" clId="{56E9DFAE-DDAD-4FCA-8AED-56B2D15DB479}" dt="2026-02-23T01:46:33.811" v="20429" actId="164"/>
          <ac:grpSpMkLst>
            <pc:docMk/>
            <pc:sldMk cId="2941426696" sldId="6058"/>
            <ac:grpSpMk id="45" creationId="{BAD49E72-C2A4-F6E8-DFEA-08420E87356B}"/>
          </ac:grpSpMkLst>
        </pc:grpChg>
        <pc:grpChg chg="add mod">
          <ac:chgData name="松浦英宗" userId="9b03fd3a-662f-49ff-9af1-1b93cf7aab22" providerId="ADAL" clId="{56E9DFAE-DDAD-4FCA-8AED-56B2D15DB479}" dt="2026-02-23T03:17:10.703" v="20895" actId="164"/>
          <ac:grpSpMkLst>
            <pc:docMk/>
            <pc:sldMk cId="2941426696" sldId="6058"/>
            <ac:grpSpMk id="60" creationId="{54B4B44B-98BF-5084-E9B3-A93E38454744}"/>
          </ac:grpSpMkLst>
        </pc:grpChg>
        <pc:grpChg chg="add mod">
          <ac:chgData name="松浦英宗" userId="9b03fd3a-662f-49ff-9af1-1b93cf7aab22" providerId="ADAL" clId="{56E9DFAE-DDAD-4FCA-8AED-56B2D15DB479}" dt="2026-02-23T03:17:10.703" v="20895" actId="164"/>
          <ac:grpSpMkLst>
            <pc:docMk/>
            <pc:sldMk cId="2941426696" sldId="6058"/>
            <ac:grpSpMk id="61" creationId="{022B9A26-1101-D252-1662-2D73AAC84258}"/>
          </ac:grpSpMkLst>
        </pc:grpChg>
        <pc:cxnChg chg="mod topLvl">
          <ac:chgData name="松浦英宗" userId="9b03fd3a-662f-49ff-9af1-1b93cf7aab22" providerId="ADAL" clId="{56E9DFAE-DDAD-4FCA-8AED-56B2D15DB479}" dt="2026-02-23T03:17:10.703" v="20895" actId="164"/>
          <ac:cxnSpMkLst>
            <pc:docMk/>
            <pc:sldMk cId="2941426696" sldId="6058"/>
            <ac:cxnSpMk id="10" creationId="{2EDFD0B5-D047-7920-063B-560E750BC48D}"/>
          </ac:cxnSpMkLst>
        </pc:cxnChg>
        <pc:cxnChg chg="mod">
          <ac:chgData name="松浦英宗" userId="9b03fd3a-662f-49ff-9af1-1b93cf7aab22" providerId="ADAL" clId="{56E9DFAE-DDAD-4FCA-8AED-56B2D15DB479}" dt="2026-02-23T03:17:10.703" v="20895" actId="164"/>
          <ac:cxnSpMkLst>
            <pc:docMk/>
            <pc:sldMk cId="2941426696" sldId="6058"/>
            <ac:cxnSpMk id="13" creationId="{03A3D3AB-BD5C-C337-7DD0-F9621E6A0B76}"/>
          </ac:cxnSpMkLst>
        </pc:cxnChg>
        <pc:cxnChg chg="mod topLvl">
          <ac:chgData name="松浦英宗" userId="9b03fd3a-662f-49ff-9af1-1b93cf7aab22" providerId="ADAL" clId="{56E9DFAE-DDAD-4FCA-8AED-56B2D15DB479}" dt="2026-02-23T01:46:00.466" v="20413" actId="164"/>
          <ac:cxnSpMkLst>
            <pc:docMk/>
            <pc:sldMk cId="2941426696" sldId="6058"/>
            <ac:cxnSpMk id="16" creationId="{242C933A-5337-5190-1AC6-93FC40187CAD}"/>
          </ac:cxnSpMkLst>
        </pc:cxnChg>
        <pc:cxnChg chg="mod">
          <ac:chgData name="松浦英宗" userId="9b03fd3a-662f-49ff-9af1-1b93cf7aab22" providerId="ADAL" clId="{56E9DFAE-DDAD-4FCA-8AED-56B2D15DB479}" dt="2026-02-23T01:46:00.466" v="20413" actId="164"/>
          <ac:cxnSpMkLst>
            <pc:docMk/>
            <pc:sldMk cId="2941426696" sldId="6058"/>
            <ac:cxnSpMk id="19" creationId="{1BA5F8C8-F81F-FF22-C93C-3A37975A4E01}"/>
          </ac:cxnSpMkLst>
        </pc:cxnChg>
        <pc:cxnChg chg="del mod">
          <ac:chgData name="松浦英宗" userId="9b03fd3a-662f-49ff-9af1-1b93cf7aab22" providerId="ADAL" clId="{56E9DFAE-DDAD-4FCA-8AED-56B2D15DB479}" dt="2026-02-23T01:45:17.589" v="20390" actId="478"/>
          <ac:cxnSpMkLst>
            <pc:docMk/>
            <pc:sldMk cId="2941426696" sldId="6058"/>
            <ac:cxnSpMk id="22" creationId="{622C4285-01B2-07FE-A637-37AB6126B281}"/>
          </ac:cxnSpMkLst>
        </pc:cxnChg>
        <pc:cxnChg chg="del mod">
          <ac:chgData name="松浦英宗" userId="9b03fd3a-662f-49ff-9af1-1b93cf7aab22" providerId="ADAL" clId="{56E9DFAE-DDAD-4FCA-8AED-56B2D15DB479}" dt="2026-02-23T01:45:17.589" v="20390" actId="478"/>
          <ac:cxnSpMkLst>
            <pc:docMk/>
            <pc:sldMk cId="2941426696" sldId="6058"/>
            <ac:cxnSpMk id="25" creationId="{403CAD1D-07A7-E640-FB94-205E38EEE96A}"/>
          </ac:cxnSpMkLst>
        </pc:cxnChg>
        <pc:cxnChg chg="add mod">
          <ac:chgData name="松浦英宗" userId="9b03fd3a-662f-49ff-9af1-1b93cf7aab22" providerId="ADAL" clId="{56E9DFAE-DDAD-4FCA-8AED-56B2D15DB479}" dt="2026-02-23T01:45:45.339" v="20403" actId="14100"/>
          <ac:cxnSpMkLst>
            <pc:docMk/>
            <pc:sldMk cId="2941426696" sldId="6058"/>
            <ac:cxnSpMk id="32" creationId="{9C84E1CD-1C74-D63F-D913-CC1B390AECD3}"/>
          </ac:cxnSpMkLst>
        </pc:cxnChg>
        <pc:cxnChg chg="add mod">
          <ac:chgData name="松浦英宗" userId="9b03fd3a-662f-49ff-9af1-1b93cf7aab22" providerId="ADAL" clId="{56E9DFAE-DDAD-4FCA-8AED-56B2D15DB479}" dt="2026-02-23T01:45:48.670" v="20406" actId="14100"/>
          <ac:cxnSpMkLst>
            <pc:docMk/>
            <pc:sldMk cId="2941426696" sldId="6058"/>
            <ac:cxnSpMk id="35" creationId="{E43F011A-D940-6E09-51A7-A32163B764B3}"/>
          </ac:cxnSpMkLst>
        </pc:cxnChg>
        <pc:cxnChg chg="add mod">
          <ac:chgData name="松浦英宗" userId="9b03fd3a-662f-49ff-9af1-1b93cf7aab22" providerId="ADAL" clId="{56E9DFAE-DDAD-4FCA-8AED-56B2D15DB479}" dt="2026-02-23T01:45:53.121" v="20409" actId="14100"/>
          <ac:cxnSpMkLst>
            <pc:docMk/>
            <pc:sldMk cId="2941426696" sldId="6058"/>
            <ac:cxnSpMk id="38" creationId="{37F01924-64F0-4B62-257E-CE4BBFC9B9CA}"/>
          </ac:cxnSpMkLst>
        </pc:cxnChg>
        <pc:cxnChg chg="add mod">
          <ac:chgData name="松浦英宗" userId="9b03fd3a-662f-49ff-9af1-1b93cf7aab22" providerId="ADAL" clId="{56E9DFAE-DDAD-4FCA-8AED-56B2D15DB479}" dt="2026-02-23T01:45:57.604" v="20412" actId="14100"/>
          <ac:cxnSpMkLst>
            <pc:docMk/>
            <pc:sldMk cId="2941426696" sldId="6058"/>
            <ac:cxnSpMk id="41" creationId="{9E80AAD4-53C7-6DCF-BCE2-36F02D8F24A8}"/>
          </ac:cxnSpMkLst>
        </pc:cxnChg>
        <pc:cxnChg chg="mod">
          <ac:chgData name="松浦英宗" userId="9b03fd3a-662f-49ff-9af1-1b93cf7aab22" providerId="ADAL" clId="{56E9DFAE-DDAD-4FCA-8AED-56B2D15DB479}" dt="2026-02-23T01:46:06.427" v="20414" actId="571"/>
          <ac:cxnSpMkLst>
            <pc:docMk/>
            <pc:sldMk cId="2941426696" sldId="6058"/>
            <ac:cxnSpMk id="57" creationId="{6915CE68-0302-5DFD-63E5-198530B23710}"/>
          </ac:cxnSpMkLst>
        </pc:cxnChg>
        <pc:cxnChg chg="mod">
          <ac:chgData name="松浦英宗" userId="9b03fd3a-662f-49ff-9af1-1b93cf7aab22" providerId="ADAL" clId="{56E9DFAE-DDAD-4FCA-8AED-56B2D15DB479}" dt="2026-02-23T01:46:06.427" v="20414" actId="571"/>
          <ac:cxnSpMkLst>
            <pc:docMk/>
            <pc:sldMk cId="2941426696" sldId="6058"/>
            <ac:cxnSpMk id="58" creationId="{CDEB0826-7FD7-E877-E082-A912728438E6}"/>
          </ac:cxnSpMkLst>
        </pc:cxnChg>
      </pc:sldChg>
      <pc:sldChg chg="addSp delSp modSp add del mod ord">
        <pc:chgData name="松浦英宗" userId="9b03fd3a-662f-49ff-9af1-1b93cf7aab22" providerId="ADAL" clId="{56E9DFAE-DDAD-4FCA-8AED-56B2D15DB479}" dt="2026-02-23T10:29:25.690" v="24289" actId="47"/>
        <pc:sldMkLst>
          <pc:docMk/>
          <pc:sldMk cId="24492165" sldId="6059"/>
        </pc:sldMkLst>
        <pc:spChg chg="mod topLvl">
          <ac:chgData name="松浦英宗" userId="9b03fd3a-662f-49ff-9af1-1b93cf7aab22" providerId="ADAL" clId="{56E9DFAE-DDAD-4FCA-8AED-56B2D15DB479}" dt="2026-02-23T01:48:16.125" v="20434" actId="165"/>
          <ac:spMkLst>
            <pc:docMk/>
            <pc:sldMk cId="24492165" sldId="6059"/>
            <ac:spMk id="2" creationId="{D40ADCD6-94DA-4F11-848B-FFDBB5FD9206}"/>
          </ac:spMkLst>
        </pc:spChg>
        <pc:spChg chg="mod topLvl">
          <ac:chgData name="松浦英宗" userId="9b03fd3a-662f-49ff-9af1-1b93cf7aab22" providerId="ADAL" clId="{56E9DFAE-DDAD-4FCA-8AED-56B2D15DB479}" dt="2026-02-23T01:48:16.125" v="20434" actId="165"/>
          <ac:spMkLst>
            <pc:docMk/>
            <pc:sldMk cId="24492165" sldId="6059"/>
            <ac:spMk id="4" creationId="{01029949-58FE-6220-4774-4EE5CB9C8567}"/>
          </ac:spMkLst>
        </pc:spChg>
        <pc:spChg chg="mod topLvl">
          <ac:chgData name="松浦英宗" userId="9b03fd3a-662f-49ff-9af1-1b93cf7aab22" providerId="ADAL" clId="{56E9DFAE-DDAD-4FCA-8AED-56B2D15DB479}" dt="2026-02-23T03:17:02.547" v="20893" actId="164"/>
          <ac:spMkLst>
            <pc:docMk/>
            <pc:sldMk cId="24492165" sldId="6059"/>
            <ac:spMk id="5" creationId="{8B162363-A21F-79CF-14BD-61D070924514}"/>
          </ac:spMkLst>
        </pc:spChg>
        <pc:spChg chg="mod topLvl">
          <ac:chgData name="松浦英宗" userId="9b03fd3a-662f-49ff-9af1-1b93cf7aab22" providerId="ADAL" clId="{56E9DFAE-DDAD-4FCA-8AED-56B2D15DB479}" dt="2026-02-23T01:48:16.125" v="20434" actId="165"/>
          <ac:spMkLst>
            <pc:docMk/>
            <pc:sldMk cId="24492165" sldId="6059"/>
            <ac:spMk id="6" creationId="{9703CFB4-2E33-B9B9-A8C5-9951DC6DD136}"/>
          </ac:spMkLst>
        </pc:spChg>
        <pc:spChg chg="mod topLvl">
          <ac:chgData name="松浦英宗" userId="9b03fd3a-662f-49ff-9af1-1b93cf7aab22" providerId="ADAL" clId="{56E9DFAE-DDAD-4FCA-8AED-56B2D15DB479}" dt="2026-02-23T03:17:02.547" v="20893" actId="164"/>
          <ac:spMkLst>
            <pc:docMk/>
            <pc:sldMk cId="24492165" sldId="6059"/>
            <ac:spMk id="7" creationId="{245B787B-33B7-2532-81A1-E2DF5ECBCBCE}"/>
          </ac:spMkLst>
        </pc:spChg>
        <pc:spChg chg="mod topLvl">
          <ac:chgData name="松浦英宗" userId="9b03fd3a-662f-49ff-9af1-1b93cf7aab22" providerId="ADAL" clId="{56E9DFAE-DDAD-4FCA-8AED-56B2D15DB479}" dt="2026-02-23T03:17:02.547" v="20893" actId="164"/>
          <ac:spMkLst>
            <pc:docMk/>
            <pc:sldMk cId="24492165" sldId="6059"/>
            <ac:spMk id="8" creationId="{13D770F8-FE08-ECD7-2DCA-84B8101764DB}"/>
          </ac:spMkLst>
        </pc:spChg>
        <pc:spChg chg="mod topLvl">
          <ac:chgData name="松浦英宗" userId="9b03fd3a-662f-49ff-9af1-1b93cf7aab22" providerId="ADAL" clId="{56E9DFAE-DDAD-4FCA-8AED-56B2D15DB479}" dt="2026-02-23T01:48:16.125" v="20434" actId="165"/>
          <ac:spMkLst>
            <pc:docMk/>
            <pc:sldMk cId="24492165" sldId="6059"/>
            <ac:spMk id="9" creationId="{FAAB9940-1230-D6CF-2D80-FD7CFEE3775F}"/>
          </ac:spMkLst>
        </pc:spChg>
        <pc:spChg chg="add mod">
          <ac:chgData name="松浦英宗" userId="9b03fd3a-662f-49ff-9af1-1b93cf7aab22" providerId="ADAL" clId="{56E9DFAE-DDAD-4FCA-8AED-56B2D15DB479}" dt="2026-02-23T03:17:02.547" v="20893" actId="164"/>
          <ac:spMkLst>
            <pc:docMk/>
            <pc:sldMk cId="24492165" sldId="6059"/>
            <ac:spMk id="17" creationId="{58A5637B-7E2D-5950-42FC-374425288B98}"/>
          </ac:spMkLst>
        </pc:spChg>
        <pc:spChg chg="add mod">
          <ac:chgData name="松浦英宗" userId="9b03fd3a-662f-49ff-9af1-1b93cf7aab22" providerId="ADAL" clId="{56E9DFAE-DDAD-4FCA-8AED-56B2D15DB479}" dt="2026-02-23T03:17:02.547" v="20893" actId="164"/>
          <ac:spMkLst>
            <pc:docMk/>
            <pc:sldMk cId="24492165" sldId="6059"/>
            <ac:spMk id="18" creationId="{1B9C4312-804B-DC4D-EA0F-A67B9C72B075}"/>
          </ac:spMkLst>
        </pc:spChg>
        <pc:spChg chg="add mod">
          <ac:chgData name="松浦英宗" userId="9b03fd3a-662f-49ff-9af1-1b93cf7aab22" providerId="ADAL" clId="{56E9DFAE-DDAD-4FCA-8AED-56B2D15DB479}" dt="2026-02-23T01:49:25.101" v="20466" actId="20577"/>
          <ac:spMkLst>
            <pc:docMk/>
            <pc:sldMk cId="24492165" sldId="6059"/>
            <ac:spMk id="20" creationId="{50418582-2074-0445-97FF-CB9070B1A526}"/>
          </ac:spMkLst>
        </pc:spChg>
        <pc:spChg chg="add mod">
          <ac:chgData name="松浦英宗" userId="9b03fd3a-662f-49ff-9af1-1b93cf7aab22" providerId="ADAL" clId="{56E9DFAE-DDAD-4FCA-8AED-56B2D15DB479}" dt="2026-02-23T03:17:02.547" v="20893" actId="164"/>
          <ac:spMkLst>
            <pc:docMk/>
            <pc:sldMk cId="24492165" sldId="6059"/>
            <ac:spMk id="21" creationId="{FA19DF4E-9888-DF23-8199-692C4959C849}"/>
          </ac:spMkLst>
        </pc:spChg>
        <pc:spChg chg="add mod">
          <ac:chgData name="松浦英宗" userId="9b03fd3a-662f-49ff-9af1-1b93cf7aab22" providerId="ADAL" clId="{56E9DFAE-DDAD-4FCA-8AED-56B2D15DB479}" dt="2026-02-23T01:49:13.920" v="20456" actId="20577"/>
          <ac:spMkLst>
            <pc:docMk/>
            <pc:sldMk cId="24492165" sldId="6059"/>
            <ac:spMk id="23" creationId="{8536E459-0FAB-EB2A-2704-28FE79E57F08}"/>
          </ac:spMkLst>
        </pc:spChg>
        <pc:spChg chg="add mod">
          <ac:chgData name="松浦英宗" userId="9b03fd3a-662f-49ff-9af1-1b93cf7aab22" providerId="ADAL" clId="{56E9DFAE-DDAD-4FCA-8AED-56B2D15DB479}" dt="2026-02-23T01:49:16.075" v="20458" actId="20577"/>
          <ac:spMkLst>
            <pc:docMk/>
            <pc:sldMk cId="24492165" sldId="6059"/>
            <ac:spMk id="24" creationId="{09DDFFEF-3A36-B4EF-541A-947482731A03}"/>
          </ac:spMkLst>
        </pc:spChg>
        <pc:spChg chg="add mod">
          <ac:chgData name="松浦英宗" userId="9b03fd3a-662f-49ff-9af1-1b93cf7aab22" providerId="ADAL" clId="{56E9DFAE-DDAD-4FCA-8AED-56B2D15DB479}" dt="2026-02-23T03:17:02.547" v="20893" actId="164"/>
          <ac:spMkLst>
            <pc:docMk/>
            <pc:sldMk cId="24492165" sldId="6059"/>
            <ac:spMk id="26" creationId="{0F0E069A-D692-F61D-6304-A38EA03E2DFF}"/>
          </ac:spMkLst>
        </pc:spChg>
        <pc:spChg chg="add mod">
          <ac:chgData name="松浦英宗" userId="9b03fd3a-662f-49ff-9af1-1b93cf7aab22" providerId="ADAL" clId="{56E9DFAE-DDAD-4FCA-8AED-56B2D15DB479}" dt="2026-02-23T01:49:32.879" v="20475" actId="20577"/>
          <ac:spMkLst>
            <pc:docMk/>
            <pc:sldMk cId="24492165" sldId="6059"/>
            <ac:spMk id="27" creationId="{5750CBF9-3606-F5DA-5393-1C09A3401B0E}"/>
          </ac:spMkLst>
        </pc:spChg>
        <pc:spChg chg="add mod">
          <ac:chgData name="松浦英宗" userId="9b03fd3a-662f-49ff-9af1-1b93cf7aab22" providerId="ADAL" clId="{56E9DFAE-DDAD-4FCA-8AED-56B2D15DB479}" dt="2026-02-23T03:17:02.547" v="20893" actId="164"/>
          <ac:spMkLst>
            <pc:docMk/>
            <pc:sldMk cId="24492165" sldId="6059"/>
            <ac:spMk id="29" creationId="{A5552A79-1764-5F3D-D26F-0A93EAF791A9}"/>
          </ac:spMkLst>
        </pc:spChg>
        <pc:spChg chg="add mod">
          <ac:chgData name="松浦英宗" userId="9b03fd3a-662f-49ff-9af1-1b93cf7aab22" providerId="ADAL" clId="{56E9DFAE-DDAD-4FCA-8AED-56B2D15DB479}" dt="2026-02-23T01:49:21.891" v="20463" actId="20577"/>
          <ac:spMkLst>
            <pc:docMk/>
            <pc:sldMk cId="24492165" sldId="6059"/>
            <ac:spMk id="30" creationId="{E5142A9A-0CED-5B07-C57A-504DD14036A9}"/>
          </ac:spMkLst>
        </pc:spChg>
        <pc:spChg chg="add mod">
          <ac:chgData name="松浦英宗" userId="9b03fd3a-662f-49ff-9af1-1b93cf7aab22" providerId="ADAL" clId="{56E9DFAE-DDAD-4FCA-8AED-56B2D15DB479}" dt="2026-02-23T03:17:02.547" v="20893" actId="164"/>
          <ac:spMkLst>
            <pc:docMk/>
            <pc:sldMk cId="24492165" sldId="6059"/>
            <ac:spMk id="31" creationId="{DC672065-A167-D070-6801-E42CAC48FCA2}"/>
          </ac:spMkLst>
        </pc:spChg>
        <pc:spChg chg="add mod">
          <ac:chgData name="松浦英宗" userId="9b03fd3a-662f-49ff-9af1-1b93cf7aab22" providerId="ADAL" clId="{56E9DFAE-DDAD-4FCA-8AED-56B2D15DB479}" dt="2026-02-23T03:17:02.547" v="20893" actId="164"/>
          <ac:spMkLst>
            <pc:docMk/>
            <pc:sldMk cId="24492165" sldId="6059"/>
            <ac:spMk id="32" creationId="{DDACF696-081C-F60A-9091-3075BE85DB31}"/>
          </ac:spMkLst>
        </pc:spChg>
        <pc:grpChg chg="del mod">
          <ac:chgData name="松浦英宗" userId="9b03fd3a-662f-49ff-9af1-1b93cf7aab22" providerId="ADAL" clId="{56E9DFAE-DDAD-4FCA-8AED-56B2D15DB479}" dt="2026-02-23T01:48:16.125" v="20434" actId="165"/>
          <ac:grpSpMkLst>
            <pc:docMk/>
            <pc:sldMk cId="24492165" sldId="6059"/>
            <ac:grpSpMk id="28" creationId="{E761E5A7-313E-BB9E-9334-2B2385607E1C}"/>
          </ac:grpSpMkLst>
        </pc:grpChg>
        <pc:grpChg chg="mod">
          <ac:chgData name="松浦英宗" userId="9b03fd3a-662f-49ff-9af1-1b93cf7aab22" providerId="ADAL" clId="{56E9DFAE-DDAD-4FCA-8AED-56B2D15DB479}" dt="2026-02-23T03:17:03.536" v="20894" actId="12788"/>
          <ac:grpSpMkLst>
            <pc:docMk/>
            <pc:sldMk cId="24492165" sldId="6059"/>
            <ac:grpSpMk id="70" creationId="{2BA0A026-F5D6-9A3B-C132-9770D9038D6E}"/>
          </ac:grpSpMkLst>
        </pc:grpChg>
        <pc:cxnChg chg="mod topLvl">
          <ac:chgData name="松浦英宗" userId="9b03fd3a-662f-49ff-9af1-1b93cf7aab22" providerId="ADAL" clId="{56E9DFAE-DDAD-4FCA-8AED-56B2D15DB479}" dt="2026-02-23T01:48:16.125" v="20434" actId="165"/>
          <ac:cxnSpMkLst>
            <pc:docMk/>
            <pc:sldMk cId="24492165" sldId="6059"/>
            <ac:cxnSpMk id="10" creationId="{F8D9369B-D943-DC26-F4BA-FA787CBD0F79}"/>
          </ac:cxnSpMkLst>
        </pc:cxnChg>
        <pc:cxnChg chg="mod topLvl">
          <ac:chgData name="松浦英宗" userId="9b03fd3a-662f-49ff-9af1-1b93cf7aab22" providerId="ADAL" clId="{56E9DFAE-DDAD-4FCA-8AED-56B2D15DB479}" dt="2026-02-23T01:48:16.125" v="20434" actId="165"/>
          <ac:cxnSpMkLst>
            <pc:docMk/>
            <pc:sldMk cId="24492165" sldId="6059"/>
            <ac:cxnSpMk id="25" creationId="{04202BC3-4BA5-4BB0-8641-A5F254C3B3B8}"/>
          </ac:cxnSpMkLst>
        </pc:cxnChg>
        <pc:cxnChg chg="add mod">
          <ac:chgData name="松浦英宗" userId="9b03fd3a-662f-49ff-9af1-1b93cf7aab22" providerId="ADAL" clId="{56E9DFAE-DDAD-4FCA-8AED-56B2D15DB479}" dt="2026-02-23T01:49:02.680" v="20448" actId="14100"/>
          <ac:cxnSpMkLst>
            <pc:docMk/>
            <pc:sldMk cId="24492165" sldId="6059"/>
            <ac:cxnSpMk id="33" creationId="{140F0FB8-0BF2-A7A8-1488-3DAEB7B0B92B}"/>
          </ac:cxnSpMkLst>
        </pc:cxnChg>
        <pc:cxnChg chg="add mod">
          <ac:chgData name="松浦英宗" userId="9b03fd3a-662f-49ff-9af1-1b93cf7aab22" providerId="ADAL" clId="{56E9DFAE-DDAD-4FCA-8AED-56B2D15DB479}" dt="2026-02-23T01:49:45.142" v="20483" actId="14100"/>
          <ac:cxnSpMkLst>
            <pc:docMk/>
            <pc:sldMk cId="24492165" sldId="6059"/>
            <ac:cxnSpMk id="36" creationId="{712FD5FF-E4B7-C8C9-0D27-8BFAD171EC44}"/>
          </ac:cxnSpMkLst>
        </pc:cxnChg>
        <pc:cxnChg chg="add mod">
          <ac:chgData name="松浦英宗" userId="9b03fd3a-662f-49ff-9af1-1b93cf7aab22" providerId="ADAL" clId="{56E9DFAE-DDAD-4FCA-8AED-56B2D15DB479}" dt="2026-02-23T01:49:54.510" v="20488" actId="14100"/>
          <ac:cxnSpMkLst>
            <pc:docMk/>
            <pc:sldMk cId="24492165" sldId="6059"/>
            <ac:cxnSpMk id="39" creationId="{4DB32913-2E13-15AB-5535-A74C601DE593}"/>
          </ac:cxnSpMkLst>
        </pc:cxnChg>
        <pc:cxnChg chg="add mod">
          <ac:chgData name="松浦英宗" userId="9b03fd3a-662f-49ff-9af1-1b93cf7aab22" providerId="ADAL" clId="{56E9DFAE-DDAD-4FCA-8AED-56B2D15DB479}" dt="2026-02-23T01:50:00.176" v="20491" actId="14100"/>
          <ac:cxnSpMkLst>
            <pc:docMk/>
            <pc:sldMk cId="24492165" sldId="6059"/>
            <ac:cxnSpMk id="43" creationId="{C1617AD8-8392-767C-A735-11F82346CD4E}"/>
          </ac:cxnSpMkLst>
        </pc:cxnChg>
        <pc:cxnChg chg="add mod">
          <ac:chgData name="松浦英宗" userId="9b03fd3a-662f-49ff-9af1-1b93cf7aab22" providerId="ADAL" clId="{56E9DFAE-DDAD-4FCA-8AED-56B2D15DB479}" dt="2026-02-23T01:50:06.015" v="20496" actId="14100"/>
          <ac:cxnSpMkLst>
            <pc:docMk/>
            <pc:sldMk cId="24492165" sldId="6059"/>
            <ac:cxnSpMk id="46" creationId="{669CF24C-D5BC-F0C9-0159-3E5FBF76BDFF}"/>
          </ac:cxnSpMkLst>
        </pc:cxnChg>
        <pc:cxnChg chg="add mod">
          <ac:chgData name="松浦英宗" userId="9b03fd3a-662f-49ff-9af1-1b93cf7aab22" providerId="ADAL" clId="{56E9DFAE-DDAD-4FCA-8AED-56B2D15DB479}" dt="2026-02-23T01:50:09.532" v="20499" actId="14100"/>
          <ac:cxnSpMkLst>
            <pc:docMk/>
            <pc:sldMk cId="24492165" sldId="6059"/>
            <ac:cxnSpMk id="49" creationId="{6ADF3BA9-D936-8504-B0CF-69CC5395ACC2}"/>
          </ac:cxnSpMkLst>
        </pc:cxnChg>
        <pc:cxnChg chg="add mod">
          <ac:chgData name="松浦英宗" userId="9b03fd3a-662f-49ff-9af1-1b93cf7aab22" providerId="ADAL" clId="{56E9DFAE-DDAD-4FCA-8AED-56B2D15DB479}" dt="2026-02-23T01:50:14.223" v="20502" actId="14100"/>
          <ac:cxnSpMkLst>
            <pc:docMk/>
            <pc:sldMk cId="24492165" sldId="6059"/>
            <ac:cxnSpMk id="52" creationId="{0A840CEC-3F85-A701-964F-2D5F4B2E4713}"/>
          </ac:cxnSpMkLst>
        </pc:cxnChg>
        <pc:cxnChg chg="add mod">
          <ac:chgData name="松浦英宗" userId="9b03fd3a-662f-49ff-9af1-1b93cf7aab22" providerId="ADAL" clId="{56E9DFAE-DDAD-4FCA-8AED-56B2D15DB479}" dt="2026-02-23T01:50:19.572" v="20505" actId="14100"/>
          <ac:cxnSpMkLst>
            <pc:docMk/>
            <pc:sldMk cId="24492165" sldId="6059"/>
            <ac:cxnSpMk id="55" creationId="{DBA92DB4-6C94-FC54-1FD0-01BA67CC2C55}"/>
          </ac:cxnSpMkLst>
        </pc:cxnChg>
        <pc:cxnChg chg="add mod">
          <ac:chgData name="松浦英宗" userId="9b03fd3a-662f-49ff-9af1-1b93cf7aab22" providerId="ADAL" clId="{56E9DFAE-DDAD-4FCA-8AED-56B2D15DB479}" dt="2026-02-23T01:50:27.206" v="20508" actId="14100"/>
          <ac:cxnSpMkLst>
            <pc:docMk/>
            <pc:sldMk cId="24492165" sldId="6059"/>
            <ac:cxnSpMk id="58" creationId="{196D17E5-85BC-6674-0470-F5F0B027569B}"/>
          </ac:cxnSpMkLst>
        </pc:cxnChg>
        <pc:cxnChg chg="add mod">
          <ac:chgData name="松浦英宗" userId="9b03fd3a-662f-49ff-9af1-1b93cf7aab22" providerId="ADAL" clId="{56E9DFAE-DDAD-4FCA-8AED-56B2D15DB479}" dt="2026-02-23T01:50:31.494" v="20511" actId="14100"/>
          <ac:cxnSpMkLst>
            <pc:docMk/>
            <pc:sldMk cId="24492165" sldId="6059"/>
            <ac:cxnSpMk id="61" creationId="{BF4974F5-D4FE-7547-EB07-703DE3AFEBAF}"/>
          </ac:cxnSpMkLst>
        </pc:cxnChg>
        <pc:cxnChg chg="add mod">
          <ac:chgData name="松浦英宗" userId="9b03fd3a-662f-49ff-9af1-1b93cf7aab22" providerId="ADAL" clId="{56E9DFAE-DDAD-4FCA-8AED-56B2D15DB479}" dt="2026-02-23T01:50:35.705" v="20514" actId="14100"/>
          <ac:cxnSpMkLst>
            <pc:docMk/>
            <pc:sldMk cId="24492165" sldId="6059"/>
            <ac:cxnSpMk id="64" creationId="{F25E1B5E-9AB6-FA45-D1E6-74C19288F961}"/>
          </ac:cxnSpMkLst>
        </pc:cxnChg>
        <pc:cxnChg chg="add mod">
          <ac:chgData name="松浦英宗" userId="9b03fd3a-662f-49ff-9af1-1b93cf7aab22" providerId="ADAL" clId="{56E9DFAE-DDAD-4FCA-8AED-56B2D15DB479}" dt="2026-02-23T01:50:40.909" v="20519" actId="14100"/>
          <ac:cxnSpMkLst>
            <pc:docMk/>
            <pc:sldMk cId="24492165" sldId="6059"/>
            <ac:cxnSpMk id="67" creationId="{6C502BCF-617E-7BD1-C5E1-79BFD6A8CB9E}"/>
          </ac:cxnSpMkLst>
        </pc:cxnChg>
      </pc:sldChg>
      <pc:sldChg chg="delSp modSp add del mod">
        <pc:chgData name="松浦英宗" userId="9b03fd3a-662f-49ff-9af1-1b93cf7aab22" providerId="ADAL" clId="{56E9DFAE-DDAD-4FCA-8AED-56B2D15DB479}" dt="2026-02-23T01:43:59.518" v="20353" actId="47"/>
        <pc:sldMkLst>
          <pc:docMk/>
          <pc:sldMk cId="492792814" sldId="6059"/>
        </pc:sldMkLst>
        <pc:spChg chg="mod topLvl">
          <ac:chgData name="松浦英宗" userId="9b03fd3a-662f-49ff-9af1-1b93cf7aab22" providerId="ADAL" clId="{56E9DFAE-DDAD-4FCA-8AED-56B2D15DB479}" dt="2026-02-23T01:43:31.488" v="20348" actId="165"/>
          <ac:spMkLst>
            <pc:docMk/>
            <pc:sldMk cId="492792814" sldId="6059"/>
            <ac:spMk id="2" creationId="{5FF766E0-3D35-34FE-E7FA-3AAE459DE209}"/>
          </ac:spMkLst>
        </pc:spChg>
        <pc:spChg chg="mod topLvl">
          <ac:chgData name="松浦英宗" userId="9b03fd3a-662f-49ff-9af1-1b93cf7aab22" providerId="ADAL" clId="{56E9DFAE-DDAD-4FCA-8AED-56B2D15DB479}" dt="2026-02-23T01:43:31.488" v="20348" actId="165"/>
          <ac:spMkLst>
            <pc:docMk/>
            <pc:sldMk cId="492792814" sldId="6059"/>
            <ac:spMk id="4" creationId="{B729BD89-683C-5925-FC53-EF01A53306A0}"/>
          </ac:spMkLst>
        </pc:spChg>
        <pc:spChg chg="mod topLvl">
          <ac:chgData name="松浦英宗" userId="9b03fd3a-662f-49ff-9af1-1b93cf7aab22" providerId="ADAL" clId="{56E9DFAE-DDAD-4FCA-8AED-56B2D15DB479}" dt="2026-02-23T01:43:51.079" v="20350" actId="14100"/>
          <ac:spMkLst>
            <pc:docMk/>
            <pc:sldMk cId="492792814" sldId="6059"/>
            <ac:spMk id="5" creationId="{22C595B5-6CFF-341C-F0EF-50BFDEBC9670}"/>
          </ac:spMkLst>
        </pc:spChg>
        <pc:spChg chg="mod topLvl">
          <ac:chgData name="松浦英宗" userId="9b03fd3a-662f-49ff-9af1-1b93cf7aab22" providerId="ADAL" clId="{56E9DFAE-DDAD-4FCA-8AED-56B2D15DB479}" dt="2026-02-23T01:43:51.079" v="20350" actId="14100"/>
          <ac:spMkLst>
            <pc:docMk/>
            <pc:sldMk cId="492792814" sldId="6059"/>
            <ac:spMk id="6" creationId="{FDA29A93-CEFA-8085-CFFF-C714FFC397F5}"/>
          </ac:spMkLst>
        </pc:spChg>
        <pc:spChg chg="mod topLvl">
          <ac:chgData name="松浦英宗" userId="9b03fd3a-662f-49ff-9af1-1b93cf7aab22" providerId="ADAL" clId="{56E9DFAE-DDAD-4FCA-8AED-56B2D15DB479}" dt="2026-02-23T01:43:51.079" v="20350" actId="14100"/>
          <ac:spMkLst>
            <pc:docMk/>
            <pc:sldMk cId="492792814" sldId="6059"/>
            <ac:spMk id="7" creationId="{F9A35671-1D5C-8E88-41FC-168EC4C9D27B}"/>
          </ac:spMkLst>
        </pc:spChg>
        <pc:spChg chg="mod topLvl">
          <ac:chgData name="松浦英宗" userId="9b03fd3a-662f-49ff-9af1-1b93cf7aab22" providerId="ADAL" clId="{56E9DFAE-DDAD-4FCA-8AED-56B2D15DB479}" dt="2026-02-23T01:43:51.079" v="20350" actId="14100"/>
          <ac:spMkLst>
            <pc:docMk/>
            <pc:sldMk cId="492792814" sldId="6059"/>
            <ac:spMk id="8" creationId="{5B5AB9F9-7352-8CB0-E10F-42B3A4EBBDF1}"/>
          </ac:spMkLst>
        </pc:spChg>
        <pc:spChg chg="mod topLvl">
          <ac:chgData name="松浦英宗" userId="9b03fd3a-662f-49ff-9af1-1b93cf7aab22" providerId="ADAL" clId="{56E9DFAE-DDAD-4FCA-8AED-56B2D15DB479}" dt="2026-02-23T01:43:31.488" v="20348" actId="165"/>
          <ac:spMkLst>
            <pc:docMk/>
            <pc:sldMk cId="492792814" sldId="6059"/>
            <ac:spMk id="9" creationId="{01A8F1D1-3E37-37B2-D4F9-4216CCC6B5C7}"/>
          </ac:spMkLst>
        </pc:spChg>
        <pc:grpChg chg="del mod">
          <ac:chgData name="松浦英宗" userId="9b03fd3a-662f-49ff-9af1-1b93cf7aab22" providerId="ADAL" clId="{56E9DFAE-DDAD-4FCA-8AED-56B2D15DB479}" dt="2026-02-23T01:43:31.488" v="20348" actId="165"/>
          <ac:grpSpMkLst>
            <pc:docMk/>
            <pc:sldMk cId="492792814" sldId="6059"/>
            <ac:grpSpMk id="28" creationId="{C70B0614-A221-AF62-1AAC-91F1DFB24FA9}"/>
          </ac:grpSpMkLst>
        </pc:grpChg>
        <pc:cxnChg chg="mod topLvl">
          <ac:chgData name="松浦英宗" userId="9b03fd3a-662f-49ff-9af1-1b93cf7aab22" providerId="ADAL" clId="{56E9DFAE-DDAD-4FCA-8AED-56B2D15DB479}" dt="2026-02-23T01:43:51.079" v="20350" actId="14100"/>
          <ac:cxnSpMkLst>
            <pc:docMk/>
            <pc:sldMk cId="492792814" sldId="6059"/>
            <ac:cxnSpMk id="16" creationId="{7ED59EA8-5469-CD4C-A5B7-4A5A7D7D280D}"/>
          </ac:cxnSpMkLst>
        </pc:cxnChg>
        <pc:cxnChg chg="mod">
          <ac:chgData name="松浦英宗" userId="9b03fd3a-662f-49ff-9af1-1b93cf7aab22" providerId="ADAL" clId="{56E9DFAE-DDAD-4FCA-8AED-56B2D15DB479}" dt="2026-02-23T01:43:51.079" v="20350" actId="14100"/>
          <ac:cxnSpMkLst>
            <pc:docMk/>
            <pc:sldMk cId="492792814" sldId="6059"/>
            <ac:cxnSpMk id="19" creationId="{F0A8BA93-ADC6-6CE1-53A2-AB85359CB89E}"/>
          </ac:cxnSpMkLst>
        </pc:cxnChg>
        <pc:cxnChg chg="mod topLvl">
          <ac:chgData name="松浦英宗" userId="9b03fd3a-662f-49ff-9af1-1b93cf7aab22" providerId="ADAL" clId="{56E9DFAE-DDAD-4FCA-8AED-56B2D15DB479}" dt="2026-02-23T01:43:51.079" v="20350" actId="14100"/>
          <ac:cxnSpMkLst>
            <pc:docMk/>
            <pc:sldMk cId="492792814" sldId="6059"/>
            <ac:cxnSpMk id="22" creationId="{320D82B6-DB75-F230-E2D6-4D4245AF9E7E}"/>
          </ac:cxnSpMkLst>
        </pc:cxnChg>
        <pc:cxnChg chg="mod">
          <ac:chgData name="松浦英宗" userId="9b03fd3a-662f-49ff-9af1-1b93cf7aab22" providerId="ADAL" clId="{56E9DFAE-DDAD-4FCA-8AED-56B2D15DB479}" dt="2026-02-23T01:43:51.079" v="20350" actId="14100"/>
          <ac:cxnSpMkLst>
            <pc:docMk/>
            <pc:sldMk cId="492792814" sldId="6059"/>
            <ac:cxnSpMk id="25" creationId="{5A5423E9-04EB-A01D-D33D-810DEBDA41C3}"/>
          </ac:cxnSpMkLst>
        </pc:cxnChg>
      </pc:sldChg>
      <pc:sldChg chg="addSp modSp add del mod">
        <pc:chgData name="松浦英宗" userId="9b03fd3a-662f-49ff-9af1-1b93cf7aab22" providerId="ADAL" clId="{56E9DFAE-DDAD-4FCA-8AED-56B2D15DB479}" dt="2026-02-23T02:21:41.417" v="20879" actId="47"/>
        <pc:sldMkLst>
          <pc:docMk/>
          <pc:sldMk cId="3404103243" sldId="6060"/>
        </pc:sldMkLst>
        <pc:spChg chg="mod">
          <ac:chgData name="松浦英宗" userId="9b03fd3a-662f-49ff-9af1-1b93cf7aab22" providerId="ADAL" clId="{56E9DFAE-DDAD-4FCA-8AED-56B2D15DB479}" dt="2026-02-23T02:05:01.894" v="20529" actId="207"/>
          <ac:spMkLst>
            <pc:docMk/>
            <pc:sldMk cId="3404103243" sldId="6060"/>
            <ac:spMk id="4" creationId="{943105B2-C48D-C78F-848C-D6AB30DB3F5D}"/>
          </ac:spMkLst>
        </pc:spChg>
        <pc:spChg chg="mod">
          <ac:chgData name="松浦英宗" userId="9b03fd3a-662f-49ff-9af1-1b93cf7aab22" providerId="ADAL" clId="{56E9DFAE-DDAD-4FCA-8AED-56B2D15DB479}" dt="2026-02-23T02:05:01.894" v="20529" actId="207"/>
          <ac:spMkLst>
            <pc:docMk/>
            <pc:sldMk cId="3404103243" sldId="6060"/>
            <ac:spMk id="5" creationId="{BB4C3527-1B0E-A500-2F47-B84537653F88}"/>
          </ac:spMkLst>
        </pc:spChg>
        <pc:spChg chg="mod">
          <ac:chgData name="松浦英宗" userId="9b03fd3a-662f-49ff-9af1-1b93cf7aab22" providerId="ADAL" clId="{56E9DFAE-DDAD-4FCA-8AED-56B2D15DB479}" dt="2026-02-23T02:05:01.894" v="20529" actId="207"/>
          <ac:spMkLst>
            <pc:docMk/>
            <pc:sldMk cId="3404103243" sldId="6060"/>
            <ac:spMk id="6" creationId="{07CDCA4C-5319-1933-B27B-374A20B37F50}"/>
          </ac:spMkLst>
        </pc:spChg>
        <pc:spChg chg="mod">
          <ac:chgData name="松浦英宗" userId="9b03fd3a-662f-49ff-9af1-1b93cf7aab22" providerId="ADAL" clId="{56E9DFAE-DDAD-4FCA-8AED-56B2D15DB479}" dt="2026-02-23T02:05:01.894" v="20529" actId="207"/>
          <ac:spMkLst>
            <pc:docMk/>
            <pc:sldMk cId="3404103243" sldId="6060"/>
            <ac:spMk id="7" creationId="{B337FE48-E121-0AB8-167F-C0DD8851BD6D}"/>
          </ac:spMkLst>
        </pc:spChg>
        <pc:spChg chg="mod">
          <ac:chgData name="松浦英宗" userId="9b03fd3a-662f-49ff-9af1-1b93cf7aab22" providerId="ADAL" clId="{56E9DFAE-DDAD-4FCA-8AED-56B2D15DB479}" dt="2026-02-23T02:05:01.894" v="20529" actId="207"/>
          <ac:spMkLst>
            <pc:docMk/>
            <pc:sldMk cId="3404103243" sldId="6060"/>
            <ac:spMk id="8" creationId="{C5FF020E-EA6E-82DF-7ECA-CCF920AEBAF0}"/>
          </ac:spMkLst>
        </pc:spChg>
        <pc:spChg chg="mod">
          <ac:chgData name="松浦英宗" userId="9b03fd3a-662f-49ff-9af1-1b93cf7aab22" providerId="ADAL" clId="{56E9DFAE-DDAD-4FCA-8AED-56B2D15DB479}" dt="2026-02-23T02:05:01.894" v="20529" actId="207"/>
          <ac:spMkLst>
            <pc:docMk/>
            <pc:sldMk cId="3404103243" sldId="6060"/>
            <ac:spMk id="9" creationId="{32417DC5-2D1F-ED31-85AC-450FCD92262A}"/>
          </ac:spMkLst>
        </pc:spChg>
        <pc:spChg chg="add mod ord">
          <ac:chgData name="松浦英宗" userId="9b03fd3a-662f-49ff-9af1-1b93cf7aab22" providerId="ADAL" clId="{56E9DFAE-DDAD-4FCA-8AED-56B2D15DB479}" dt="2026-02-23T02:04:51.985" v="20528" actId="167"/>
          <ac:spMkLst>
            <pc:docMk/>
            <pc:sldMk cId="3404103243" sldId="6060"/>
            <ac:spMk id="11" creationId="{F4AA9263-159D-79F1-F6B2-17F1330A86E9}"/>
          </ac:spMkLst>
        </pc:spChg>
      </pc:sldChg>
      <pc:sldChg chg="addSp delSp modSp add del mod">
        <pc:chgData name="松浦英宗" userId="9b03fd3a-662f-49ff-9af1-1b93cf7aab22" providerId="ADAL" clId="{56E9DFAE-DDAD-4FCA-8AED-56B2D15DB479}" dt="2026-02-23T10:29:25.690" v="24289" actId="47"/>
        <pc:sldMkLst>
          <pc:docMk/>
          <pc:sldMk cId="1414056014" sldId="6061"/>
        </pc:sldMkLst>
        <pc:spChg chg="mod topLvl">
          <ac:chgData name="松浦英宗" userId="9b03fd3a-662f-49ff-9af1-1b93cf7aab22" providerId="ADAL" clId="{56E9DFAE-DDAD-4FCA-8AED-56B2D15DB479}" dt="2026-02-23T02:09:13.388" v="20678" actId="164"/>
          <ac:spMkLst>
            <pc:docMk/>
            <pc:sldMk cId="1414056014" sldId="6061"/>
            <ac:spMk id="2" creationId="{E1028273-E2CF-7BD9-5BAD-B58848E9112B}"/>
          </ac:spMkLst>
        </pc:spChg>
        <pc:spChg chg="mod">
          <ac:chgData name="松浦英宗" userId="9b03fd3a-662f-49ff-9af1-1b93cf7aab22" providerId="ADAL" clId="{56E9DFAE-DDAD-4FCA-8AED-56B2D15DB479}" dt="2026-02-23T02:08:18.773" v="20622" actId="14100"/>
          <ac:spMkLst>
            <pc:docMk/>
            <pc:sldMk cId="1414056014" sldId="6061"/>
            <ac:spMk id="4" creationId="{287C00EB-79B3-E724-A6F2-027DB8139C67}"/>
          </ac:spMkLst>
        </pc:spChg>
        <pc:spChg chg="mod topLvl">
          <ac:chgData name="松浦英宗" userId="9b03fd3a-662f-49ff-9af1-1b93cf7aab22" providerId="ADAL" clId="{56E9DFAE-DDAD-4FCA-8AED-56B2D15DB479}" dt="2026-02-23T02:09:13.388" v="20678" actId="164"/>
          <ac:spMkLst>
            <pc:docMk/>
            <pc:sldMk cId="1414056014" sldId="6061"/>
            <ac:spMk id="5" creationId="{1E437D69-3BF7-1B1C-A709-C2F64D7C1F9E}"/>
          </ac:spMkLst>
        </pc:spChg>
        <pc:spChg chg="mod topLvl">
          <ac:chgData name="松浦英宗" userId="9b03fd3a-662f-49ff-9af1-1b93cf7aab22" providerId="ADAL" clId="{56E9DFAE-DDAD-4FCA-8AED-56B2D15DB479}" dt="2026-02-23T02:09:13.388" v="20678" actId="164"/>
          <ac:spMkLst>
            <pc:docMk/>
            <pc:sldMk cId="1414056014" sldId="6061"/>
            <ac:spMk id="6" creationId="{1DC28FE1-CE1D-2FA1-88A7-B40017EB489E}"/>
          </ac:spMkLst>
        </pc:spChg>
        <pc:spChg chg="mod topLvl">
          <ac:chgData name="松浦英宗" userId="9b03fd3a-662f-49ff-9af1-1b93cf7aab22" providerId="ADAL" clId="{56E9DFAE-DDAD-4FCA-8AED-56B2D15DB479}" dt="2026-02-23T02:09:13.388" v="20678" actId="164"/>
          <ac:spMkLst>
            <pc:docMk/>
            <pc:sldMk cId="1414056014" sldId="6061"/>
            <ac:spMk id="27" creationId="{5F839D5D-4D60-94E5-20B1-4CFBD048D31A}"/>
          </ac:spMkLst>
        </pc:spChg>
        <pc:spChg chg="mod">
          <ac:chgData name="松浦英宗" userId="9b03fd3a-662f-49ff-9af1-1b93cf7aab22" providerId="ADAL" clId="{56E9DFAE-DDAD-4FCA-8AED-56B2D15DB479}" dt="2026-02-23T02:08:34.287" v="20652" actId="465"/>
          <ac:spMkLst>
            <pc:docMk/>
            <pc:sldMk cId="1414056014" sldId="6061"/>
            <ac:spMk id="29" creationId="{E41DD145-2EAF-103C-A073-046214C69810}"/>
          </ac:spMkLst>
        </pc:spChg>
        <pc:spChg chg="mod">
          <ac:chgData name="松浦英宗" userId="9b03fd3a-662f-49ff-9af1-1b93cf7aab22" providerId="ADAL" clId="{56E9DFAE-DDAD-4FCA-8AED-56B2D15DB479}" dt="2026-02-23T02:08:34.287" v="20652" actId="465"/>
          <ac:spMkLst>
            <pc:docMk/>
            <pc:sldMk cId="1414056014" sldId="6061"/>
            <ac:spMk id="30" creationId="{E7C29FF0-08C9-039C-7AAB-986AD8C028AE}"/>
          </ac:spMkLst>
        </pc:spChg>
        <pc:spChg chg="mod topLvl">
          <ac:chgData name="松浦英宗" userId="9b03fd3a-662f-49ff-9af1-1b93cf7aab22" providerId="ADAL" clId="{56E9DFAE-DDAD-4FCA-8AED-56B2D15DB479}" dt="2026-02-23T02:09:13.388" v="20678" actId="164"/>
          <ac:spMkLst>
            <pc:docMk/>
            <pc:sldMk cId="1414056014" sldId="6061"/>
            <ac:spMk id="31" creationId="{90437754-ADED-C531-305E-A68EE6577FDF}"/>
          </ac:spMkLst>
        </pc:spChg>
        <pc:spChg chg="del mod topLvl">
          <ac:chgData name="松浦英宗" userId="9b03fd3a-662f-49ff-9af1-1b93cf7aab22" providerId="ADAL" clId="{56E9DFAE-DDAD-4FCA-8AED-56B2D15DB479}" dt="2026-02-23T02:06:28.142" v="20565" actId="478"/>
          <ac:spMkLst>
            <pc:docMk/>
            <pc:sldMk cId="1414056014" sldId="6061"/>
            <ac:spMk id="46" creationId="{6CF12BA4-4C0E-F2FD-FE6B-70AF2820B377}"/>
          </ac:spMkLst>
        </pc:spChg>
        <pc:spChg chg="del mod topLvl">
          <ac:chgData name="松浦英宗" userId="9b03fd3a-662f-49ff-9af1-1b93cf7aab22" providerId="ADAL" clId="{56E9DFAE-DDAD-4FCA-8AED-56B2D15DB479}" dt="2026-02-23T02:06:28.142" v="20565" actId="478"/>
          <ac:spMkLst>
            <pc:docMk/>
            <pc:sldMk cId="1414056014" sldId="6061"/>
            <ac:spMk id="47" creationId="{66099CB7-023B-ECA8-DCA8-3CDEE20B8853}"/>
          </ac:spMkLst>
        </pc:spChg>
        <pc:spChg chg="del mod topLvl">
          <ac:chgData name="松浦英宗" userId="9b03fd3a-662f-49ff-9af1-1b93cf7aab22" providerId="ADAL" clId="{56E9DFAE-DDAD-4FCA-8AED-56B2D15DB479}" dt="2026-02-23T02:06:28.142" v="20565" actId="478"/>
          <ac:spMkLst>
            <pc:docMk/>
            <pc:sldMk cId="1414056014" sldId="6061"/>
            <ac:spMk id="48" creationId="{9E5CEBD1-21FA-E56F-8C04-82B3C931FFCB}"/>
          </ac:spMkLst>
        </pc:spChg>
        <pc:spChg chg="del mod topLvl">
          <ac:chgData name="松浦英宗" userId="9b03fd3a-662f-49ff-9af1-1b93cf7aab22" providerId="ADAL" clId="{56E9DFAE-DDAD-4FCA-8AED-56B2D15DB479}" dt="2026-02-23T02:06:28.142" v="20565" actId="478"/>
          <ac:spMkLst>
            <pc:docMk/>
            <pc:sldMk cId="1414056014" sldId="6061"/>
            <ac:spMk id="51" creationId="{2DE8E175-4DFA-DE4C-40E9-F112E1FD0296}"/>
          </ac:spMkLst>
        </pc:spChg>
        <pc:spChg chg="del mod topLvl">
          <ac:chgData name="松浦英宗" userId="9b03fd3a-662f-49ff-9af1-1b93cf7aab22" providerId="ADAL" clId="{56E9DFAE-DDAD-4FCA-8AED-56B2D15DB479}" dt="2026-02-23T02:06:28.142" v="20565" actId="478"/>
          <ac:spMkLst>
            <pc:docMk/>
            <pc:sldMk cId="1414056014" sldId="6061"/>
            <ac:spMk id="52" creationId="{A8055322-6215-664D-CF29-E46D02833677}"/>
          </ac:spMkLst>
        </pc:spChg>
        <pc:spChg chg="del mod topLvl">
          <ac:chgData name="松浦英宗" userId="9b03fd3a-662f-49ff-9af1-1b93cf7aab22" providerId="ADAL" clId="{56E9DFAE-DDAD-4FCA-8AED-56B2D15DB479}" dt="2026-02-23T02:06:28.142" v="20565" actId="478"/>
          <ac:spMkLst>
            <pc:docMk/>
            <pc:sldMk cId="1414056014" sldId="6061"/>
            <ac:spMk id="53" creationId="{78FC8CDD-8450-DECA-828E-7793A311EDCF}"/>
          </ac:spMkLst>
        </pc:spChg>
        <pc:spChg chg="del">
          <ac:chgData name="松浦英宗" userId="9b03fd3a-662f-49ff-9af1-1b93cf7aab22" providerId="ADAL" clId="{56E9DFAE-DDAD-4FCA-8AED-56B2D15DB479}" dt="2026-02-23T02:06:28.142" v="20565" actId="478"/>
          <ac:spMkLst>
            <pc:docMk/>
            <pc:sldMk cId="1414056014" sldId="6061"/>
            <ac:spMk id="54" creationId="{B26C5343-6C13-62C4-52AF-06AD58A95A13}"/>
          </ac:spMkLst>
        </pc:spChg>
        <pc:spChg chg="add mod">
          <ac:chgData name="松浦英宗" userId="9b03fd3a-662f-49ff-9af1-1b93cf7aab22" providerId="ADAL" clId="{56E9DFAE-DDAD-4FCA-8AED-56B2D15DB479}" dt="2026-02-23T02:09:13.388" v="20678" actId="164"/>
          <ac:spMkLst>
            <pc:docMk/>
            <pc:sldMk cId="1414056014" sldId="6061"/>
            <ac:spMk id="81" creationId="{E0A6FE29-D946-C328-F457-03D9C8E04E63}"/>
          </ac:spMkLst>
        </pc:spChg>
        <pc:spChg chg="add mod">
          <ac:chgData name="松浦英宗" userId="9b03fd3a-662f-49ff-9af1-1b93cf7aab22" providerId="ADAL" clId="{56E9DFAE-DDAD-4FCA-8AED-56B2D15DB479}" dt="2026-02-23T02:09:13.388" v="20678" actId="164"/>
          <ac:spMkLst>
            <pc:docMk/>
            <pc:sldMk cId="1414056014" sldId="6061"/>
            <ac:spMk id="82" creationId="{B1BA4841-F99F-90A4-C3C6-DAD2DD56FA8B}"/>
          </ac:spMkLst>
        </pc:spChg>
        <pc:spChg chg="add mod">
          <ac:chgData name="松浦英宗" userId="9b03fd3a-662f-49ff-9af1-1b93cf7aab22" providerId="ADAL" clId="{56E9DFAE-DDAD-4FCA-8AED-56B2D15DB479}" dt="2026-02-23T02:09:02.286" v="20669"/>
          <ac:spMkLst>
            <pc:docMk/>
            <pc:sldMk cId="1414056014" sldId="6061"/>
            <ac:spMk id="83" creationId="{9C45FE6F-0E57-C39C-B9CC-FCE9C374138F}"/>
          </ac:spMkLst>
        </pc:spChg>
        <pc:spChg chg="add mod">
          <ac:chgData name="松浦英宗" userId="9b03fd3a-662f-49ff-9af1-1b93cf7aab22" providerId="ADAL" clId="{56E9DFAE-DDAD-4FCA-8AED-56B2D15DB479}" dt="2026-02-23T02:09:13.388" v="20678" actId="164"/>
          <ac:spMkLst>
            <pc:docMk/>
            <pc:sldMk cId="1414056014" sldId="6061"/>
            <ac:spMk id="85" creationId="{24BEF7A5-9C83-EF56-DD2D-E4B6E9020DEA}"/>
          </ac:spMkLst>
        </pc:spChg>
        <pc:spChg chg="add mod">
          <ac:chgData name="松浦英宗" userId="9b03fd3a-662f-49ff-9af1-1b93cf7aab22" providerId="ADAL" clId="{56E9DFAE-DDAD-4FCA-8AED-56B2D15DB479}" dt="2026-02-23T02:09:13.388" v="20678" actId="164"/>
          <ac:spMkLst>
            <pc:docMk/>
            <pc:sldMk cId="1414056014" sldId="6061"/>
            <ac:spMk id="86" creationId="{1A4538D9-1917-5501-0E0F-1AA1D9189891}"/>
          </ac:spMkLst>
        </pc:spChg>
        <pc:spChg chg="add mod">
          <ac:chgData name="松浦英宗" userId="9b03fd3a-662f-49ff-9af1-1b93cf7aab22" providerId="ADAL" clId="{56E9DFAE-DDAD-4FCA-8AED-56B2D15DB479}" dt="2026-02-23T02:09:06.493" v="20675"/>
          <ac:spMkLst>
            <pc:docMk/>
            <pc:sldMk cId="1414056014" sldId="6061"/>
            <ac:spMk id="87" creationId="{CFEC9625-65E9-A095-0842-E20A5380156F}"/>
          </ac:spMkLst>
        </pc:spChg>
        <pc:spChg chg="add mod">
          <ac:chgData name="松浦英宗" userId="9b03fd3a-662f-49ff-9af1-1b93cf7aab22" providerId="ADAL" clId="{56E9DFAE-DDAD-4FCA-8AED-56B2D15DB479}" dt="2026-02-23T02:09:13.388" v="20678" actId="164"/>
          <ac:spMkLst>
            <pc:docMk/>
            <pc:sldMk cId="1414056014" sldId="6061"/>
            <ac:spMk id="88" creationId="{E502508D-31BD-D463-FADA-765022AAC715}"/>
          </ac:spMkLst>
        </pc:spChg>
        <pc:grpChg chg="mod">
          <ac:chgData name="松浦英宗" userId="9b03fd3a-662f-49ff-9af1-1b93cf7aab22" providerId="ADAL" clId="{56E9DFAE-DDAD-4FCA-8AED-56B2D15DB479}" dt="2026-02-23T02:09:32.259" v="20705" actId="1035"/>
          <ac:grpSpMkLst>
            <pc:docMk/>
            <pc:sldMk cId="1414056014" sldId="6061"/>
            <ac:grpSpMk id="98" creationId="{43550E90-9579-C4B7-9FF8-0DACA387F22A}"/>
          </ac:grpSpMkLst>
        </pc:grpChg>
        <pc:cxnChg chg="del mod">
          <ac:chgData name="松浦英宗" userId="9b03fd3a-662f-49ff-9af1-1b93cf7aab22" providerId="ADAL" clId="{56E9DFAE-DDAD-4FCA-8AED-56B2D15DB479}" dt="2026-02-23T02:06:29.567" v="20566" actId="478"/>
          <ac:cxnSpMkLst>
            <pc:docMk/>
            <pc:sldMk cId="1414056014" sldId="6061"/>
            <ac:cxnSpMk id="10" creationId="{7B1F8B77-3B72-1343-29DB-93A671BAE8C6}"/>
          </ac:cxnSpMkLst>
        </pc:cxnChg>
        <pc:cxnChg chg="del mod">
          <ac:chgData name="松浦英宗" userId="9b03fd3a-662f-49ff-9af1-1b93cf7aab22" providerId="ADAL" clId="{56E9DFAE-DDAD-4FCA-8AED-56B2D15DB479}" dt="2026-02-23T02:06:35.975" v="20568" actId="478"/>
          <ac:cxnSpMkLst>
            <pc:docMk/>
            <pc:sldMk cId="1414056014" sldId="6061"/>
            <ac:cxnSpMk id="13" creationId="{E07B5CA6-181E-B6BC-A0E6-D93325CA37BB}"/>
          </ac:cxnSpMkLst>
        </pc:cxnChg>
        <pc:cxnChg chg="del mod">
          <ac:chgData name="松浦英宗" userId="9b03fd3a-662f-49ff-9af1-1b93cf7aab22" providerId="ADAL" clId="{56E9DFAE-DDAD-4FCA-8AED-56B2D15DB479}" dt="2026-02-23T02:07:16.785" v="20594" actId="478"/>
          <ac:cxnSpMkLst>
            <pc:docMk/>
            <pc:sldMk cId="1414056014" sldId="6061"/>
            <ac:cxnSpMk id="16" creationId="{25997206-1B61-A8FF-59AC-55B7E8687465}"/>
          </ac:cxnSpMkLst>
        </pc:cxnChg>
        <pc:cxnChg chg="mod">
          <ac:chgData name="松浦英宗" userId="9b03fd3a-662f-49ff-9af1-1b93cf7aab22" providerId="ADAL" clId="{56E9DFAE-DDAD-4FCA-8AED-56B2D15DB479}" dt="2026-02-23T02:08:34.287" v="20652" actId="465"/>
          <ac:cxnSpMkLst>
            <pc:docMk/>
            <pc:sldMk cId="1414056014" sldId="6061"/>
            <ac:cxnSpMk id="19" creationId="{91C162AD-E462-ADC0-F6EF-E4FFBD23E03C}"/>
          </ac:cxnSpMkLst>
        </pc:cxnChg>
        <pc:cxnChg chg="mod">
          <ac:chgData name="松浦英宗" userId="9b03fd3a-662f-49ff-9af1-1b93cf7aab22" providerId="ADAL" clId="{56E9DFAE-DDAD-4FCA-8AED-56B2D15DB479}" dt="2026-02-23T02:08:34.287" v="20652" actId="465"/>
          <ac:cxnSpMkLst>
            <pc:docMk/>
            <pc:sldMk cId="1414056014" sldId="6061"/>
            <ac:cxnSpMk id="32" creationId="{5DDEC1AE-E3E1-28FA-A3B3-5AE80CE639A6}"/>
          </ac:cxnSpMkLst>
        </pc:cxnChg>
        <pc:cxnChg chg="mod">
          <ac:chgData name="松浦英宗" userId="9b03fd3a-662f-49ff-9af1-1b93cf7aab22" providerId="ADAL" clId="{56E9DFAE-DDAD-4FCA-8AED-56B2D15DB479}" dt="2026-02-23T02:08:34.287" v="20652" actId="465"/>
          <ac:cxnSpMkLst>
            <pc:docMk/>
            <pc:sldMk cId="1414056014" sldId="6061"/>
            <ac:cxnSpMk id="35" creationId="{9C722071-FA42-F4D3-89E5-6D9D7EAA3082}"/>
          </ac:cxnSpMkLst>
        </pc:cxnChg>
        <pc:cxnChg chg="mod">
          <ac:chgData name="松浦英宗" userId="9b03fd3a-662f-49ff-9af1-1b93cf7aab22" providerId="ADAL" clId="{56E9DFAE-DDAD-4FCA-8AED-56B2D15DB479}" dt="2026-02-23T02:08:34.287" v="20652" actId="465"/>
          <ac:cxnSpMkLst>
            <pc:docMk/>
            <pc:sldMk cId="1414056014" sldId="6061"/>
            <ac:cxnSpMk id="38" creationId="{79EF222F-E360-493C-19DC-36A236D23826}"/>
          </ac:cxnSpMkLst>
        </pc:cxnChg>
        <pc:cxnChg chg="mod">
          <ac:chgData name="松浦英宗" userId="9b03fd3a-662f-49ff-9af1-1b93cf7aab22" providerId="ADAL" clId="{56E9DFAE-DDAD-4FCA-8AED-56B2D15DB479}" dt="2026-02-23T02:08:31.181" v="20651" actId="1035"/>
          <ac:cxnSpMkLst>
            <pc:docMk/>
            <pc:sldMk cId="1414056014" sldId="6061"/>
            <ac:cxnSpMk id="41" creationId="{277F9DFD-A279-A678-8E85-4F1D991DB7D2}"/>
          </ac:cxnSpMkLst>
        </pc:cxnChg>
        <pc:cxnChg chg="del mod">
          <ac:chgData name="松浦英宗" userId="9b03fd3a-662f-49ff-9af1-1b93cf7aab22" providerId="ADAL" clId="{56E9DFAE-DDAD-4FCA-8AED-56B2D15DB479}" dt="2026-02-23T02:06:28.142" v="20565" actId="478"/>
          <ac:cxnSpMkLst>
            <pc:docMk/>
            <pc:sldMk cId="1414056014" sldId="6061"/>
            <ac:cxnSpMk id="49" creationId="{A6518EF4-7793-B53F-6005-7A71B61CC706}"/>
          </ac:cxnSpMkLst>
        </pc:cxnChg>
        <pc:cxnChg chg="del mod">
          <ac:chgData name="松浦英宗" userId="9b03fd3a-662f-49ff-9af1-1b93cf7aab22" providerId="ADAL" clId="{56E9DFAE-DDAD-4FCA-8AED-56B2D15DB479}" dt="2026-02-23T02:06:28.142" v="20565" actId="478"/>
          <ac:cxnSpMkLst>
            <pc:docMk/>
            <pc:sldMk cId="1414056014" sldId="6061"/>
            <ac:cxnSpMk id="50" creationId="{116E1477-BEA4-D44A-0951-94A98F0C2329}"/>
          </ac:cxnSpMkLst>
        </pc:cxnChg>
        <pc:cxnChg chg="del mod">
          <ac:chgData name="松浦英宗" userId="9b03fd3a-662f-49ff-9af1-1b93cf7aab22" providerId="ADAL" clId="{56E9DFAE-DDAD-4FCA-8AED-56B2D15DB479}" dt="2026-02-23T02:06:28.142" v="20565" actId="478"/>
          <ac:cxnSpMkLst>
            <pc:docMk/>
            <pc:sldMk cId="1414056014" sldId="6061"/>
            <ac:cxnSpMk id="58" creationId="{9FCC159A-CFAA-75CA-48A0-B574A548A93E}"/>
          </ac:cxnSpMkLst>
        </pc:cxnChg>
        <pc:cxnChg chg="add mod">
          <ac:chgData name="松浦英宗" userId="9b03fd3a-662f-49ff-9af1-1b93cf7aab22" providerId="ADAL" clId="{56E9DFAE-DDAD-4FCA-8AED-56B2D15DB479}" dt="2026-02-23T02:08:10.623" v="20615" actId="552"/>
          <ac:cxnSpMkLst>
            <pc:docMk/>
            <pc:sldMk cId="1414056014" sldId="6061"/>
            <ac:cxnSpMk id="73" creationId="{48E5B3B1-8B30-6507-A130-1C722234F0B7}"/>
          </ac:cxnSpMkLst>
        </pc:cxnChg>
        <pc:cxnChg chg="add mod">
          <ac:chgData name="松浦英宗" userId="9b03fd3a-662f-49ff-9af1-1b93cf7aab22" providerId="ADAL" clId="{56E9DFAE-DDAD-4FCA-8AED-56B2D15DB479}" dt="2026-02-23T02:08:05.128" v="20614" actId="14100"/>
          <ac:cxnSpMkLst>
            <pc:docMk/>
            <pc:sldMk cId="1414056014" sldId="6061"/>
            <ac:cxnSpMk id="76" creationId="{6F8D5B0D-7975-90DA-89BA-E2B9C98DAAD3}"/>
          </ac:cxnSpMkLst>
        </pc:cxnChg>
        <pc:cxnChg chg="add mod">
          <ac:chgData name="松浦英宗" userId="9b03fd3a-662f-49ff-9af1-1b93cf7aab22" providerId="ADAL" clId="{56E9DFAE-DDAD-4FCA-8AED-56B2D15DB479}" dt="2026-02-23T02:08:46.834" v="20653" actId="571"/>
          <ac:cxnSpMkLst>
            <pc:docMk/>
            <pc:sldMk cId="1414056014" sldId="6061"/>
            <ac:cxnSpMk id="89" creationId="{23EE92A5-E950-42A6-7F07-FDAE9535BBA2}"/>
          </ac:cxnSpMkLst>
        </pc:cxnChg>
        <pc:cxnChg chg="add mod">
          <ac:chgData name="松浦英宗" userId="9b03fd3a-662f-49ff-9af1-1b93cf7aab22" providerId="ADAL" clId="{56E9DFAE-DDAD-4FCA-8AED-56B2D15DB479}" dt="2026-02-23T02:08:46.834" v="20653" actId="571"/>
          <ac:cxnSpMkLst>
            <pc:docMk/>
            <pc:sldMk cId="1414056014" sldId="6061"/>
            <ac:cxnSpMk id="90" creationId="{66198FF6-F242-199E-2E3E-D5B7A6F15DAA}"/>
          </ac:cxnSpMkLst>
        </pc:cxnChg>
        <pc:cxnChg chg="add mod">
          <ac:chgData name="松浦英宗" userId="9b03fd3a-662f-49ff-9af1-1b93cf7aab22" providerId="ADAL" clId="{56E9DFAE-DDAD-4FCA-8AED-56B2D15DB479}" dt="2026-02-23T02:08:46.834" v="20653" actId="571"/>
          <ac:cxnSpMkLst>
            <pc:docMk/>
            <pc:sldMk cId="1414056014" sldId="6061"/>
            <ac:cxnSpMk id="91" creationId="{A145D13C-F2AF-A9DC-057B-C0CC2E50F419}"/>
          </ac:cxnSpMkLst>
        </pc:cxnChg>
        <pc:cxnChg chg="add del mod">
          <ac:chgData name="松浦英宗" userId="9b03fd3a-662f-49ff-9af1-1b93cf7aab22" providerId="ADAL" clId="{56E9DFAE-DDAD-4FCA-8AED-56B2D15DB479}" dt="2026-02-23T02:08:49.773" v="20655" actId="478"/>
          <ac:cxnSpMkLst>
            <pc:docMk/>
            <pc:sldMk cId="1414056014" sldId="6061"/>
            <ac:cxnSpMk id="94" creationId="{CE260AC0-17EF-7D7E-F395-DCD2EFA90D47}"/>
          </ac:cxnSpMkLst>
        </pc:cxnChg>
        <pc:cxnChg chg="add mod">
          <ac:chgData name="松浦英宗" userId="9b03fd3a-662f-49ff-9af1-1b93cf7aab22" providerId="ADAL" clId="{56E9DFAE-DDAD-4FCA-8AED-56B2D15DB479}" dt="2026-02-23T02:08:55.450" v="20658" actId="14100"/>
          <ac:cxnSpMkLst>
            <pc:docMk/>
            <pc:sldMk cId="1414056014" sldId="6061"/>
            <ac:cxnSpMk id="95" creationId="{A6C60B52-5219-EA30-F0CA-3907300985B6}"/>
          </ac:cxnSpMkLst>
        </pc:cxnChg>
      </pc:sldChg>
      <pc:sldChg chg="delSp modSp add del">
        <pc:chgData name="松浦英宗" userId="9b03fd3a-662f-49ff-9af1-1b93cf7aab22" providerId="ADAL" clId="{56E9DFAE-DDAD-4FCA-8AED-56B2D15DB479}" dt="2026-02-23T02:06:11.915" v="20560" actId="47"/>
        <pc:sldMkLst>
          <pc:docMk/>
          <pc:sldMk cId="1986555361" sldId="6061"/>
        </pc:sldMkLst>
        <pc:spChg chg="mod topLvl">
          <ac:chgData name="松浦英宗" userId="9b03fd3a-662f-49ff-9af1-1b93cf7aab22" providerId="ADAL" clId="{56E9DFAE-DDAD-4FCA-8AED-56B2D15DB479}" dt="2026-02-23T02:06:07.293" v="20559" actId="165"/>
          <ac:spMkLst>
            <pc:docMk/>
            <pc:sldMk cId="1986555361" sldId="6061"/>
            <ac:spMk id="2" creationId="{6D842F6E-CECF-2D4F-5140-6163750F76D6}"/>
          </ac:spMkLst>
        </pc:spChg>
        <pc:spChg chg="mod topLvl">
          <ac:chgData name="松浦英宗" userId="9b03fd3a-662f-49ff-9af1-1b93cf7aab22" providerId="ADAL" clId="{56E9DFAE-DDAD-4FCA-8AED-56B2D15DB479}" dt="2026-02-23T02:06:07.293" v="20559" actId="165"/>
          <ac:spMkLst>
            <pc:docMk/>
            <pc:sldMk cId="1986555361" sldId="6061"/>
            <ac:spMk id="4" creationId="{506B3998-6CBB-C665-8E7E-423BCF0122D0}"/>
          </ac:spMkLst>
        </pc:spChg>
        <pc:spChg chg="mod topLvl">
          <ac:chgData name="松浦英宗" userId="9b03fd3a-662f-49ff-9af1-1b93cf7aab22" providerId="ADAL" clId="{56E9DFAE-DDAD-4FCA-8AED-56B2D15DB479}" dt="2026-02-23T02:06:07.293" v="20559" actId="165"/>
          <ac:spMkLst>
            <pc:docMk/>
            <pc:sldMk cId="1986555361" sldId="6061"/>
            <ac:spMk id="5" creationId="{6DD9E2E4-E188-3067-7B0A-3FA2F1776486}"/>
          </ac:spMkLst>
        </pc:spChg>
        <pc:spChg chg="mod topLvl">
          <ac:chgData name="松浦英宗" userId="9b03fd3a-662f-49ff-9af1-1b93cf7aab22" providerId="ADAL" clId="{56E9DFAE-DDAD-4FCA-8AED-56B2D15DB479}" dt="2026-02-23T02:06:07.293" v="20559" actId="165"/>
          <ac:spMkLst>
            <pc:docMk/>
            <pc:sldMk cId="1986555361" sldId="6061"/>
            <ac:spMk id="6" creationId="{C33A5069-A3B1-FA38-F5D6-2D5E42B3735B}"/>
          </ac:spMkLst>
        </pc:spChg>
        <pc:spChg chg="mod topLvl">
          <ac:chgData name="松浦英宗" userId="9b03fd3a-662f-49ff-9af1-1b93cf7aab22" providerId="ADAL" clId="{56E9DFAE-DDAD-4FCA-8AED-56B2D15DB479}" dt="2026-02-23T02:06:07.293" v="20559" actId="165"/>
          <ac:spMkLst>
            <pc:docMk/>
            <pc:sldMk cId="1986555361" sldId="6061"/>
            <ac:spMk id="7" creationId="{35C4424C-BF1A-3F4F-AAF9-427DEEFC9F2F}"/>
          </ac:spMkLst>
        </pc:spChg>
        <pc:spChg chg="mod topLvl">
          <ac:chgData name="松浦英宗" userId="9b03fd3a-662f-49ff-9af1-1b93cf7aab22" providerId="ADAL" clId="{56E9DFAE-DDAD-4FCA-8AED-56B2D15DB479}" dt="2026-02-23T02:06:07.293" v="20559" actId="165"/>
          <ac:spMkLst>
            <pc:docMk/>
            <pc:sldMk cId="1986555361" sldId="6061"/>
            <ac:spMk id="8" creationId="{8B418A33-81FD-10A3-1970-62D0B9BABC78}"/>
          </ac:spMkLst>
        </pc:spChg>
        <pc:spChg chg="mod topLvl">
          <ac:chgData name="松浦英宗" userId="9b03fd3a-662f-49ff-9af1-1b93cf7aab22" providerId="ADAL" clId="{56E9DFAE-DDAD-4FCA-8AED-56B2D15DB479}" dt="2026-02-23T02:06:07.293" v="20559" actId="165"/>
          <ac:spMkLst>
            <pc:docMk/>
            <pc:sldMk cId="1986555361" sldId="6061"/>
            <ac:spMk id="9" creationId="{0B9F22B1-9F1B-272D-2396-E311AA8D3DC5}"/>
          </ac:spMkLst>
        </pc:spChg>
        <pc:grpChg chg="del">
          <ac:chgData name="松浦英宗" userId="9b03fd3a-662f-49ff-9af1-1b93cf7aab22" providerId="ADAL" clId="{56E9DFAE-DDAD-4FCA-8AED-56B2D15DB479}" dt="2026-02-23T02:06:07.293" v="20559" actId="165"/>
          <ac:grpSpMkLst>
            <pc:docMk/>
            <pc:sldMk cId="1986555361" sldId="6061"/>
            <ac:grpSpMk id="28" creationId="{2B09E360-E38C-1BD2-6F8C-645DFCE57190}"/>
          </ac:grpSpMkLst>
        </pc:grpChg>
        <pc:cxnChg chg="mod topLvl">
          <ac:chgData name="松浦英宗" userId="9b03fd3a-662f-49ff-9af1-1b93cf7aab22" providerId="ADAL" clId="{56E9DFAE-DDAD-4FCA-8AED-56B2D15DB479}" dt="2026-02-23T02:06:07.293" v="20559" actId="165"/>
          <ac:cxnSpMkLst>
            <pc:docMk/>
            <pc:sldMk cId="1986555361" sldId="6061"/>
            <ac:cxnSpMk id="19" creationId="{285ACB3D-0058-8263-C7A8-1909FE211A3A}"/>
          </ac:cxnSpMkLst>
        </pc:cxnChg>
        <pc:cxnChg chg="mod topLvl">
          <ac:chgData name="松浦英宗" userId="9b03fd3a-662f-49ff-9af1-1b93cf7aab22" providerId="ADAL" clId="{56E9DFAE-DDAD-4FCA-8AED-56B2D15DB479}" dt="2026-02-23T02:06:07.293" v="20559" actId="165"/>
          <ac:cxnSpMkLst>
            <pc:docMk/>
            <pc:sldMk cId="1986555361" sldId="6061"/>
            <ac:cxnSpMk id="25" creationId="{9B920AED-3532-928D-697C-81C434A9585E}"/>
          </ac:cxnSpMkLst>
        </pc:cxnChg>
      </pc:sldChg>
      <pc:sldChg chg="addSp delSp modSp add del mod">
        <pc:chgData name="松浦英宗" userId="9b03fd3a-662f-49ff-9af1-1b93cf7aab22" providerId="ADAL" clId="{56E9DFAE-DDAD-4FCA-8AED-56B2D15DB479}" dt="2026-02-23T10:29:25.690" v="24289" actId="47"/>
        <pc:sldMkLst>
          <pc:docMk/>
          <pc:sldMk cId="3929690412" sldId="6062"/>
        </pc:sldMkLst>
        <pc:spChg chg="mod topLvl">
          <ac:chgData name="松浦英宗" userId="9b03fd3a-662f-49ff-9af1-1b93cf7aab22" providerId="ADAL" clId="{56E9DFAE-DDAD-4FCA-8AED-56B2D15DB479}" dt="2026-02-23T03:17:20.596" v="20898" actId="164"/>
          <ac:spMkLst>
            <pc:docMk/>
            <pc:sldMk cId="3929690412" sldId="6062"/>
            <ac:spMk id="2" creationId="{522EA918-DFC3-B6CA-069D-B1FF2D44F834}"/>
          </ac:spMkLst>
        </pc:spChg>
        <pc:spChg chg="mod topLvl">
          <ac:chgData name="松浦英宗" userId="9b03fd3a-662f-49ff-9af1-1b93cf7aab22" providerId="ADAL" clId="{56E9DFAE-DDAD-4FCA-8AED-56B2D15DB479}" dt="2026-02-23T03:17:20.596" v="20898" actId="164"/>
          <ac:spMkLst>
            <pc:docMk/>
            <pc:sldMk cId="3929690412" sldId="6062"/>
            <ac:spMk id="4" creationId="{4C3F300F-A3FF-EBD8-3802-77A58E30A498}"/>
          </ac:spMkLst>
        </pc:spChg>
        <pc:spChg chg="mod topLvl">
          <ac:chgData name="松浦英宗" userId="9b03fd3a-662f-49ff-9af1-1b93cf7aab22" providerId="ADAL" clId="{56E9DFAE-DDAD-4FCA-8AED-56B2D15DB479}" dt="2026-02-23T04:41:14.216" v="20939" actId="20577"/>
          <ac:spMkLst>
            <pc:docMk/>
            <pc:sldMk cId="3929690412" sldId="6062"/>
            <ac:spMk id="5" creationId="{636FF397-7E5F-07AF-CF07-68B570BAABA7}"/>
          </ac:spMkLst>
        </pc:spChg>
        <pc:spChg chg="mod topLvl">
          <ac:chgData name="松浦英宗" userId="9b03fd3a-662f-49ff-9af1-1b93cf7aab22" providerId="ADAL" clId="{56E9DFAE-DDAD-4FCA-8AED-56B2D15DB479}" dt="2026-02-23T04:41:16.811" v="20940"/>
          <ac:spMkLst>
            <pc:docMk/>
            <pc:sldMk cId="3929690412" sldId="6062"/>
            <ac:spMk id="6" creationId="{D48F2D4C-87E3-3B98-56F6-B529ADDC347C}"/>
          </ac:spMkLst>
        </pc:spChg>
        <pc:spChg chg="mod">
          <ac:chgData name="松浦英宗" userId="9b03fd3a-662f-49ff-9af1-1b93cf7aab22" providerId="ADAL" clId="{56E9DFAE-DDAD-4FCA-8AED-56B2D15DB479}" dt="2026-02-23T04:41:18.969" v="20941"/>
          <ac:spMkLst>
            <pc:docMk/>
            <pc:sldMk cId="3929690412" sldId="6062"/>
            <ac:spMk id="27" creationId="{6EBABF88-DF9B-2EED-0258-5DE0C96F0E7F}"/>
          </ac:spMkLst>
        </pc:spChg>
        <pc:spChg chg="mod topLvl">
          <ac:chgData name="松浦英宗" userId="9b03fd3a-662f-49ff-9af1-1b93cf7aab22" providerId="ADAL" clId="{56E9DFAE-DDAD-4FCA-8AED-56B2D15DB479}" dt="2026-02-23T04:41:20.704" v="20942"/>
          <ac:spMkLst>
            <pc:docMk/>
            <pc:sldMk cId="3929690412" sldId="6062"/>
            <ac:spMk id="29" creationId="{6D60D23E-29F5-F7A2-9782-E3018737EB40}"/>
          </ac:spMkLst>
        </pc:spChg>
        <pc:spChg chg="mod">
          <ac:chgData name="松浦英宗" userId="9b03fd3a-662f-49ff-9af1-1b93cf7aab22" providerId="ADAL" clId="{56E9DFAE-DDAD-4FCA-8AED-56B2D15DB479}" dt="2026-02-23T04:41:22.236" v="20943"/>
          <ac:spMkLst>
            <pc:docMk/>
            <pc:sldMk cId="3929690412" sldId="6062"/>
            <ac:spMk id="30" creationId="{F91A1C8E-450D-4EBA-F89C-BFEBCF094D97}"/>
          </ac:spMkLst>
        </pc:spChg>
        <pc:spChg chg="mod topLvl">
          <ac:chgData name="松浦英宗" userId="9b03fd3a-662f-49ff-9af1-1b93cf7aab22" providerId="ADAL" clId="{56E9DFAE-DDAD-4FCA-8AED-56B2D15DB479}" dt="2026-02-23T04:41:23.644" v="20944"/>
          <ac:spMkLst>
            <pc:docMk/>
            <pc:sldMk cId="3929690412" sldId="6062"/>
            <ac:spMk id="31" creationId="{D80C2E82-A915-A581-B8B7-C40602BD6955}"/>
          </ac:spMkLst>
        </pc:spChg>
        <pc:spChg chg="mod">
          <ac:chgData name="松浦英宗" userId="9b03fd3a-662f-49ff-9af1-1b93cf7aab22" providerId="ADAL" clId="{56E9DFAE-DDAD-4FCA-8AED-56B2D15DB479}" dt="2026-02-23T02:11:48.774" v="20710" actId="1076"/>
          <ac:spMkLst>
            <pc:docMk/>
            <pc:sldMk cId="3929690412" sldId="6062"/>
            <ac:spMk id="46" creationId="{530B6A2B-31A6-055E-65E8-A7199D27EBC8}"/>
          </ac:spMkLst>
        </pc:spChg>
        <pc:spChg chg="mod topLvl">
          <ac:chgData name="松浦英宗" userId="9b03fd3a-662f-49ff-9af1-1b93cf7aab22" providerId="ADAL" clId="{56E9DFAE-DDAD-4FCA-8AED-56B2D15DB479}" dt="2026-02-23T04:41:25.303" v="20945"/>
          <ac:spMkLst>
            <pc:docMk/>
            <pc:sldMk cId="3929690412" sldId="6062"/>
            <ac:spMk id="47" creationId="{7BC485F7-F082-A292-A47A-41DD2F41768B}"/>
          </ac:spMkLst>
        </pc:spChg>
        <pc:spChg chg="mod topLvl">
          <ac:chgData name="松浦英宗" userId="9b03fd3a-662f-49ff-9af1-1b93cf7aab22" providerId="ADAL" clId="{56E9DFAE-DDAD-4FCA-8AED-56B2D15DB479}" dt="2026-02-23T04:41:26.928" v="20946"/>
          <ac:spMkLst>
            <pc:docMk/>
            <pc:sldMk cId="3929690412" sldId="6062"/>
            <ac:spMk id="48" creationId="{8B32634C-8F7E-0C9B-3935-AB641491C708}"/>
          </ac:spMkLst>
        </pc:spChg>
        <pc:spChg chg="mod topLvl">
          <ac:chgData name="松浦英宗" userId="9b03fd3a-662f-49ff-9af1-1b93cf7aab22" providerId="ADAL" clId="{56E9DFAE-DDAD-4FCA-8AED-56B2D15DB479}" dt="2026-02-23T04:41:28.687" v="20947"/>
          <ac:spMkLst>
            <pc:docMk/>
            <pc:sldMk cId="3929690412" sldId="6062"/>
            <ac:spMk id="51" creationId="{9FF44C0C-3DB5-3151-B408-9CCF56D02108}"/>
          </ac:spMkLst>
        </pc:spChg>
        <pc:spChg chg="mod">
          <ac:chgData name="松浦英宗" userId="9b03fd3a-662f-49ff-9af1-1b93cf7aab22" providerId="ADAL" clId="{56E9DFAE-DDAD-4FCA-8AED-56B2D15DB479}" dt="2026-02-23T04:41:30.453" v="20948"/>
          <ac:spMkLst>
            <pc:docMk/>
            <pc:sldMk cId="3929690412" sldId="6062"/>
            <ac:spMk id="52" creationId="{442B3BEF-DC53-3C44-A727-BD07630E49BB}"/>
          </ac:spMkLst>
        </pc:spChg>
        <pc:spChg chg="mod topLvl">
          <ac:chgData name="松浦英宗" userId="9b03fd3a-662f-49ff-9af1-1b93cf7aab22" providerId="ADAL" clId="{56E9DFAE-DDAD-4FCA-8AED-56B2D15DB479}" dt="2026-02-23T04:41:32.143" v="20949"/>
          <ac:spMkLst>
            <pc:docMk/>
            <pc:sldMk cId="3929690412" sldId="6062"/>
            <ac:spMk id="53" creationId="{93AB6874-56F3-9DCA-014E-96D9E9248926}"/>
          </ac:spMkLst>
        </pc:spChg>
        <pc:spChg chg="mod topLvl">
          <ac:chgData name="松浦英宗" userId="9b03fd3a-662f-49ff-9af1-1b93cf7aab22" providerId="ADAL" clId="{56E9DFAE-DDAD-4FCA-8AED-56B2D15DB479}" dt="2026-02-23T04:41:33.851" v="20950"/>
          <ac:spMkLst>
            <pc:docMk/>
            <pc:sldMk cId="3929690412" sldId="6062"/>
            <ac:spMk id="54" creationId="{1E35467C-0D37-0F54-9DB3-FC65BB067194}"/>
          </ac:spMkLst>
        </pc:spChg>
        <pc:spChg chg="add mod topLvl">
          <ac:chgData name="松浦英宗" userId="9b03fd3a-662f-49ff-9af1-1b93cf7aab22" providerId="ADAL" clId="{56E9DFAE-DDAD-4FCA-8AED-56B2D15DB479}" dt="2026-02-23T02:17:22.628" v="20811" actId="164"/>
          <ac:spMkLst>
            <pc:docMk/>
            <pc:sldMk cId="3929690412" sldId="6062"/>
            <ac:spMk id="63" creationId="{41540A3B-0969-7270-AD0D-5558ABAF414D}"/>
          </ac:spMkLst>
        </pc:spChg>
        <pc:spChg chg="add mod">
          <ac:chgData name="松浦英宗" userId="9b03fd3a-662f-49ff-9af1-1b93cf7aab22" providerId="ADAL" clId="{56E9DFAE-DDAD-4FCA-8AED-56B2D15DB479}" dt="2026-02-23T02:17:16.730" v="20807" actId="1036"/>
          <ac:spMkLst>
            <pc:docMk/>
            <pc:sldMk cId="3929690412" sldId="6062"/>
            <ac:spMk id="64" creationId="{02F13C9E-2D4A-B2B9-6CF2-A2BA3F8D0378}"/>
          </ac:spMkLst>
        </pc:spChg>
        <pc:spChg chg="add mod">
          <ac:chgData name="松浦英宗" userId="9b03fd3a-662f-49ff-9af1-1b93cf7aab22" providerId="ADAL" clId="{56E9DFAE-DDAD-4FCA-8AED-56B2D15DB479}" dt="2026-02-23T02:17:13.094" v="20804" actId="165"/>
          <ac:spMkLst>
            <pc:docMk/>
            <pc:sldMk cId="3929690412" sldId="6062"/>
            <ac:spMk id="65" creationId="{0151EF0B-6334-B92D-2203-A57BB0F6C058}"/>
          </ac:spMkLst>
        </pc:spChg>
        <pc:spChg chg="mod">
          <ac:chgData name="松浦英宗" userId="9b03fd3a-662f-49ff-9af1-1b93cf7aab22" providerId="ADAL" clId="{56E9DFAE-DDAD-4FCA-8AED-56B2D15DB479}" dt="2026-02-23T02:17:27.746" v="20812" actId="571"/>
          <ac:spMkLst>
            <pc:docMk/>
            <pc:sldMk cId="3929690412" sldId="6062"/>
            <ac:spMk id="70" creationId="{4F139EE6-A2E6-4092-8D56-4D0886534B62}"/>
          </ac:spMkLst>
        </pc:spChg>
        <pc:spChg chg="mod">
          <ac:chgData name="松浦英宗" userId="9b03fd3a-662f-49ff-9af1-1b93cf7aab22" providerId="ADAL" clId="{56E9DFAE-DDAD-4FCA-8AED-56B2D15DB479}" dt="2026-02-23T02:17:27.746" v="20812" actId="571"/>
          <ac:spMkLst>
            <pc:docMk/>
            <pc:sldMk cId="3929690412" sldId="6062"/>
            <ac:spMk id="72" creationId="{BC78A644-5D11-DC27-B2D3-4242E8089AE4}"/>
          </ac:spMkLst>
        </pc:spChg>
        <pc:spChg chg="mod">
          <ac:chgData name="松浦英宗" userId="9b03fd3a-662f-49ff-9af1-1b93cf7aab22" providerId="ADAL" clId="{56E9DFAE-DDAD-4FCA-8AED-56B2D15DB479}" dt="2026-02-23T02:17:27.746" v="20812" actId="571"/>
          <ac:spMkLst>
            <pc:docMk/>
            <pc:sldMk cId="3929690412" sldId="6062"/>
            <ac:spMk id="73" creationId="{C48F3E86-BA90-4B8B-8C9E-2FEBF2D4D7AF}"/>
          </ac:spMkLst>
        </pc:spChg>
        <pc:spChg chg="mod">
          <ac:chgData name="松浦英宗" userId="9b03fd3a-662f-49ff-9af1-1b93cf7aab22" providerId="ADAL" clId="{56E9DFAE-DDAD-4FCA-8AED-56B2D15DB479}" dt="2026-02-23T02:17:38.922" v="20816" actId="571"/>
          <ac:spMkLst>
            <pc:docMk/>
            <pc:sldMk cId="3929690412" sldId="6062"/>
            <ac:spMk id="75" creationId="{1543C647-A59E-AC86-63DD-D8BDD3C6E800}"/>
          </ac:spMkLst>
        </pc:spChg>
        <pc:spChg chg="mod">
          <ac:chgData name="松浦英宗" userId="9b03fd3a-662f-49ff-9af1-1b93cf7aab22" providerId="ADAL" clId="{56E9DFAE-DDAD-4FCA-8AED-56B2D15DB479}" dt="2026-02-23T02:17:38.922" v="20816" actId="571"/>
          <ac:spMkLst>
            <pc:docMk/>
            <pc:sldMk cId="3929690412" sldId="6062"/>
            <ac:spMk id="77" creationId="{4B88FBF3-E5F6-2FDC-E371-292EB9E42C15}"/>
          </ac:spMkLst>
        </pc:spChg>
        <pc:spChg chg="mod">
          <ac:chgData name="松浦英宗" userId="9b03fd3a-662f-49ff-9af1-1b93cf7aab22" providerId="ADAL" clId="{56E9DFAE-DDAD-4FCA-8AED-56B2D15DB479}" dt="2026-02-23T02:17:38.922" v="20816" actId="571"/>
          <ac:spMkLst>
            <pc:docMk/>
            <pc:sldMk cId="3929690412" sldId="6062"/>
            <ac:spMk id="78" creationId="{3DD9F0C1-93F9-5C16-B563-ABAFAD449429}"/>
          </ac:spMkLst>
        </pc:spChg>
        <pc:spChg chg="mod">
          <ac:chgData name="松浦英宗" userId="9b03fd3a-662f-49ff-9af1-1b93cf7aab22" providerId="ADAL" clId="{56E9DFAE-DDAD-4FCA-8AED-56B2D15DB479}" dt="2026-02-23T02:17:39.615" v="20817" actId="571"/>
          <ac:spMkLst>
            <pc:docMk/>
            <pc:sldMk cId="3929690412" sldId="6062"/>
            <ac:spMk id="80" creationId="{1F6CB224-109B-1818-17EE-181047E5502E}"/>
          </ac:spMkLst>
        </pc:spChg>
        <pc:spChg chg="mod">
          <ac:chgData name="松浦英宗" userId="9b03fd3a-662f-49ff-9af1-1b93cf7aab22" providerId="ADAL" clId="{56E9DFAE-DDAD-4FCA-8AED-56B2D15DB479}" dt="2026-02-23T02:17:39.615" v="20817" actId="571"/>
          <ac:spMkLst>
            <pc:docMk/>
            <pc:sldMk cId="3929690412" sldId="6062"/>
            <ac:spMk id="82" creationId="{3A0EA763-F7B2-8888-5060-58A7C03562F1}"/>
          </ac:spMkLst>
        </pc:spChg>
        <pc:spChg chg="mod">
          <ac:chgData name="松浦英宗" userId="9b03fd3a-662f-49ff-9af1-1b93cf7aab22" providerId="ADAL" clId="{56E9DFAE-DDAD-4FCA-8AED-56B2D15DB479}" dt="2026-02-23T02:17:39.615" v="20817" actId="571"/>
          <ac:spMkLst>
            <pc:docMk/>
            <pc:sldMk cId="3929690412" sldId="6062"/>
            <ac:spMk id="83" creationId="{75CFB873-8370-1A2D-4008-E9D3E58052E0}"/>
          </ac:spMkLst>
        </pc:spChg>
        <pc:spChg chg="mod">
          <ac:chgData name="松浦英宗" userId="9b03fd3a-662f-49ff-9af1-1b93cf7aab22" providerId="ADAL" clId="{56E9DFAE-DDAD-4FCA-8AED-56B2D15DB479}" dt="2026-02-23T02:17:41.047" v="20818" actId="571"/>
          <ac:spMkLst>
            <pc:docMk/>
            <pc:sldMk cId="3929690412" sldId="6062"/>
            <ac:spMk id="85" creationId="{7CAF4B73-EDA9-1000-BCD3-BF696C8F520F}"/>
          </ac:spMkLst>
        </pc:spChg>
        <pc:spChg chg="mod">
          <ac:chgData name="松浦英宗" userId="9b03fd3a-662f-49ff-9af1-1b93cf7aab22" providerId="ADAL" clId="{56E9DFAE-DDAD-4FCA-8AED-56B2D15DB479}" dt="2026-02-23T02:17:41.047" v="20818" actId="571"/>
          <ac:spMkLst>
            <pc:docMk/>
            <pc:sldMk cId="3929690412" sldId="6062"/>
            <ac:spMk id="87" creationId="{A5A5D471-FDF8-3325-DEEC-EE68B125A010}"/>
          </ac:spMkLst>
        </pc:spChg>
        <pc:spChg chg="mod">
          <ac:chgData name="松浦英宗" userId="9b03fd3a-662f-49ff-9af1-1b93cf7aab22" providerId="ADAL" clId="{56E9DFAE-DDAD-4FCA-8AED-56B2D15DB479}" dt="2026-02-23T02:17:41.047" v="20818" actId="571"/>
          <ac:spMkLst>
            <pc:docMk/>
            <pc:sldMk cId="3929690412" sldId="6062"/>
            <ac:spMk id="88" creationId="{7D4720BE-BFF5-C944-9151-28B0E746B154}"/>
          </ac:spMkLst>
        </pc:spChg>
        <pc:spChg chg="mod">
          <ac:chgData name="松浦英宗" userId="9b03fd3a-662f-49ff-9af1-1b93cf7aab22" providerId="ADAL" clId="{56E9DFAE-DDAD-4FCA-8AED-56B2D15DB479}" dt="2026-02-23T02:17:42.174" v="20819" actId="571"/>
          <ac:spMkLst>
            <pc:docMk/>
            <pc:sldMk cId="3929690412" sldId="6062"/>
            <ac:spMk id="90" creationId="{4DE2538B-605B-8251-7D4D-9C9B630DDDCB}"/>
          </ac:spMkLst>
        </pc:spChg>
        <pc:spChg chg="mod">
          <ac:chgData name="松浦英宗" userId="9b03fd3a-662f-49ff-9af1-1b93cf7aab22" providerId="ADAL" clId="{56E9DFAE-DDAD-4FCA-8AED-56B2D15DB479}" dt="2026-02-23T02:17:42.174" v="20819" actId="571"/>
          <ac:spMkLst>
            <pc:docMk/>
            <pc:sldMk cId="3929690412" sldId="6062"/>
            <ac:spMk id="92" creationId="{4F4B6ACE-EF84-5061-508E-07464B11EEF9}"/>
          </ac:spMkLst>
        </pc:spChg>
        <pc:spChg chg="mod">
          <ac:chgData name="松浦英宗" userId="9b03fd3a-662f-49ff-9af1-1b93cf7aab22" providerId="ADAL" clId="{56E9DFAE-DDAD-4FCA-8AED-56B2D15DB479}" dt="2026-02-23T02:17:42.174" v="20819" actId="571"/>
          <ac:spMkLst>
            <pc:docMk/>
            <pc:sldMk cId="3929690412" sldId="6062"/>
            <ac:spMk id="93" creationId="{5F0EDE86-40E6-8E83-F09D-B08E54BCB570}"/>
          </ac:spMkLst>
        </pc:spChg>
        <pc:spChg chg="mod">
          <ac:chgData name="松浦英宗" userId="9b03fd3a-662f-49ff-9af1-1b93cf7aab22" providerId="ADAL" clId="{56E9DFAE-DDAD-4FCA-8AED-56B2D15DB479}" dt="2026-02-23T02:17:58.520" v="20822" actId="571"/>
          <ac:spMkLst>
            <pc:docMk/>
            <pc:sldMk cId="3929690412" sldId="6062"/>
            <ac:spMk id="98" creationId="{CB5DA778-4F06-8425-CAF2-AC4E2D53C865}"/>
          </ac:spMkLst>
        </pc:spChg>
        <pc:spChg chg="mod">
          <ac:chgData name="松浦英宗" userId="9b03fd3a-662f-49ff-9af1-1b93cf7aab22" providerId="ADAL" clId="{56E9DFAE-DDAD-4FCA-8AED-56B2D15DB479}" dt="2026-02-23T02:17:58.520" v="20822" actId="571"/>
          <ac:spMkLst>
            <pc:docMk/>
            <pc:sldMk cId="3929690412" sldId="6062"/>
            <ac:spMk id="102" creationId="{9C3B89D2-B753-D19E-FFE4-44EDA60DDD4F}"/>
          </ac:spMkLst>
        </pc:spChg>
        <pc:spChg chg="mod">
          <ac:chgData name="松浦英宗" userId="9b03fd3a-662f-49ff-9af1-1b93cf7aab22" providerId="ADAL" clId="{56E9DFAE-DDAD-4FCA-8AED-56B2D15DB479}" dt="2026-02-23T02:17:58.520" v="20822" actId="571"/>
          <ac:spMkLst>
            <pc:docMk/>
            <pc:sldMk cId="3929690412" sldId="6062"/>
            <ac:spMk id="105" creationId="{51B6C38B-35BA-7F4F-40DB-343A7310E99C}"/>
          </ac:spMkLst>
        </pc:spChg>
        <pc:spChg chg="mod">
          <ac:chgData name="松浦英宗" userId="9b03fd3a-662f-49ff-9af1-1b93cf7aab22" providerId="ADAL" clId="{56E9DFAE-DDAD-4FCA-8AED-56B2D15DB479}" dt="2026-02-23T02:17:58.520" v="20822" actId="571"/>
          <ac:spMkLst>
            <pc:docMk/>
            <pc:sldMk cId="3929690412" sldId="6062"/>
            <ac:spMk id="107" creationId="{5FD37CD3-F784-A396-5F68-301634CD4707}"/>
          </ac:spMkLst>
        </pc:spChg>
        <pc:spChg chg="mod">
          <ac:chgData name="松浦英宗" userId="9b03fd3a-662f-49ff-9af1-1b93cf7aab22" providerId="ADAL" clId="{56E9DFAE-DDAD-4FCA-8AED-56B2D15DB479}" dt="2026-02-23T02:17:58.520" v="20822" actId="571"/>
          <ac:spMkLst>
            <pc:docMk/>
            <pc:sldMk cId="3929690412" sldId="6062"/>
            <ac:spMk id="108" creationId="{851BF60C-AE46-C4F0-C84D-99CB66BDC4EE}"/>
          </ac:spMkLst>
        </pc:spChg>
        <pc:spChg chg="mod">
          <ac:chgData name="松浦英宗" userId="9b03fd3a-662f-49ff-9af1-1b93cf7aab22" providerId="ADAL" clId="{56E9DFAE-DDAD-4FCA-8AED-56B2D15DB479}" dt="2026-02-23T02:17:58.520" v="20822" actId="571"/>
          <ac:spMkLst>
            <pc:docMk/>
            <pc:sldMk cId="3929690412" sldId="6062"/>
            <ac:spMk id="110" creationId="{88059848-E3B5-E6AB-1E82-C1EBDCFB77E0}"/>
          </ac:spMkLst>
        </pc:spChg>
        <pc:spChg chg="mod">
          <ac:chgData name="松浦英宗" userId="9b03fd3a-662f-49ff-9af1-1b93cf7aab22" providerId="ADAL" clId="{56E9DFAE-DDAD-4FCA-8AED-56B2D15DB479}" dt="2026-02-23T02:17:58.520" v="20822" actId="571"/>
          <ac:spMkLst>
            <pc:docMk/>
            <pc:sldMk cId="3929690412" sldId="6062"/>
            <ac:spMk id="112" creationId="{5BA22D82-E252-0DF3-A129-C0D206539B5B}"/>
          </ac:spMkLst>
        </pc:spChg>
        <pc:spChg chg="mod">
          <ac:chgData name="松浦英宗" userId="9b03fd3a-662f-49ff-9af1-1b93cf7aab22" providerId="ADAL" clId="{56E9DFAE-DDAD-4FCA-8AED-56B2D15DB479}" dt="2026-02-23T02:17:58.520" v="20822" actId="571"/>
          <ac:spMkLst>
            <pc:docMk/>
            <pc:sldMk cId="3929690412" sldId="6062"/>
            <ac:spMk id="118" creationId="{F57DA3D3-07D4-18C6-2DB2-CFF714C736C5}"/>
          </ac:spMkLst>
        </pc:spChg>
        <pc:spChg chg="mod">
          <ac:chgData name="松浦英宗" userId="9b03fd3a-662f-49ff-9af1-1b93cf7aab22" providerId="ADAL" clId="{56E9DFAE-DDAD-4FCA-8AED-56B2D15DB479}" dt="2026-02-23T02:17:58.520" v="20822" actId="571"/>
          <ac:spMkLst>
            <pc:docMk/>
            <pc:sldMk cId="3929690412" sldId="6062"/>
            <ac:spMk id="122" creationId="{2FD13A15-3188-347D-815B-25C0A869F434}"/>
          </ac:spMkLst>
        </pc:spChg>
        <pc:spChg chg="mod">
          <ac:chgData name="松浦英宗" userId="9b03fd3a-662f-49ff-9af1-1b93cf7aab22" providerId="ADAL" clId="{56E9DFAE-DDAD-4FCA-8AED-56B2D15DB479}" dt="2026-02-23T02:17:58.520" v="20822" actId="571"/>
          <ac:spMkLst>
            <pc:docMk/>
            <pc:sldMk cId="3929690412" sldId="6062"/>
            <ac:spMk id="123" creationId="{BA37BFE1-9A44-A0C9-195D-727778A745FE}"/>
          </ac:spMkLst>
        </pc:spChg>
        <pc:grpChg chg="add mod topLvl">
          <ac:chgData name="松浦英宗" userId="9b03fd3a-662f-49ff-9af1-1b93cf7aab22" providerId="ADAL" clId="{56E9DFAE-DDAD-4FCA-8AED-56B2D15DB479}" dt="2026-02-23T02:17:22.628" v="20811" actId="164"/>
          <ac:grpSpMkLst>
            <pc:docMk/>
            <pc:sldMk cId="3929690412" sldId="6062"/>
            <ac:grpSpMk id="66" creationId="{2E6FC56D-88B2-5075-28C2-EDE49822902E}"/>
          </ac:grpSpMkLst>
        </pc:grpChg>
        <pc:grpChg chg="add del mod">
          <ac:chgData name="松浦英宗" userId="9b03fd3a-662f-49ff-9af1-1b93cf7aab22" providerId="ADAL" clId="{56E9DFAE-DDAD-4FCA-8AED-56B2D15DB479}" dt="2026-02-23T02:17:13.094" v="20804" actId="165"/>
          <ac:grpSpMkLst>
            <pc:docMk/>
            <pc:sldMk cId="3929690412" sldId="6062"/>
            <ac:grpSpMk id="67" creationId="{9CA5A5B8-52DB-4E50-C57F-7B0E9F1F7278}"/>
          </ac:grpSpMkLst>
        </pc:grpChg>
        <pc:grpChg chg="add mod">
          <ac:chgData name="松浦英宗" userId="9b03fd3a-662f-49ff-9af1-1b93cf7aab22" providerId="ADAL" clId="{56E9DFAE-DDAD-4FCA-8AED-56B2D15DB479}" dt="2026-02-23T02:18:16.871" v="20825" actId="554"/>
          <ac:grpSpMkLst>
            <pc:docMk/>
            <pc:sldMk cId="3929690412" sldId="6062"/>
            <ac:grpSpMk id="68" creationId="{A5A3D4C3-162D-4930-5F0D-F453666E439D}"/>
          </ac:grpSpMkLst>
        </pc:grpChg>
        <pc:grpChg chg="add mod">
          <ac:chgData name="松浦英宗" userId="9b03fd3a-662f-49ff-9af1-1b93cf7aab22" providerId="ADAL" clId="{56E9DFAE-DDAD-4FCA-8AED-56B2D15DB479}" dt="2026-02-23T02:17:49.023" v="20821" actId="408"/>
          <ac:grpSpMkLst>
            <pc:docMk/>
            <pc:sldMk cId="3929690412" sldId="6062"/>
            <ac:grpSpMk id="69" creationId="{3D3F2852-420A-8E2F-6F53-B5ED6F6C8329}"/>
          </ac:grpSpMkLst>
        </pc:grpChg>
        <pc:grpChg chg="mod">
          <ac:chgData name="松浦英宗" userId="9b03fd3a-662f-49ff-9af1-1b93cf7aab22" providerId="ADAL" clId="{56E9DFAE-DDAD-4FCA-8AED-56B2D15DB479}" dt="2026-02-23T02:17:27.746" v="20812" actId="571"/>
          <ac:grpSpMkLst>
            <pc:docMk/>
            <pc:sldMk cId="3929690412" sldId="6062"/>
            <ac:grpSpMk id="71" creationId="{E4DDAA8C-2F96-C271-217D-11D3D661A4CE}"/>
          </ac:grpSpMkLst>
        </pc:grpChg>
        <pc:grpChg chg="add mod">
          <ac:chgData name="松浦英宗" userId="9b03fd3a-662f-49ff-9af1-1b93cf7aab22" providerId="ADAL" clId="{56E9DFAE-DDAD-4FCA-8AED-56B2D15DB479}" dt="2026-02-23T02:18:16.871" v="20825" actId="554"/>
          <ac:grpSpMkLst>
            <pc:docMk/>
            <pc:sldMk cId="3929690412" sldId="6062"/>
            <ac:grpSpMk id="74" creationId="{AF1D5CAD-2DCB-FB49-C76B-9FE84A50622B}"/>
          </ac:grpSpMkLst>
        </pc:grpChg>
        <pc:grpChg chg="mod">
          <ac:chgData name="松浦英宗" userId="9b03fd3a-662f-49ff-9af1-1b93cf7aab22" providerId="ADAL" clId="{56E9DFAE-DDAD-4FCA-8AED-56B2D15DB479}" dt="2026-02-23T02:17:38.922" v="20816" actId="571"/>
          <ac:grpSpMkLst>
            <pc:docMk/>
            <pc:sldMk cId="3929690412" sldId="6062"/>
            <ac:grpSpMk id="76" creationId="{83B250B4-908B-5426-7BE1-CB0D08CA80EA}"/>
          </ac:grpSpMkLst>
        </pc:grpChg>
        <pc:grpChg chg="add mod">
          <ac:chgData name="松浦英宗" userId="9b03fd3a-662f-49ff-9af1-1b93cf7aab22" providerId="ADAL" clId="{56E9DFAE-DDAD-4FCA-8AED-56B2D15DB479}" dt="2026-02-23T02:18:16.871" v="20825" actId="554"/>
          <ac:grpSpMkLst>
            <pc:docMk/>
            <pc:sldMk cId="3929690412" sldId="6062"/>
            <ac:grpSpMk id="79" creationId="{5F3E60F6-C45C-CC3C-C270-698FE3B3AA5D}"/>
          </ac:grpSpMkLst>
        </pc:grpChg>
        <pc:grpChg chg="mod">
          <ac:chgData name="松浦英宗" userId="9b03fd3a-662f-49ff-9af1-1b93cf7aab22" providerId="ADAL" clId="{56E9DFAE-DDAD-4FCA-8AED-56B2D15DB479}" dt="2026-02-23T02:17:39.615" v="20817" actId="571"/>
          <ac:grpSpMkLst>
            <pc:docMk/>
            <pc:sldMk cId="3929690412" sldId="6062"/>
            <ac:grpSpMk id="81" creationId="{334BC174-62CB-E0C6-26C3-28F72C390CC7}"/>
          </ac:grpSpMkLst>
        </pc:grpChg>
        <pc:grpChg chg="add mod">
          <ac:chgData name="松浦英宗" userId="9b03fd3a-662f-49ff-9af1-1b93cf7aab22" providerId="ADAL" clId="{56E9DFAE-DDAD-4FCA-8AED-56B2D15DB479}" dt="2026-02-23T02:18:16.871" v="20825" actId="554"/>
          <ac:grpSpMkLst>
            <pc:docMk/>
            <pc:sldMk cId="3929690412" sldId="6062"/>
            <ac:grpSpMk id="84" creationId="{DCA11180-3FBD-64DB-D25A-92D135BC4918}"/>
          </ac:grpSpMkLst>
        </pc:grpChg>
        <pc:grpChg chg="mod">
          <ac:chgData name="松浦英宗" userId="9b03fd3a-662f-49ff-9af1-1b93cf7aab22" providerId="ADAL" clId="{56E9DFAE-DDAD-4FCA-8AED-56B2D15DB479}" dt="2026-02-23T02:17:41.047" v="20818" actId="571"/>
          <ac:grpSpMkLst>
            <pc:docMk/>
            <pc:sldMk cId="3929690412" sldId="6062"/>
            <ac:grpSpMk id="86" creationId="{14F05AC6-1F11-64F5-8E95-9E5A8EB9A862}"/>
          </ac:grpSpMkLst>
        </pc:grpChg>
        <pc:grpChg chg="add mod">
          <ac:chgData name="松浦英宗" userId="9b03fd3a-662f-49ff-9af1-1b93cf7aab22" providerId="ADAL" clId="{56E9DFAE-DDAD-4FCA-8AED-56B2D15DB479}" dt="2026-02-23T02:18:16.871" v="20825" actId="554"/>
          <ac:grpSpMkLst>
            <pc:docMk/>
            <pc:sldMk cId="3929690412" sldId="6062"/>
            <ac:grpSpMk id="89" creationId="{18DCBDC0-9B13-2DD4-B19B-8B03BBC1F44F}"/>
          </ac:grpSpMkLst>
        </pc:grpChg>
        <pc:grpChg chg="mod">
          <ac:chgData name="松浦英宗" userId="9b03fd3a-662f-49ff-9af1-1b93cf7aab22" providerId="ADAL" clId="{56E9DFAE-DDAD-4FCA-8AED-56B2D15DB479}" dt="2026-02-23T02:17:42.174" v="20819" actId="571"/>
          <ac:grpSpMkLst>
            <pc:docMk/>
            <pc:sldMk cId="3929690412" sldId="6062"/>
            <ac:grpSpMk id="91" creationId="{918E2E6E-472E-712F-C317-CCB7D93F4F1A}"/>
          </ac:grpSpMkLst>
        </pc:grpChg>
        <pc:grpChg chg="mod">
          <ac:chgData name="松浦英宗" userId="9b03fd3a-662f-49ff-9af1-1b93cf7aab22" providerId="ADAL" clId="{56E9DFAE-DDAD-4FCA-8AED-56B2D15DB479}" dt="2026-02-23T02:18:16.871" v="20825" actId="554"/>
          <ac:grpSpMkLst>
            <pc:docMk/>
            <pc:sldMk cId="3929690412" sldId="6062"/>
            <ac:grpSpMk id="94" creationId="{2C863B2F-6FA1-C303-B781-B33EC2097B7C}"/>
          </ac:grpSpMkLst>
        </pc:grpChg>
        <pc:grpChg chg="mod">
          <ac:chgData name="松浦英宗" userId="9b03fd3a-662f-49ff-9af1-1b93cf7aab22" providerId="ADAL" clId="{56E9DFAE-DDAD-4FCA-8AED-56B2D15DB479}" dt="2026-02-23T02:18:20.616" v="20826" actId="408"/>
          <ac:grpSpMkLst>
            <pc:docMk/>
            <pc:sldMk cId="3929690412" sldId="6062"/>
            <ac:grpSpMk id="99" creationId="{3BFC3C9A-2AD4-BFFB-4D96-31A450E651DD}"/>
          </ac:grpSpMkLst>
        </pc:grpChg>
        <pc:grpChg chg="mod">
          <ac:chgData name="松浦英宗" userId="9b03fd3a-662f-49ff-9af1-1b93cf7aab22" providerId="ADAL" clId="{56E9DFAE-DDAD-4FCA-8AED-56B2D15DB479}" dt="2026-02-23T02:18:20.616" v="20826" actId="408"/>
          <ac:grpSpMkLst>
            <pc:docMk/>
            <pc:sldMk cId="3929690412" sldId="6062"/>
            <ac:grpSpMk id="104" creationId="{6734A01E-C2F3-79E3-479E-356C59FB419D}"/>
          </ac:grpSpMkLst>
        </pc:grpChg>
        <pc:grpChg chg="mod">
          <ac:chgData name="松浦英宗" userId="9b03fd3a-662f-49ff-9af1-1b93cf7aab22" providerId="ADAL" clId="{56E9DFAE-DDAD-4FCA-8AED-56B2D15DB479}" dt="2026-02-23T02:18:20.616" v="20826" actId="408"/>
          <ac:grpSpMkLst>
            <pc:docMk/>
            <pc:sldMk cId="3929690412" sldId="6062"/>
            <ac:grpSpMk id="109" creationId="{4E7491C3-FE74-D5B5-FC19-0A2CB1E0B784}"/>
          </ac:grpSpMkLst>
        </pc:grpChg>
        <pc:grpChg chg="mod">
          <ac:chgData name="松浦英宗" userId="9b03fd3a-662f-49ff-9af1-1b93cf7aab22" providerId="ADAL" clId="{56E9DFAE-DDAD-4FCA-8AED-56B2D15DB479}" dt="2026-02-23T02:18:20.616" v="20826" actId="408"/>
          <ac:grpSpMkLst>
            <pc:docMk/>
            <pc:sldMk cId="3929690412" sldId="6062"/>
            <ac:grpSpMk id="114" creationId="{1E8CEF6F-2EF9-F155-44DB-05D30B7055F4}"/>
          </ac:grpSpMkLst>
        </pc:grpChg>
        <pc:grpChg chg="mod">
          <ac:chgData name="松浦英宗" userId="9b03fd3a-662f-49ff-9af1-1b93cf7aab22" providerId="ADAL" clId="{56E9DFAE-DDAD-4FCA-8AED-56B2D15DB479}" dt="2026-02-23T02:18:16.871" v="20825" actId="554"/>
          <ac:grpSpMkLst>
            <pc:docMk/>
            <pc:sldMk cId="3929690412" sldId="6062"/>
            <ac:grpSpMk id="119" creationId="{44574F57-6806-417F-D1E0-CB1C5BD665D7}"/>
          </ac:grpSpMkLst>
        </pc:grpChg>
        <pc:cxnChg chg="mod">
          <ac:chgData name="松浦英宗" userId="9b03fd3a-662f-49ff-9af1-1b93cf7aab22" providerId="ADAL" clId="{56E9DFAE-DDAD-4FCA-8AED-56B2D15DB479}" dt="2026-02-23T02:11:48.774" v="20710" actId="1076"/>
          <ac:cxnSpMkLst>
            <pc:docMk/>
            <pc:sldMk cId="3929690412" sldId="6062"/>
            <ac:cxnSpMk id="10" creationId="{AA980019-8457-67CF-3E0E-3E35AEBD55BF}"/>
          </ac:cxnSpMkLst>
        </pc:cxnChg>
        <pc:cxnChg chg="mod">
          <ac:chgData name="松浦英宗" userId="9b03fd3a-662f-49ff-9af1-1b93cf7aab22" providerId="ADAL" clId="{56E9DFAE-DDAD-4FCA-8AED-56B2D15DB479}" dt="2026-02-23T02:18:25.346" v="20827" actId="14100"/>
          <ac:cxnSpMkLst>
            <pc:docMk/>
            <pc:sldMk cId="3929690412" sldId="6062"/>
            <ac:cxnSpMk id="16" creationId="{2E9FA34F-0B12-9216-0CE0-3636E7B06B46}"/>
          </ac:cxnSpMkLst>
        </pc:cxnChg>
        <pc:cxnChg chg="mod">
          <ac:chgData name="松浦英宗" userId="9b03fd3a-662f-49ff-9af1-1b93cf7aab22" providerId="ADAL" clId="{56E9DFAE-DDAD-4FCA-8AED-56B2D15DB479}" dt="2026-02-23T02:18:27.687" v="20828" actId="14100"/>
          <ac:cxnSpMkLst>
            <pc:docMk/>
            <pc:sldMk cId="3929690412" sldId="6062"/>
            <ac:cxnSpMk id="19" creationId="{AC0F235A-6495-1EEB-0B33-91BEFB645762}"/>
          </ac:cxnSpMkLst>
        </pc:cxnChg>
        <pc:cxnChg chg="mod">
          <ac:chgData name="松浦英宗" userId="9b03fd3a-662f-49ff-9af1-1b93cf7aab22" providerId="ADAL" clId="{56E9DFAE-DDAD-4FCA-8AED-56B2D15DB479}" dt="2026-02-23T02:18:30.046" v="20829" actId="14100"/>
          <ac:cxnSpMkLst>
            <pc:docMk/>
            <pc:sldMk cId="3929690412" sldId="6062"/>
            <ac:cxnSpMk id="32" creationId="{706CC1D2-59FE-D67D-1523-3B94CD3D5E6C}"/>
          </ac:cxnSpMkLst>
        </pc:cxnChg>
        <pc:cxnChg chg="mod">
          <ac:chgData name="松浦英宗" userId="9b03fd3a-662f-49ff-9af1-1b93cf7aab22" providerId="ADAL" clId="{56E9DFAE-DDAD-4FCA-8AED-56B2D15DB479}" dt="2026-02-23T02:18:32.537" v="20830" actId="14100"/>
          <ac:cxnSpMkLst>
            <pc:docMk/>
            <pc:sldMk cId="3929690412" sldId="6062"/>
            <ac:cxnSpMk id="35" creationId="{CE8F61EF-23CE-1868-9395-1E028EDB643E}"/>
          </ac:cxnSpMkLst>
        </pc:cxnChg>
        <pc:cxnChg chg="mod">
          <ac:chgData name="松浦英宗" userId="9b03fd3a-662f-49ff-9af1-1b93cf7aab22" providerId="ADAL" clId="{56E9DFAE-DDAD-4FCA-8AED-56B2D15DB479}" dt="2026-02-23T02:18:34.797" v="20831" actId="14100"/>
          <ac:cxnSpMkLst>
            <pc:docMk/>
            <pc:sldMk cId="3929690412" sldId="6062"/>
            <ac:cxnSpMk id="38" creationId="{68486E19-F266-6A1A-A9EC-2A4E1CA7362F}"/>
          </ac:cxnSpMkLst>
        </pc:cxnChg>
        <pc:cxnChg chg="mod">
          <ac:chgData name="松浦英宗" userId="9b03fd3a-662f-49ff-9af1-1b93cf7aab22" providerId="ADAL" clId="{56E9DFAE-DDAD-4FCA-8AED-56B2D15DB479}" dt="2026-02-23T02:18:37.156" v="20832" actId="14100"/>
          <ac:cxnSpMkLst>
            <pc:docMk/>
            <pc:sldMk cId="3929690412" sldId="6062"/>
            <ac:cxnSpMk id="41" creationId="{6406F565-A5C8-CF33-EDAC-082D44A38ED6}"/>
          </ac:cxnSpMkLst>
        </pc:cxnChg>
        <pc:cxnChg chg="mod">
          <ac:chgData name="松浦英宗" userId="9b03fd3a-662f-49ff-9af1-1b93cf7aab22" providerId="ADAL" clId="{56E9DFAE-DDAD-4FCA-8AED-56B2D15DB479}" dt="2026-02-23T02:18:40.359" v="20833" actId="14100"/>
          <ac:cxnSpMkLst>
            <pc:docMk/>
            <pc:sldMk cId="3929690412" sldId="6062"/>
            <ac:cxnSpMk id="49" creationId="{31C4C110-FB91-107D-CCFA-64082F7B5ABE}"/>
          </ac:cxnSpMkLst>
        </pc:cxnChg>
        <pc:cxnChg chg="mod">
          <ac:chgData name="松浦英宗" userId="9b03fd3a-662f-49ff-9af1-1b93cf7aab22" providerId="ADAL" clId="{56E9DFAE-DDAD-4FCA-8AED-56B2D15DB479}" dt="2026-02-23T02:18:42.541" v="20834" actId="14100"/>
          <ac:cxnSpMkLst>
            <pc:docMk/>
            <pc:sldMk cId="3929690412" sldId="6062"/>
            <ac:cxnSpMk id="50" creationId="{56055A29-6F2A-CF67-91B6-D4B2D8395BA9}"/>
          </ac:cxnSpMkLst>
        </pc:cxnChg>
        <pc:cxnChg chg="mod">
          <ac:chgData name="松浦英宗" userId="9b03fd3a-662f-49ff-9af1-1b93cf7aab22" providerId="ADAL" clId="{56E9DFAE-DDAD-4FCA-8AED-56B2D15DB479}" dt="2026-02-23T02:18:47.663" v="20837" actId="14100"/>
          <ac:cxnSpMkLst>
            <pc:docMk/>
            <pc:sldMk cId="3929690412" sldId="6062"/>
            <ac:cxnSpMk id="55" creationId="{8334B4E2-0002-79A7-864D-812886C00507}"/>
          </ac:cxnSpMkLst>
        </pc:cxnChg>
        <pc:cxnChg chg="mod">
          <ac:chgData name="松浦英宗" userId="9b03fd3a-662f-49ff-9af1-1b93cf7aab22" providerId="ADAL" clId="{56E9DFAE-DDAD-4FCA-8AED-56B2D15DB479}" dt="2026-02-23T02:18:58.923" v="20838" actId="14100"/>
          <ac:cxnSpMkLst>
            <pc:docMk/>
            <pc:sldMk cId="3929690412" sldId="6062"/>
            <ac:cxnSpMk id="56" creationId="{0FEDDD51-14C0-F809-9DC9-5FFEFF3ECA84}"/>
          </ac:cxnSpMkLst>
        </pc:cxnChg>
        <pc:cxnChg chg="mod">
          <ac:chgData name="松浦英宗" userId="9b03fd3a-662f-49ff-9af1-1b93cf7aab22" providerId="ADAL" clId="{56E9DFAE-DDAD-4FCA-8AED-56B2D15DB479}" dt="2026-02-23T02:19:06.578" v="20841" actId="14100"/>
          <ac:cxnSpMkLst>
            <pc:docMk/>
            <pc:sldMk cId="3929690412" sldId="6062"/>
            <ac:cxnSpMk id="57" creationId="{EBD1AC50-EA50-25ED-4F09-238ECCCC38A5}"/>
          </ac:cxnSpMkLst>
        </pc:cxnChg>
        <pc:cxnChg chg="mod">
          <ac:chgData name="松浦英宗" userId="9b03fd3a-662f-49ff-9af1-1b93cf7aab22" providerId="ADAL" clId="{56E9DFAE-DDAD-4FCA-8AED-56B2D15DB479}" dt="2026-02-23T02:19:03.654" v="20840" actId="14100"/>
          <ac:cxnSpMkLst>
            <pc:docMk/>
            <pc:sldMk cId="3929690412" sldId="6062"/>
            <ac:cxnSpMk id="58" creationId="{85BAE2D8-437F-BBBA-62D6-D5962F498895}"/>
          </ac:cxnSpMkLst>
        </pc:cxnChg>
      </pc:sldChg>
      <pc:sldChg chg="addSp delSp modSp add del mod">
        <pc:chgData name="松浦英宗" userId="9b03fd3a-662f-49ff-9af1-1b93cf7aab22" providerId="ADAL" clId="{56E9DFAE-DDAD-4FCA-8AED-56B2D15DB479}" dt="2026-02-23T10:29:25.690" v="24289" actId="47"/>
        <pc:sldMkLst>
          <pc:docMk/>
          <pc:sldMk cId="2374882111" sldId="6063"/>
        </pc:sldMkLst>
        <pc:spChg chg="mod topLvl">
          <ac:chgData name="松浦英宗" userId="9b03fd3a-662f-49ff-9af1-1b93cf7aab22" providerId="ADAL" clId="{56E9DFAE-DDAD-4FCA-8AED-56B2D15DB479}" dt="2026-02-23T03:17:14.166" v="20896" actId="164"/>
          <ac:spMkLst>
            <pc:docMk/>
            <pc:sldMk cId="2374882111" sldId="6063"/>
            <ac:spMk id="4" creationId="{E2344186-81D4-A118-B711-76F4A08BB140}"/>
          </ac:spMkLst>
        </pc:spChg>
        <pc:spChg chg="mod">
          <ac:chgData name="松浦英宗" userId="9b03fd3a-662f-49ff-9af1-1b93cf7aab22" providerId="ADAL" clId="{56E9DFAE-DDAD-4FCA-8AED-56B2D15DB479}" dt="2026-02-23T02:20:57.125" v="20878" actId="14100"/>
          <ac:spMkLst>
            <pc:docMk/>
            <pc:sldMk cId="2374882111" sldId="6063"/>
            <ac:spMk id="5" creationId="{3DF4F9DE-623F-0772-067F-E62CCB869EBB}"/>
          </ac:spMkLst>
        </pc:spChg>
        <pc:spChg chg="mod topLvl">
          <ac:chgData name="松浦英宗" userId="9b03fd3a-662f-49ff-9af1-1b93cf7aab22" providerId="ADAL" clId="{56E9DFAE-DDAD-4FCA-8AED-56B2D15DB479}" dt="2026-02-23T03:17:14.166" v="20896" actId="164"/>
          <ac:spMkLst>
            <pc:docMk/>
            <pc:sldMk cId="2374882111" sldId="6063"/>
            <ac:spMk id="6" creationId="{C28FB0EC-6410-C08B-7B50-EE29A41CDE5B}"/>
          </ac:spMkLst>
        </pc:spChg>
        <pc:spChg chg="mod topLvl">
          <ac:chgData name="松浦英宗" userId="9b03fd3a-662f-49ff-9af1-1b93cf7aab22" providerId="ADAL" clId="{56E9DFAE-DDAD-4FCA-8AED-56B2D15DB479}" dt="2026-02-23T03:17:14.166" v="20896" actId="164"/>
          <ac:spMkLst>
            <pc:docMk/>
            <pc:sldMk cId="2374882111" sldId="6063"/>
            <ac:spMk id="27" creationId="{1D0BF9C6-703D-26C0-50E5-8C3CDD3A745E}"/>
          </ac:spMkLst>
        </pc:spChg>
        <pc:spChg chg="mod topLvl">
          <ac:chgData name="松浦英宗" userId="9b03fd3a-662f-49ff-9af1-1b93cf7aab22" providerId="ADAL" clId="{56E9DFAE-DDAD-4FCA-8AED-56B2D15DB479}" dt="2026-02-23T03:17:14.166" v="20896" actId="164"/>
          <ac:spMkLst>
            <pc:docMk/>
            <pc:sldMk cId="2374882111" sldId="6063"/>
            <ac:spMk id="29" creationId="{BEF7067A-EDA6-671A-FBFC-0147BE4020CE}"/>
          </ac:spMkLst>
        </pc:spChg>
        <pc:spChg chg="mod">
          <ac:chgData name="松浦英宗" userId="9b03fd3a-662f-49ff-9af1-1b93cf7aab22" providerId="ADAL" clId="{56E9DFAE-DDAD-4FCA-8AED-56B2D15DB479}" dt="2026-02-23T02:20:57.125" v="20878" actId="14100"/>
          <ac:spMkLst>
            <pc:docMk/>
            <pc:sldMk cId="2374882111" sldId="6063"/>
            <ac:spMk id="30" creationId="{1DED86FC-DA32-3022-EF68-A04507A907BC}"/>
          </ac:spMkLst>
        </pc:spChg>
        <pc:spChg chg="mod topLvl">
          <ac:chgData name="松浦英宗" userId="9b03fd3a-662f-49ff-9af1-1b93cf7aab22" providerId="ADAL" clId="{56E9DFAE-DDAD-4FCA-8AED-56B2D15DB479}" dt="2026-02-23T03:17:14.166" v="20896" actId="164"/>
          <ac:spMkLst>
            <pc:docMk/>
            <pc:sldMk cId="2374882111" sldId="6063"/>
            <ac:spMk id="31" creationId="{480B5F18-F762-5F5B-F7D2-A162CA5E32E3}"/>
          </ac:spMkLst>
        </pc:spChg>
        <pc:spChg chg="mod topLvl">
          <ac:chgData name="松浦英宗" userId="9b03fd3a-662f-49ff-9af1-1b93cf7aab22" providerId="ADAL" clId="{56E9DFAE-DDAD-4FCA-8AED-56B2D15DB479}" dt="2026-02-23T03:17:14.166" v="20896" actId="164"/>
          <ac:spMkLst>
            <pc:docMk/>
            <pc:sldMk cId="2374882111" sldId="6063"/>
            <ac:spMk id="46" creationId="{B6AECB0D-2FAE-E0D3-117C-099D1B83EFE4}"/>
          </ac:spMkLst>
        </pc:spChg>
        <pc:spChg chg="mod topLvl">
          <ac:chgData name="松浦英宗" userId="9b03fd3a-662f-49ff-9af1-1b93cf7aab22" providerId="ADAL" clId="{56E9DFAE-DDAD-4FCA-8AED-56B2D15DB479}" dt="2026-02-23T03:17:14.166" v="20896" actId="164"/>
          <ac:spMkLst>
            <pc:docMk/>
            <pc:sldMk cId="2374882111" sldId="6063"/>
            <ac:spMk id="47" creationId="{DF72229D-EDCA-05A3-525C-B7664E9EACD6}"/>
          </ac:spMkLst>
        </pc:spChg>
        <pc:spChg chg="mod topLvl">
          <ac:chgData name="松浦英宗" userId="9b03fd3a-662f-49ff-9af1-1b93cf7aab22" providerId="ADAL" clId="{56E9DFAE-DDAD-4FCA-8AED-56B2D15DB479}" dt="2026-02-23T03:17:14.166" v="20896" actId="164"/>
          <ac:spMkLst>
            <pc:docMk/>
            <pc:sldMk cId="2374882111" sldId="6063"/>
            <ac:spMk id="48" creationId="{D50A331D-473A-9451-FCA6-B5DBA00ED91E}"/>
          </ac:spMkLst>
        </pc:spChg>
        <pc:spChg chg="mod topLvl">
          <ac:chgData name="松浦英宗" userId="9b03fd3a-662f-49ff-9af1-1b93cf7aab22" providerId="ADAL" clId="{56E9DFAE-DDAD-4FCA-8AED-56B2D15DB479}" dt="2026-02-23T03:17:14.166" v="20896" actId="164"/>
          <ac:spMkLst>
            <pc:docMk/>
            <pc:sldMk cId="2374882111" sldId="6063"/>
            <ac:spMk id="51" creationId="{C38C3E9A-D202-206E-FACC-6AD5A07C466E}"/>
          </ac:spMkLst>
        </pc:spChg>
        <pc:spChg chg="mod">
          <ac:chgData name="松浦英宗" userId="9b03fd3a-662f-49ff-9af1-1b93cf7aab22" providerId="ADAL" clId="{56E9DFAE-DDAD-4FCA-8AED-56B2D15DB479}" dt="2026-02-23T02:20:57.125" v="20878" actId="14100"/>
          <ac:spMkLst>
            <pc:docMk/>
            <pc:sldMk cId="2374882111" sldId="6063"/>
            <ac:spMk id="52" creationId="{ACB8A896-BD28-B34C-685E-5027CEE18704}"/>
          </ac:spMkLst>
        </pc:spChg>
        <pc:spChg chg="mod">
          <ac:chgData name="松浦英宗" userId="9b03fd3a-662f-49ff-9af1-1b93cf7aab22" providerId="ADAL" clId="{56E9DFAE-DDAD-4FCA-8AED-56B2D15DB479}" dt="2026-02-23T02:20:57.125" v="20878" actId="14100"/>
          <ac:spMkLst>
            <pc:docMk/>
            <pc:sldMk cId="2374882111" sldId="6063"/>
            <ac:spMk id="53" creationId="{A0E35A5E-8114-1569-673F-5718D36C9C83}"/>
          </ac:spMkLst>
        </pc:spChg>
        <pc:spChg chg="mod topLvl">
          <ac:chgData name="松浦英宗" userId="9b03fd3a-662f-49ff-9af1-1b93cf7aab22" providerId="ADAL" clId="{56E9DFAE-DDAD-4FCA-8AED-56B2D15DB479}" dt="2026-02-23T03:17:14.166" v="20896" actId="164"/>
          <ac:spMkLst>
            <pc:docMk/>
            <pc:sldMk cId="2374882111" sldId="6063"/>
            <ac:spMk id="54" creationId="{3A444997-040A-C657-EC41-7C9E1659F508}"/>
          </ac:spMkLst>
        </pc:spChg>
        <pc:cxnChg chg="mod">
          <ac:chgData name="松浦英宗" userId="9b03fd3a-662f-49ff-9af1-1b93cf7aab22" providerId="ADAL" clId="{56E9DFAE-DDAD-4FCA-8AED-56B2D15DB479}" dt="2026-02-23T02:20:19.533" v="20860" actId="14100"/>
          <ac:cxnSpMkLst>
            <pc:docMk/>
            <pc:sldMk cId="2374882111" sldId="6063"/>
            <ac:cxnSpMk id="10" creationId="{6CFD2F47-C6D7-AF1B-5D52-9F2D5DADBA13}"/>
          </ac:cxnSpMkLst>
        </pc:cxnChg>
        <pc:cxnChg chg="del mod">
          <ac:chgData name="松浦英宗" userId="9b03fd3a-662f-49ff-9af1-1b93cf7aab22" providerId="ADAL" clId="{56E9DFAE-DDAD-4FCA-8AED-56B2D15DB479}" dt="2026-02-23T02:20:34.597" v="20862" actId="478"/>
          <ac:cxnSpMkLst>
            <pc:docMk/>
            <pc:sldMk cId="2374882111" sldId="6063"/>
            <ac:cxnSpMk id="16" creationId="{594005F7-4A9D-FAB3-08A1-B1E1ADEAF021}"/>
          </ac:cxnSpMkLst>
        </pc:cxnChg>
        <pc:cxnChg chg="del mod">
          <ac:chgData name="松浦英宗" userId="9b03fd3a-662f-49ff-9af1-1b93cf7aab22" providerId="ADAL" clId="{56E9DFAE-DDAD-4FCA-8AED-56B2D15DB479}" dt="2026-02-23T02:20:34.597" v="20862" actId="478"/>
          <ac:cxnSpMkLst>
            <pc:docMk/>
            <pc:sldMk cId="2374882111" sldId="6063"/>
            <ac:cxnSpMk id="19" creationId="{1BF3270F-DC11-3031-3517-871A9347A097}"/>
          </ac:cxnSpMkLst>
        </pc:cxnChg>
        <pc:cxnChg chg="del mod">
          <ac:chgData name="松浦英宗" userId="9b03fd3a-662f-49ff-9af1-1b93cf7aab22" providerId="ADAL" clId="{56E9DFAE-DDAD-4FCA-8AED-56B2D15DB479}" dt="2026-02-23T02:20:34.597" v="20862" actId="478"/>
          <ac:cxnSpMkLst>
            <pc:docMk/>
            <pc:sldMk cId="2374882111" sldId="6063"/>
            <ac:cxnSpMk id="32" creationId="{B668A8D1-348E-1F4A-1DFC-FAE41030D394}"/>
          </ac:cxnSpMkLst>
        </pc:cxnChg>
        <pc:cxnChg chg="del mod">
          <ac:chgData name="松浦英宗" userId="9b03fd3a-662f-49ff-9af1-1b93cf7aab22" providerId="ADAL" clId="{56E9DFAE-DDAD-4FCA-8AED-56B2D15DB479}" dt="2026-02-23T02:20:34.597" v="20862" actId="478"/>
          <ac:cxnSpMkLst>
            <pc:docMk/>
            <pc:sldMk cId="2374882111" sldId="6063"/>
            <ac:cxnSpMk id="35" creationId="{10269C5F-A353-38A5-3C37-CAAC5A0C262E}"/>
          </ac:cxnSpMkLst>
        </pc:cxnChg>
        <pc:cxnChg chg="del mod">
          <ac:chgData name="松浦英宗" userId="9b03fd3a-662f-49ff-9af1-1b93cf7aab22" providerId="ADAL" clId="{56E9DFAE-DDAD-4FCA-8AED-56B2D15DB479}" dt="2026-02-23T02:20:34.597" v="20862" actId="478"/>
          <ac:cxnSpMkLst>
            <pc:docMk/>
            <pc:sldMk cId="2374882111" sldId="6063"/>
            <ac:cxnSpMk id="38" creationId="{20750FC8-CD9C-FAB9-6DF3-9B513BA089B8}"/>
          </ac:cxnSpMkLst>
        </pc:cxnChg>
        <pc:cxnChg chg="del mod">
          <ac:chgData name="松浦英宗" userId="9b03fd3a-662f-49ff-9af1-1b93cf7aab22" providerId="ADAL" clId="{56E9DFAE-DDAD-4FCA-8AED-56B2D15DB479}" dt="2026-02-23T02:20:34.597" v="20862" actId="478"/>
          <ac:cxnSpMkLst>
            <pc:docMk/>
            <pc:sldMk cId="2374882111" sldId="6063"/>
            <ac:cxnSpMk id="41" creationId="{23BEB5E2-1584-EDD7-E678-BCA3F502BE08}"/>
          </ac:cxnSpMkLst>
        </pc:cxnChg>
        <pc:cxnChg chg="del mod">
          <ac:chgData name="松浦英宗" userId="9b03fd3a-662f-49ff-9af1-1b93cf7aab22" providerId="ADAL" clId="{56E9DFAE-DDAD-4FCA-8AED-56B2D15DB479}" dt="2026-02-23T02:20:27.764" v="20861" actId="478"/>
          <ac:cxnSpMkLst>
            <pc:docMk/>
            <pc:sldMk cId="2374882111" sldId="6063"/>
            <ac:cxnSpMk id="49" creationId="{4962DEDF-D4DA-31A6-CF39-CB724FF40D23}"/>
          </ac:cxnSpMkLst>
        </pc:cxnChg>
        <pc:cxnChg chg="del mod">
          <ac:chgData name="松浦英宗" userId="9b03fd3a-662f-49ff-9af1-1b93cf7aab22" providerId="ADAL" clId="{56E9DFAE-DDAD-4FCA-8AED-56B2D15DB479}" dt="2026-02-23T02:20:27.764" v="20861" actId="478"/>
          <ac:cxnSpMkLst>
            <pc:docMk/>
            <pc:sldMk cId="2374882111" sldId="6063"/>
            <ac:cxnSpMk id="50" creationId="{8D26BBF6-3D76-E023-5506-8DE98ABDB3B6}"/>
          </ac:cxnSpMkLst>
        </pc:cxnChg>
        <pc:cxnChg chg="del mod">
          <ac:chgData name="松浦英宗" userId="9b03fd3a-662f-49ff-9af1-1b93cf7aab22" providerId="ADAL" clId="{56E9DFAE-DDAD-4FCA-8AED-56B2D15DB479}" dt="2026-02-23T02:20:27.764" v="20861" actId="478"/>
          <ac:cxnSpMkLst>
            <pc:docMk/>
            <pc:sldMk cId="2374882111" sldId="6063"/>
            <ac:cxnSpMk id="55" creationId="{7DB233DC-D50A-E2F3-0702-70ED43F28E98}"/>
          </ac:cxnSpMkLst>
        </pc:cxnChg>
        <pc:cxnChg chg="del mod">
          <ac:chgData name="松浦英宗" userId="9b03fd3a-662f-49ff-9af1-1b93cf7aab22" providerId="ADAL" clId="{56E9DFAE-DDAD-4FCA-8AED-56B2D15DB479}" dt="2026-02-23T02:20:27.764" v="20861" actId="478"/>
          <ac:cxnSpMkLst>
            <pc:docMk/>
            <pc:sldMk cId="2374882111" sldId="6063"/>
            <ac:cxnSpMk id="56" creationId="{34AB9602-A3BC-DEC2-7676-63474C8D6647}"/>
          </ac:cxnSpMkLst>
        </pc:cxnChg>
        <pc:cxnChg chg="del mod">
          <ac:chgData name="松浦英宗" userId="9b03fd3a-662f-49ff-9af1-1b93cf7aab22" providerId="ADAL" clId="{56E9DFAE-DDAD-4FCA-8AED-56B2D15DB479}" dt="2026-02-23T02:20:27.764" v="20861" actId="478"/>
          <ac:cxnSpMkLst>
            <pc:docMk/>
            <pc:sldMk cId="2374882111" sldId="6063"/>
            <ac:cxnSpMk id="57" creationId="{14317DA7-623F-0CD4-4297-DEFA8C83DA93}"/>
          </ac:cxnSpMkLst>
        </pc:cxnChg>
        <pc:cxnChg chg="del mod">
          <ac:chgData name="松浦英宗" userId="9b03fd3a-662f-49ff-9af1-1b93cf7aab22" providerId="ADAL" clId="{56E9DFAE-DDAD-4FCA-8AED-56B2D15DB479}" dt="2026-02-23T02:20:27.764" v="20861" actId="478"/>
          <ac:cxnSpMkLst>
            <pc:docMk/>
            <pc:sldMk cId="2374882111" sldId="6063"/>
            <ac:cxnSpMk id="58" creationId="{9B703AC4-234B-F1BC-8408-96599AE1A346}"/>
          </ac:cxnSpMkLst>
        </pc:cxnChg>
      </pc:sldChg>
      <pc:sldChg chg="addSp delSp modSp add del mod">
        <pc:chgData name="松浦英宗" userId="9b03fd3a-662f-49ff-9af1-1b93cf7aab22" providerId="ADAL" clId="{56E9DFAE-DDAD-4FCA-8AED-56B2D15DB479}" dt="2026-02-23T10:29:25.690" v="24289" actId="47"/>
        <pc:sldMkLst>
          <pc:docMk/>
          <pc:sldMk cId="494941118" sldId="6064"/>
        </pc:sldMkLst>
        <pc:spChg chg="mod topLvl">
          <ac:chgData name="松浦英宗" userId="9b03fd3a-662f-49ff-9af1-1b93cf7aab22" providerId="ADAL" clId="{56E9DFAE-DDAD-4FCA-8AED-56B2D15DB479}" dt="2026-02-23T03:17:16.705" v="20897" actId="164"/>
          <ac:spMkLst>
            <pc:docMk/>
            <pc:sldMk cId="494941118" sldId="6064"/>
            <ac:spMk id="4" creationId="{433ED27E-A2AE-A66F-4BE7-18BED49CA833}"/>
          </ac:spMkLst>
        </pc:spChg>
        <pc:spChg chg="mod topLvl">
          <ac:chgData name="松浦英宗" userId="9b03fd3a-662f-49ff-9af1-1b93cf7aab22" providerId="ADAL" clId="{56E9DFAE-DDAD-4FCA-8AED-56B2D15DB479}" dt="2026-02-23T03:17:16.705" v="20897" actId="164"/>
          <ac:spMkLst>
            <pc:docMk/>
            <pc:sldMk cId="494941118" sldId="6064"/>
            <ac:spMk id="5" creationId="{58407DE3-D3B5-F414-C3DE-E1E5693D4826}"/>
          </ac:spMkLst>
        </pc:spChg>
        <pc:spChg chg="add del mod">
          <ac:chgData name="松浦英宗" userId="9b03fd3a-662f-49ff-9af1-1b93cf7aab22" providerId="ADAL" clId="{56E9DFAE-DDAD-4FCA-8AED-56B2D15DB479}" dt="2026-02-23T02:22:09.241" v="20886" actId="478"/>
          <ac:spMkLst>
            <pc:docMk/>
            <pc:sldMk cId="494941118" sldId="6064"/>
            <ac:spMk id="7" creationId="{69B47BD2-F471-97E6-38E9-06BB22CCE603}"/>
          </ac:spMkLst>
        </pc:spChg>
        <pc:spChg chg="add mod ord">
          <ac:chgData name="松浦英宗" userId="9b03fd3a-662f-49ff-9af1-1b93cf7aab22" providerId="ADAL" clId="{56E9DFAE-DDAD-4FCA-8AED-56B2D15DB479}" dt="2026-02-23T02:22:25.474" v="20892" actId="167"/>
          <ac:spMkLst>
            <pc:docMk/>
            <pc:sldMk cId="494941118" sldId="6064"/>
            <ac:spMk id="8" creationId="{BFCCC211-52D8-CE49-7D38-09962DD3F84A}"/>
          </ac:spMkLst>
        </pc:spChg>
        <pc:spChg chg="mod topLvl">
          <ac:chgData name="松浦英宗" userId="9b03fd3a-662f-49ff-9af1-1b93cf7aab22" providerId="ADAL" clId="{56E9DFAE-DDAD-4FCA-8AED-56B2D15DB479}" dt="2026-02-23T03:17:16.705" v="20897" actId="164"/>
          <ac:spMkLst>
            <pc:docMk/>
            <pc:sldMk cId="494941118" sldId="6064"/>
            <ac:spMk id="27" creationId="{3FCCD7AF-7D2A-08E3-7E59-24CBC36639A2}"/>
          </ac:spMkLst>
        </pc:spChg>
        <pc:spChg chg="mod topLvl">
          <ac:chgData name="松浦英宗" userId="9b03fd3a-662f-49ff-9af1-1b93cf7aab22" providerId="ADAL" clId="{56E9DFAE-DDAD-4FCA-8AED-56B2D15DB479}" dt="2026-02-23T03:17:16.705" v="20897" actId="164"/>
          <ac:spMkLst>
            <pc:docMk/>
            <pc:sldMk cId="494941118" sldId="6064"/>
            <ac:spMk id="30" creationId="{F1C91105-BF1B-3DEF-E4F3-B0FDD02B417D}"/>
          </ac:spMkLst>
        </pc:spChg>
        <pc:spChg chg="mod topLvl">
          <ac:chgData name="松浦英宗" userId="9b03fd3a-662f-49ff-9af1-1b93cf7aab22" providerId="ADAL" clId="{56E9DFAE-DDAD-4FCA-8AED-56B2D15DB479}" dt="2026-02-23T03:17:16.705" v="20897" actId="164"/>
          <ac:spMkLst>
            <pc:docMk/>
            <pc:sldMk cId="494941118" sldId="6064"/>
            <ac:spMk id="31" creationId="{57B32A0A-5B4D-7E2C-9499-FD625739CF56}"/>
          </ac:spMkLst>
        </pc:spChg>
        <pc:spChg chg="mod topLvl">
          <ac:chgData name="松浦英宗" userId="9b03fd3a-662f-49ff-9af1-1b93cf7aab22" providerId="ADAL" clId="{56E9DFAE-DDAD-4FCA-8AED-56B2D15DB479}" dt="2026-02-23T03:17:16.705" v="20897" actId="164"/>
          <ac:spMkLst>
            <pc:docMk/>
            <pc:sldMk cId="494941118" sldId="6064"/>
            <ac:spMk id="46" creationId="{2765E75E-3D5E-F049-8F93-1E9367E2A4CC}"/>
          </ac:spMkLst>
        </pc:spChg>
        <pc:spChg chg="mod topLvl">
          <ac:chgData name="松浦英宗" userId="9b03fd3a-662f-49ff-9af1-1b93cf7aab22" providerId="ADAL" clId="{56E9DFAE-DDAD-4FCA-8AED-56B2D15DB479}" dt="2026-02-23T03:17:16.705" v="20897" actId="164"/>
          <ac:spMkLst>
            <pc:docMk/>
            <pc:sldMk cId="494941118" sldId="6064"/>
            <ac:spMk id="48" creationId="{CEF986FA-4FDA-A2F1-5122-70B5B55ACE3F}"/>
          </ac:spMkLst>
        </pc:spChg>
        <pc:spChg chg="mod topLvl">
          <ac:chgData name="松浦英宗" userId="9b03fd3a-662f-49ff-9af1-1b93cf7aab22" providerId="ADAL" clId="{56E9DFAE-DDAD-4FCA-8AED-56B2D15DB479}" dt="2026-02-23T03:17:16.705" v="20897" actId="164"/>
          <ac:spMkLst>
            <pc:docMk/>
            <pc:sldMk cId="494941118" sldId="6064"/>
            <ac:spMk id="51" creationId="{CFEAF050-75F5-BC86-EF8A-C82C27490BC0}"/>
          </ac:spMkLst>
        </pc:spChg>
        <pc:spChg chg="mod topLvl">
          <ac:chgData name="松浦英宗" userId="9b03fd3a-662f-49ff-9af1-1b93cf7aab22" providerId="ADAL" clId="{56E9DFAE-DDAD-4FCA-8AED-56B2D15DB479}" dt="2026-02-23T03:17:16.705" v="20897" actId="164"/>
          <ac:spMkLst>
            <pc:docMk/>
            <pc:sldMk cId="494941118" sldId="6064"/>
            <ac:spMk id="53" creationId="{0296D665-ADA3-D122-58C0-5D7F97CFDEC8}"/>
          </ac:spMkLst>
        </pc:spChg>
        <pc:spChg chg="mod topLvl">
          <ac:chgData name="松浦英宗" userId="9b03fd3a-662f-49ff-9af1-1b93cf7aab22" providerId="ADAL" clId="{56E9DFAE-DDAD-4FCA-8AED-56B2D15DB479}" dt="2026-02-23T03:17:16.705" v="20897" actId="164"/>
          <ac:spMkLst>
            <pc:docMk/>
            <pc:sldMk cId="494941118" sldId="6064"/>
            <ac:spMk id="54" creationId="{0609DDC0-E956-DC55-9006-4022EF1CBC5D}"/>
          </ac:spMkLst>
        </pc:spChg>
      </pc:sldChg>
      <pc:sldChg chg="modSp add del mod">
        <pc:chgData name="松浦英宗" userId="9b03fd3a-662f-49ff-9af1-1b93cf7aab22" providerId="ADAL" clId="{56E9DFAE-DDAD-4FCA-8AED-56B2D15DB479}" dt="2026-02-23T10:29:25.690" v="24289" actId="47"/>
        <pc:sldMkLst>
          <pc:docMk/>
          <pc:sldMk cId="2811572488" sldId="6065"/>
        </pc:sldMkLst>
        <pc:spChg chg="mod">
          <ac:chgData name="松浦英宗" userId="9b03fd3a-662f-49ff-9af1-1b93cf7aab22" providerId="ADAL" clId="{56E9DFAE-DDAD-4FCA-8AED-56B2D15DB479}" dt="2026-02-23T03:20:17.748" v="20901" actId="14100"/>
          <ac:spMkLst>
            <pc:docMk/>
            <pc:sldMk cId="2811572488" sldId="6065"/>
            <ac:spMk id="2" creationId="{88936686-25B8-D218-B717-55D62D72FD3B}"/>
          </ac:spMkLst>
        </pc:spChg>
        <pc:spChg chg="mod">
          <ac:chgData name="松浦英宗" userId="9b03fd3a-662f-49ff-9af1-1b93cf7aab22" providerId="ADAL" clId="{56E9DFAE-DDAD-4FCA-8AED-56B2D15DB479}" dt="2026-02-23T03:20:20.014" v="20902" actId="14100"/>
          <ac:spMkLst>
            <pc:docMk/>
            <pc:sldMk cId="2811572488" sldId="6065"/>
            <ac:spMk id="4" creationId="{495B0C23-D123-63A5-5864-DF10B657CD16}"/>
          </ac:spMkLst>
        </pc:spChg>
        <pc:spChg chg="mod">
          <ac:chgData name="松浦英宗" userId="9b03fd3a-662f-49ff-9af1-1b93cf7aab22" providerId="ADAL" clId="{56E9DFAE-DDAD-4FCA-8AED-56B2D15DB479}" dt="2026-02-23T03:20:24.151" v="20904" actId="14100"/>
          <ac:spMkLst>
            <pc:docMk/>
            <pc:sldMk cId="2811572488" sldId="6065"/>
            <ac:spMk id="5" creationId="{B031FEEE-B7F6-D027-0231-D7131A7EC956}"/>
          </ac:spMkLst>
        </pc:spChg>
        <pc:spChg chg="mod">
          <ac:chgData name="松浦英宗" userId="9b03fd3a-662f-49ff-9af1-1b93cf7aab22" providerId="ADAL" clId="{56E9DFAE-DDAD-4FCA-8AED-56B2D15DB479}" dt="2026-02-23T03:20:26.027" v="20905" actId="14100"/>
          <ac:spMkLst>
            <pc:docMk/>
            <pc:sldMk cId="2811572488" sldId="6065"/>
            <ac:spMk id="6" creationId="{34AD4045-977B-E578-348B-2DCF256C36F2}"/>
          </ac:spMkLst>
        </pc:spChg>
        <pc:spChg chg="mod">
          <ac:chgData name="松浦英宗" userId="9b03fd3a-662f-49ff-9af1-1b93cf7aab22" providerId="ADAL" clId="{56E9DFAE-DDAD-4FCA-8AED-56B2D15DB479}" dt="2026-02-23T03:20:27.904" v="20906" actId="14100"/>
          <ac:spMkLst>
            <pc:docMk/>
            <pc:sldMk cId="2811572488" sldId="6065"/>
            <ac:spMk id="27" creationId="{EA343299-8B99-449E-F589-BD2B3B454EA4}"/>
          </ac:spMkLst>
        </pc:spChg>
        <pc:spChg chg="mod">
          <ac:chgData name="松浦英宗" userId="9b03fd3a-662f-49ff-9af1-1b93cf7aab22" providerId="ADAL" clId="{56E9DFAE-DDAD-4FCA-8AED-56B2D15DB479}" dt="2026-02-23T03:20:29.727" v="20907" actId="14100"/>
          <ac:spMkLst>
            <pc:docMk/>
            <pc:sldMk cId="2811572488" sldId="6065"/>
            <ac:spMk id="29" creationId="{B8DBEAAA-AC86-5054-5690-D98AF3A026F5}"/>
          </ac:spMkLst>
        </pc:spChg>
        <pc:spChg chg="mod">
          <ac:chgData name="松浦英宗" userId="9b03fd3a-662f-49ff-9af1-1b93cf7aab22" providerId="ADAL" clId="{56E9DFAE-DDAD-4FCA-8AED-56B2D15DB479}" dt="2026-02-23T03:20:31.530" v="20908" actId="14100"/>
          <ac:spMkLst>
            <pc:docMk/>
            <pc:sldMk cId="2811572488" sldId="6065"/>
            <ac:spMk id="30" creationId="{B7545E80-1F81-41A5-B5D7-C27F85BB28C7}"/>
          </ac:spMkLst>
        </pc:spChg>
        <pc:spChg chg="mod">
          <ac:chgData name="松浦英宗" userId="9b03fd3a-662f-49ff-9af1-1b93cf7aab22" providerId="ADAL" clId="{56E9DFAE-DDAD-4FCA-8AED-56B2D15DB479}" dt="2026-02-23T03:20:33.338" v="20909" actId="14100"/>
          <ac:spMkLst>
            <pc:docMk/>
            <pc:sldMk cId="2811572488" sldId="6065"/>
            <ac:spMk id="31" creationId="{06818C08-D4DB-DB10-88AF-3B66C0E350AD}"/>
          </ac:spMkLst>
        </pc:spChg>
        <pc:spChg chg="mod">
          <ac:chgData name="松浦英宗" userId="9b03fd3a-662f-49ff-9af1-1b93cf7aab22" providerId="ADAL" clId="{56E9DFAE-DDAD-4FCA-8AED-56B2D15DB479}" dt="2026-02-23T03:20:22.022" v="20903" actId="14100"/>
          <ac:spMkLst>
            <pc:docMk/>
            <pc:sldMk cId="2811572488" sldId="6065"/>
            <ac:spMk id="46" creationId="{1ECFF997-7DCC-4933-973D-BBE22E5F83CB}"/>
          </ac:spMkLst>
        </pc:spChg>
        <pc:spChg chg="mod">
          <ac:chgData name="松浦英宗" userId="9b03fd3a-662f-49ff-9af1-1b93cf7aab22" providerId="ADAL" clId="{56E9DFAE-DDAD-4FCA-8AED-56B2D15DB479}" dt="2026-02-23T03:20:36.006" v="20910" actId="14100"/>
          <ac:spMkLst>
            <pc:docMk/>
            <pc:sldMk cId="2811572488" sldId="6065"/>
            <ac:spMk id="47" creationId="{2D37F3E2-9B58-0691-5AF2-387FA05E7F10}"/>
          </ac:spMkLst>
        </pc:spChg>
        <pc:spChg chg="mod">
          <ac:chgData name="松浦英宗" userId="9b03fd3a-662f-49ff-9af1-1b93cf7aab22" providerId="ADAL" clId="{56E9DFAE-DDAD-4FCA-8AED-56B2D15DB479}" dt="2026-02-23T03:20:38.011" v="20911" actId="14100"/>
          <ac:spMkLst>
            <pc:docMk/>
            <pc:sldMk cId="2811572488" sldId="6065"/>
            <ac:spMk id="48" creationId="{A3AD1A4D-2A88-01F6-FDEB-745AAC138BFA}"/>
          </ac:spMkLst>
        </pc:spChg>
        <pc:spChg chg="mod">
          <ac:chgData name="松浦英宗" userId="9b03fd3a-662f-49ff-9af1-1b93cf7aab22" providerId="ADAL" clId="{56E9DFAE-DDAD-4FCA-8AED-56B2D15DB479}" dt="2026-02-23T03:20:39.976" v="20912" actId="14100"/>
          <ac:spMkLst>
            <pc:docMk/>
            <pc:sldMk cId="2811572488" sldId="6065"/>
            <ac:spMk id="51" creationId="{17CEB1EA-0297-971B-891A-A4B32CE8C8F0}"/>
          </ac:spMkLst>
        </pc:spChg>
        <pc:spChg chg="mod">
          <ac:chgData name="松浦英宗" userId="9b03fd3a-662f-49ff-9af1-1b93cf7aab22" providerId="ADAL" clId="{56E9DFAE-DDAD-4FCA-8AED-56B2D15DB479}" dt="2026-02-23T03:20:41.888" v="20913" actId="14100"/>
          <ac:spMkLst>
            <pc:docMk/>
            <pc:sldMk cId="2811572488" sldId="6065"/>
            <ac:spMk id="52" creationId="{CE8DD09B-88CD-E0C4-346F-2BAD8BFA0A02}"/>
          </ac:spMkLst>
        </pc:spChg>
        <pc:spChg chg="mod">
          <ac:chgData name="松浦英宗" userId="9b03fd3a-662f-49ff-9af1-1b93cf7aab22" providerId="ADAL" clId="{56E9DFAE-DDAD-4FCA-8AED-56B2D15DB479}" dt="2026-02-23T03:20:45.944" v="20914" actId="14100"/>
          <ac:spMkLst>
            <pc:docMk/>
            <pc:sldMk cId="2811572488" sldId="6065"/>
            <ac:spMk id="53" creationId="{05C853AC-789F-4D81-5943-10F0D4FBEFEC}"/>
          </ac:spMkLst>
        </pc:spChg>
        <pc:spChg chg="mod">
          <ac:chgData name="松浦英宗" userId="9b03fd3a-662f-49ff-9af1-1b93cf7aab22" providerId="ADAL" clId="{56E9DFAE-DDAD-4FCA-8AED-56B2D15DB479}" dt="2026-02-23T03:20:47.925" v="20915" actId="14100"/>
          <ac:spMkLst>
            <pc:docMk/>
            <pc:sldMk cId="2811572488" sldId="6065"/>
            <ac:spMk id="54" creationId="{F7FBDDF6-5CAB-842B-A94C-BF0DF8162599}"/>
          </ac:spMkLst>
        </pc:spChg>
      </pc:sldChg>
      <pc:sldChg chg="delSp modSp add del mod">
        <pc:chgData name="松浦英宗" userId="9b03fd3a-662f-49ff-9af1-1b93cf7aab22" providerId="ADAL" clId="{56E9DFAE-DDAD-4FCA-8AED-56B2D15DB479}" dt="2026-02-23T10:29:25.690" v="24289" actId="47"/>
        <pc:sldMkLst>
          <pc:docMk/>
          <pc:sldMk cId="428022812" sldId="6066"/>
        </pc:sldMkLst>
        <pc:spChg chg="mod topLvl">
          <ac:chgData name="松浦英宗" userId="9b03fd3a-662f-49ff-9af1-1b93cf7aab22" providerId="ADAL" clId="{56E9DFAE-DDAD-4FCA-8AED-56B2D15DB479}" dt="2026-02-23T07:18:31.686" v="20952" actId="165"/>
          <ac:spMkLst>
            <pc:docMk/>
            <pc:sldMk cId="428022812" sldId="6066"/>
            <ac:spMk id="2" creationId="{D695FFFD-C1BC-1B9F-3925-BED95EC92ECC}"/>
          </ac:spMkLst>
        </pc:spChg>
        <pc:spChg chg="mod topLvl">
          <ac:chgData name="松浦英宗" userId="9b03fd3a-662f-49ff-9af1-1b93cf7aab22" providerId="ADAL" clId="{56E9DFAE-DDAD-4FCA-8AED-56B2D15DB479}" dt="2026-02-23T07:20:03.962" v="21021" actId="12788"/>
          <ac:spMkLst>
            <pc:docMk/>
            <pc:sldMk cId="428022812" sldId="6066"/>
            <ac:spMk id="4" creationId="{32AFB29B-EC0E-15D3-B507-6AB530EAE004}"/>
          </ac:spMkLst>
        </pc:spChg>
        <pc:spChg chg="mod">
          <ac:chgData name="松浦英宗" userId="9b03fd3a-662f-49ff-9af1-1b93cf7aab22" providerId="ADAL" clId="{56E9DFAE-DDAD-4FCA-8AED-56B2D15DB479}" dt="2026-02-23T07:20:13.610" v="21032" actId="1035"/>
          <ac:spMkLst>
            <pc:docMk/>
            <pc:sldMk cId="428022812" sldId="6066"/>
            <ac:spMk id="5" creationId="{870F9989-90AF-DFD7-C7F5-9F5F1A41D717}"/>
          </ac:spMkLst>
        </pc:spChg>
        <pc:spChg chg="mod topLvl">
          <ac:chgData name="松浦英宗" userId="9b03fd3a-662f-49ff-9af1-1b93cf7aab22" providerId="ADAL" clId="{56E9DFAE-DDAD-4FCA-8AED-56B2D15DB479}" dt="2026-02-23T07:20:22.954" v="21035" actId="14100"/>
          <ac:spMkLst>
            <pc:docMk/>
            <pc:sldMk cId="428022812" sldId="6066"/>
            <ac:spMk id="6" creationId="{59A73549-8120-EC8A-61F8-D13B49C58D14}"/>
          </ac:spMkLst>
        </pc:spChg>
        <pc:spChg chg="mod topLvl">
          <ac:chgData name="松浦英宗" userId="9b03fd3a-662f-49ff-9af1-1b93cf7aab22" providerId="ADAL" clId="{56E9DFAE-DDAD-4FCA-8AED-56B2D15DB479}" dt="2026-02-23T07:20:22.954" v="21035" actId="14100"/>
          <ac:spMkLst>
            <pc:docMk/>
            <pc:sldMk cId="428022812" sldId="6066"/>
            <ac:spMk id="27" creationId="{2B7CACC8-7DDD-D36F-588D-1F18E9FBECFB}"/>
          </ac:spMkLst>
        </pc:spChg>
        <pc:spChg chg="mod topLvl">
          <ac:chgData name="松浦英宗" userId="9b03fd3a-662f-49ff-9af1-1b93cf7aab22" providerId="ADAL" clId="{56E9DFAE-DDAD-4FCA-8AED-56B2D15DB479}" dt="2026-02-23T07:20:22.954" v="21035" actId="14100"/>
          <ac:spMkLst>
            <pc:docMk/>
            <pc:sldMk cId="428022812" sldId="6066"/>
            <ac:spMk id="29" creationId="{6D6B4753-C663-48DC-E127-C62A461E35CD}"/>
          </ac:spMkLst>
        </pc:spChg>
        <pc:spChg chg="mod">
          <ac:chgData name="松浦英宗" userId="9b03fd3a-662f-49ff-9af1-1b93cf7aab22" providerId="ADAL" clId="{56E9DFAE-DDAD-4FCA-8AED-56B2D15DB479}" dt="2026-02-23T07:20:22.954" v="21035" actId="14100"/>
          <ac:spMkLst>
            <pc:docMk/>
            <pc:sldMk cId="428022812" sldId="6066"/>
            <ac:spMk id="30" creationId="{BB4CB5A8-5ED3-6371-A7FB-21BA9D1F060E}"/>
          </ac:spMkLst>
        </pc:spChg>
        <pc:spChg chg="mod topLvl">
          <ac:chgData name="松浦英宗" userId="9b03fd3a-662f-49ff-9af1-1b93cf7aab22" providerId="ADAL" clId="{56E9DFAE-DDAD-4FCA-8AED-56B2D15DB479}" dt="2026-02-23T07:20:22.954" v="21035" actId="14100"/>
          <ac:spMkLst>
            <pc:docMk/>
            <pc:sldMk cId="428022812" sldId="6066"/>
            <ac:spMk id="31" creationId="{3C94BEBC-B525-5CF6-419B-A9CE48F34A67}"/>
          </ac:spMkLst>
        </pc:spChg>
        <pc:spChg chg="mod topLvl">
          <ac:chgData name="松浦英宗" userId="9b03fd3a-662f-49ff-9af1-1b93cf7aab22" providerId="ADAL" clId="{56E9DFAE-DDAD-4FCA-8AED-56B2D15DB479}" dt="2026-02-23T07:20:08.846" v="21022" actId="12788"/>
          <ac:spMkLst>
            <pc:docMk/>
            <pc:sldMk cId="428022812" sldId="6066"/>
            <ac:spMk id="46" creationId="{D76A9094-D910-3BBA-BFFA-8BFB2A92D8FC}"/>
          </ac:spMkLst>
        </pc:spChg>
        <pc:spChg chg="mod">
          <ac:chgData name="松浦英宗" userId="9b03fd3a-662f-49ff-9af1-1b93cf7aab22" providerId="ADAL" clId="{56E9DFAE-DDAD-4FCA-8AED-56B2D15DB479}" dt="2026-02-23T07:20:13.610" v="21032" actId="1035"/>
          <ac:spMkLst>
            <pc:docMk/>
            <pc:sldMk cId="428022812" sldId="6066"/>
            <ac:spMk id="47" creationId="{3FB34B4B-1A86-F81D-AA26-C4D84BC79B57}"/>
          </ac:spMkLst>
        </pc:spChg>
        <pc:spChg chg="mod">
          <ac:chgData name="松浦英宗" userId="9b03fd3a-662f-49ff-9af1-1b93cf7aab22" providerId="ADAL" clId="{56E9DFAE-DDAD-4FCA-8AED-56B2D15DB479}" dt="2026-02-23T07:20:22.954" v="21035" actId="14100"/>
          <ac:spMkLst>
            <pc:docMk/>
            <pc:sldMk cId="428022812" sldId="6066"/>
            <ac:spMk id="48" creationId="{58D220A6-63E0-DF74-927C-F3D19FE69CB1}"/>
          </ac:spMkLst>
        </pc:spChg>
        <pc:spChg chg="mod topLvl">
          <ac:chgData name="松浦英宗" userId="9b03fd3a-662f-49ff-9af1-1b93cf7aab22" providerId="ADAL" clId="{56E9DFAE-DDAD-4FCA-8AED-56B2D15DB479}" dt="2026-02-23T07:20:22.954" v="21035" actId="14100"/>
          <ac:spMkLst>
            <pc:docMk/>
            <pc:sldMk cId="428022812" sldId="6066"/>
            <ac:spMk id="51" creationId="{7CABBBB3-676A-7D8D-71E0-1F907813B3B6}"/>
          </ac:spMkLst>
        </pc:spChg>
        <pc:spChg chg="mod topLvl">
          <ac:chgData name="松浦英宗" userId="9b03fd3a-662f-49ff-9af1-1b93cf7aab22" providerId="ADAL" clId="{56E9DFAE-DDAD-4FCA-8AED-56B2D15DB479}" dt="2026-02-23T07:20:22.954" v="21035" actId="14100"/>
          <ac:spMkLst>
            <pc:docMk/>
            <pc:sldMk cId="428022812" sldId="6066"/>
            <ac:spMk id="52" creationId="{87C77142-A8A1-FCA2-D1FC-83C01400487B}"/>
          </ac:spMkLst>
        </pc:spChg>
        <pc:spChg chg="mod topLvl">
          <ac:chgData name="松浦英宗" userId="9b03fd3a-662f-49ff-9af1-1b93cf7aab22" providerId="ADAL" clId="{56E9DFAE-DDAD-4FCA-8AED-56B2D15DB479}" dt="2026-02-23T07:20:22.954" v="21035" actId="14100"/>
          <ac:spMkLst>
            <pc:docMk/>
            <pc:sldMk cId="428022812" sldId="6066"/>
            <ac:spMk id="53" creationId="{4A400E1D-1841-F838-D37B-845CF8F68702}"/>
          </ac:spMkLst>
        </pc:spChg>
        <pc:spChg chg="mod">
          <ac:chgData name="松浦英宗" userId="9b03fd3a-662f-49ff-9af1-1b93cf7aab22" providerId="ADAL" clId="{56E9DFAE-DDAD-4FCA-8AED-56B2D15DB479}" dt="2026-02-23T07:20:22.954" v="21035" actId="14100"/>
          <ac:spMkLst>
            <pc:docMk/>
            <pc:sldMk cId="428022812" sldId="6066"/>
            <ac:spMk id="54" creationId="{89C89641-743D-10E5-AC44-3A14C7CAE3A2}"/>
          </ac:spMkLst>
        </pc:spChg>
        <pc:cxnChg chg="mod">
          <ac:chgData name="松浦英宗" userId="9b03fd3a-662f-49ff-9af1-1b93cf7aab22" providerId="ADAL" clId="{56E9DFAE-DDAD-4FCA-8AED-56B2D15DB479}" dt="2026-02-23T07:20:08.846" v="21022" actId="12788"/>
          <ac:cxnSpMkLst>
            <pc:docMk/>
            <pc:sldMk cId="428022812" sldId="6066"/>
            <ac:cxnSpMk id="10" creationId="{71505D00-B7B4-1A0F-0C3C-CB274A029DEA}"/>
          </ac:cxnSpMkLst>
        </pc:cxnChg>
        <pc:cxnChg chg="mod">
          <ac:chgData name="松浦英宗" userId="9b03fd3a-662f-49ff-9af1-1b93cf7aab22" providerId="ADAL" clId="{56E9DFAE-DDAD-4FCA-8AED-56B2D15DB479}" dt="2026-02-23T07:20:03.962" v="21021" actId="12788"/>
          <ac:cxnSpMkLst>
            <pc:docMk/>
            <pc:sldMk cId="428022812" sldId="6066"/>
            <ac:cxnSpMk id="13" creationId="{7D89238C-B200-0A5A-EA58-3F4375980AD8}"/>
          </ac:cxnSpMkLst>
        </pc:cxnChg>
      </pc:sldChg>
      <pc:sldChg chg="addSp modSp add del mod">
        <pc:chgData name="松浦英宗" userId="9b03fd3a-662f-49ff-9af1-1b93cf7aab22" providerId="ADAL" clId="{56E9DFAE-DDAD-4FCA-8AED-56B2D15DB479}" dt="2026-02-23T10:29:25.690" v="24289" actId="47"/>
        <pc:sldMkLst>
          <pc:docMk/>
          <pc:sldMk cId="361664335" sldId="6067"/>
        </pc:sldMkLst>
        <pc:spChg chg="mod">
          <ac:chgData name="松浦英宗" userId="9b03fd3a-662f-49ff-9af1-1b93cf7aab22" providerId="ADAL" clId="{56E9DFAE-DDAD-4FCA-8AED-56B2D15DB479}" dt="2026-02-23T07:20:50.560" v="21040" actId="20577"/>
          <ac:spMkLst>
            <pc:docMk/>
            <pc:sldMk cId="361664335" sldId="6067"/>
            <ac:spMk id="4" creationId="{2258841F-0C61-027E-2255-993082254033}"/>
          </ac:spMkLst>
        </pc:spChg>
        <pc:spChg chg="mod">
          <ac:chgData name="松浦英宗" userId="9b03fd3a-662f-49ff-9af1-1b93cf7aab22" providerId="ADAL" clId="{56E9DFAE-DDAD-4FCA-8AED-56B2D15DB479}" dt="2026-02-23T07:20:34.413" v="21038" actId="207"/>
          <ac:spMkLst>
            <pc:docMk/>
            <pc:sldMk cId="361664335" sldId="6067"/>
            <ac:spMk id="5" creationId="{E568CC13-09A4-4B4F-9CF3-C2316AAEDE54}"/>
          </ac:spMkLst>
        </pc:spChg>
        <pc:spChg chg="mod">
          <ac:chgData name="松浦英宗" userId="9b03fd3a-662f-49ff-9af1-1b93cf7aab22" providerId="ADAL" clId="{56E9DFAE-DDAD-4FCA-8AED-56B2D15DB479}" dt="2026-02-23T07:20:34.413" v="21038" actId="207"/>
          <ac:spMkLst>
            <pc:docMk/>
            <pc:sldMk cId="361664335" sldId="6067"/>
            <ac:spMk id="6" creationId="{2A4E300B-E79C-A318-F945-C12515EABBAC}"/>
          </ac:spMkLst>
        </pc:spChg>
        <pc:spChg chg="add mod">
          <ac:chgData name="松浦英宗" userId="9b03fd3a-662f-49ff-9af1-1b93cf7aab22" providerId="ADAL" clId="{56E9DFAE-DDAD-4FCA-8AED-56B2D15DB479}" dt="2026-02-23T07:21:22.969" v="21065" actId="14100"/>
          <ac:spMkLst>
            <pc:docMk/>
            <pc:sldMk cId="361664335" sldId="6067"/>
            <ac:spMk id="9" creationId="{89338B08-2366-29A0-2205-AAB8C0032697}"/>
          </ac:spMkLst>
        </pc:spChg>
        <pc:spChg chg="add mod">
          <ac:chgData name="松浦英宗" userId="9b03fd3a-662f-49ff-9af1-1b93cf7aab22" providerId="ADAL" clId="{56E9DFAE-DDAD-4FCA-8AED-56B2D15DB479}" dt="2026-02-23T07:21:22.969" v="21065" actId="14100"/>
          <ac:spMkLst>
            <pc:docMk/>
            <pc:sldMk cId="361664335" sldId="6067"/>
            <ac:spMk id="11" creationId="{0744003F-C71C-54DB-1EA2-5D1B6F8B7FAE}"/>
          </ac:spMkLst>
        </pc:spChg>
        <pc:spChg chg="mod">
          <ac:chgData name="松浦英宗" userId="9b03fd3a-662f-49ff-9af1-1b93cf7aab22" providerId="ADAL" clId="{56E9DFAE-DDAD-4FCA-8AED-56B2D15DB479}" dt="2026-02-23T07:20:34.413" v="21038" actId="207"/>
          <ac:spMkLst>
            <pc:docMk/>
            <pc:sldMk cId="361664335" sldId="6067"/>
            <ac:spMk id="29" creationId="{A287CB5B-8469-BF4E-6F8A-2EA3272C283B}"/>
          </ac:spMkLst>
        </pc:spChg>
        <pc:spChg chg="mod">
          <ac:chgData name="松浦英宗" userId="9b03fd3a-662f-49ff-9af1-1b93cf7aab22" providerId="ADAL" clId="{56E9DFAE-DDAD-4FCA-8AED-56B2D15DB479}" dt="2026-02-23T07:20:34.413" v="21038" actId="207"/>
          <ac:spMkLst>
            <pc:docMk/>
            <pc:sldMk cId="361664335" sldId="6067"/>
            <ac:spMk id="30" creationId="{44D569A5-5FC2-4275-E82A-CE953884DF3B}"/>
          </ac:spMkLst>
        </pc:spChg>
        <pc:spChg chg="mod">
          <ac:chgData name="松浦英宗" userId="9b03fd3a-662f-49ff-9af1-1b93cf7aab22" providerId="ADAL" clId="{56E9DFAE-DDAD-4FCA-8AED-56B2D15DB479}" dt="2026-02-23T07:20:34.413" v="21038" actId="207"/>
          <ac:spMkLst>
            <pc:docMk/>
            <pc:sldMk cId="361664335" sldId="6067"/>
            <ac:spMk id="31" creationId="{AE52288B-4858-7ED5-9ECF-3C349793BDCE}"/>
          </ac:spMkLst>
        </pc:spChg>
        <pc:spChg chg="mod">
          <ac:chgData name="松浦英宗" userId="9b03fd3a-662f-49ff-9af1-1b93cf7aab22" providerId="ADAL" clId="{56E9DFAE-DDAD-4FCA-8AED-56B2D15DB479}" dt="2026-02-23T07:20:52.121" v="21041" actId="20577"/>
          <ac:spMkLst>
            <pc:docMk/>
            <pc:sldMk cId="361664335" sldId="6067"/>
            <ac:spMk id="46" creationId="{88ACDDAE-5BC8-9F81-3258-D1D3273ED2D3}"/>
          </ac:spMkLst>
        </pc:spChg>
        <pc:spChg chg="mod">
          <ac:chgData name="松浦英宗" userId="9b03fd3a-662f-49ff-9af1-1b93cf7aab22" providerId="ADAL" clId="{56E9DFAE-DDAD-4FCA-8AED-56B2D15DB479}" dt="2026-02-23T07:20:34.413" v="21038" actId="207"/>
          <ac:spMkLst>
            <pc:docMk/>
            <pc:sldMk cId="361664335" sldId="6067"/>
            <ac:spMk id="47" creationId="{A78BD152-715B-DC92-FC9C-4CC43F1F1AAA}"/>
          </ac:spMkLst>
        </pc:spChg>
        <pc:spChg chg="mod">
          <ac:chgData name="松浦英宗" userId="9b03fd3a-662f-49ff-9af1-1b93cf7aab22" providerId="ADAL" clId="{56E9DFAE-DDAD-4FCA-8AED-56B2D15DB479}" dt="2026-02-23T07:20:34.413" v="21038" actId="207"/>
          <ac:spMkLst>
            <pc:docMk/>
            <pc:sldMk cId="361664335" sldId="6067"/>
            <ac:spMk id="48" creationId="{1D6A70D3-F6DF-2AEA-872F-D60E05596633}"/>
          </ac:spMkLst>
        </pc:spChg>
        <pc:spChg chg="mod">
          <ac:chgData name="松浦英宗" userId="9b03fd3a-662f-49ff-9af1-1b93cf7aab22" providerId="ADAL" clId="{56E9DFAE-DDAD-4FCA-8AED-56B2D15DB479}" dt="2026-02-23T07:20:34.413" v="21038" actId="207"/>
          <ac:spMkLst>
            <pc:docMk/>
            <pc:sldMk cId="361664335" sldId="6067"/>
            <ac:spMk id="51" creationId="{D6D90F5A-C32D-EFBA-AAAD-80CF42EF9602}"/>
          </ac:spMkLst>
        </pc:spChg>
        <pc:spChg chg="mod">
          <ac:chgData name="松浦英宗" userId="9b03fd3a-662f-49ff-9af1-1b93cf7aab22" providerId="ADAL" clId="{56E9DFAE-DDAD-4FCA-8AED-56B2D15DB479}" dt="2026-02-23T07:20:34.413" v="21038" actId="207"/>
          <ac:spMkLst>
            <pc:docMk/>
            <pc:sldMk cId="361664335" sldId="6067"/>
            <ac:spMk id="52" creationId="{78624EF9-749D-69CA-1C96-B68329C0DFC7}"/>
          </ac:spMkLst>
        </pc:spChg>
        <pc:spChg chg="mod">
          <ac:chgData name="松浦英宗" userId="9b03fd3a-662f-49ff-9af1-1b93cf7aab22" providerId="ADAL" clId="{56E9DFAE-DDAD-4FCA-8AED-56B2D15DB479}" dt="2026-02-23T07:20:34.413" v="21038" actId="207"/>
          <ac:spMkLst>
            <pc:docMk/>
            <pc:sldMk cId="361664335" sldId="6067"/>
            <ac:spMk id="53" creationId="{D481814A-BD15-DEAC-5AA5-6D16F93B2912}"/>
          </ac:spMkLst>
        </pc:spChg>
      </pc:sldChg>
      <pc:sldChg chg="addSp delSp modSp add del mod">
        <pc:chgData name="松浦英宗" userId="9b03fd3a-662f-49ff-9af1-1b93cf7aab22" providerId="ADAL" clId="{56E9DFAE-DDAD-4FCA-8AED-56B2D15DB479}" dt="2026-02-23T10:29:25.690" v="24289" actId="47"/>
        <pc:sldMkLst>
          <pc:docMk/>
          <pc:sldMk cId="2617408525" sldId="6068"/>
        </pc:sldMkLst>
        <pc:spChg chg="add del mod">
          <ac:chgData name="松浦英宗" userId="9b03fd3a-662f-49ff-9af1-1b93cf7aab22" providerId="ADAL" clId="{56E9DFAE-DDAD-4FCA-8AED-56B2D15DB479}" dt="2026-02-23T07:22:40.515" v="21069" actId="478"/>
          <ac:spMkLst>
            <pc:docMk/>
            <pc:sldMk cId="2617408525" sldId="6068"/>
            <ac:spMk id="7" creationId="{3DC775F0-BDA2-5F3B-58F8-31D9CD028788}"/>
          </ac:spMkLst>
        </pc:spChg>
        <pc:spChg chg="add mod">
          <ac:chgData name="松浦英宗" userId="9b03fd3a-662f-49ff-9af1-1b93cf7aab22" providerId="ADAL" clId="{56E9DFAE-DDAD-4FCA-8AED-56B2D15DB479}" dt="2026-02-23T07:57:18.697" v="21856" actId="113"/>
          <ac:spMkLst>
            <pc:docMk/>
            <pc:sldMk cId="2617408525" sldId="6068"/>
            <ac:spMk id="8" creationId="{3811AA0C-C1E2-9513-4922-09D356B2A6E8}"/>
          </ac:spMkLst>
        </pc:spChg>
        <pc:spChg chg="add mod">
          <ac:chgData name="松浦英宗" userId="9b03fd3a-662f-49ff-9af1-1b93cf7aab22" providerId="ADAL" clId="{56E9DFAE-DDAD-4FCA-8AED-56B2D15DB479}" dt="2026-02-23T07:57:18.697" v="21856" actId="113"/>
          <ac:spMkLst>
            <pc:docMk/>
            <pc:sldMk cId="2617408525" sldId="6068"/>
            <ac:spMk id="9" creationId="{09EC76DF-BBF9-359C-0916-4AEC8E456492}"/>
          </ac:spMkLst>
        </pc:spChg>
        <pc:spChg chg="add mod ord">
          <ac:chgData name="松浦英宗" userId="9b03fd3a-662f-49ff-9af1-1b93cf7aab22" providerId="ADAL" clId="{56E9DFAE-DDAD-4FCA-8AED-56B2D15DB479}" dt="2026-02-23T07:25:57.078" v="21105" actId="207"/>
          <ac:spMkLst>
            <pc:docMk/>
            <pc:sldMk cId="2617408525" sldId="6068"/>
            <ac:spMk id="10" creationId="{5B367DF5-9D51-79D5-B8E6-0773739C7677}"/>
          </ac:spMkLst>
        </pc:spChg>
        <pc:spChg chg="mod">
          <ac:chgData name="松浦英宗" userId="9b03fd3a-662f-49ff-9af1-1b93cf7aab22" providerId="ADAL" clId="{56E9DFAE-DDAD-4FCA-8AED-56B2D15DB479}" dt="2026-02-23T07:57:18.697" v="21856" actId="113"/>
          <ac:spMkLst>
            <pc:docMk/>
            <pc:sldMk cId="2617408525" sldId="6068"/>
            <ac:spMk id="13" creationId="{27C681C4-FBB9-BD06-88F3-C9442D14ABEC}"/>
          </ac:spMkLst>
        </pc:spChg>
        <pc:spChg chg="mod">
          <ac:chgData name="松浦英宗" userId="9b03fd3a-662f-49ff-9af1-1b93cf7aab22" providerId="ADAL" clId="{56E9DFAE-DDAD-4FCA-8AED-56B2D15DB479}" dt="2026-02-23T07:57:18.697" v="21856" actId="113"/>
          <ac:spMkLst>
            <pc:docMk/>
            <pc:sldMk cId="2617408525" sldId="6068"/>
            <ac:spMk id="14" creationId="{365D3A1B-B40F-20A3-F86A-6EA887F64CBB}"/>
          </ac:spMkLst>
        </pc:spChg>
        <pc:spChg chg="mod">
          <ac:chgData name="松浦英宗" userId="9b03fd3a-662f-49ff-9af1-1b93cf7aab22" providerId="ADAL" clId="{56E9DFAE-DDAD-4FCA-8AED-56B2D15DB479}" dt="2026-02-23T07:57:18.697" v="21856" actId="113"/>
          <ac:spMkLst>
            <pc:docMk/>
            <pc:sldMk cId="2617408525" sldId="6068"/>
            <ac:spMk id="16" creationId="{2F5CE810-D426-C24A-CF17-A02B40B9528D}"/>
          </ac:spMkLst>
        </pc:spChg>
        <pc:spChg chg="mod">
          <ac:chgData name="松浦英宗" userId="9b03fd3a-662f-49ff-9af1-1b93cf7aab22" providerId="ADAL" clId="{56E9DFAE-DDAD-4FCA-8AED-56B2D15DB479}" dt="2026-02-23T07:57:18.697" v="21856" actId="113"/>
          <ac:spMkLst>
            <pc:docMk/>
            <pc:sldMk cId="2617408525" sldId="6068"/>
            <ac:spMk id="17" creationId="{EA7624B2-97A9-9187-571F-9F525F56BFFF}"/>
          </ac:spMkLst>
        </pc:spChg>
        <pc:spChg chg="mod">
          <ac:chgData name="松浦英宗" userId="9b03fd3a-662f-49ff-9af1-1b93cf7aab22" providerId="ADAL" clId="{56E9DFAE-DDAD-4FCA-8AED-56B2D15DB479}" dt="2026-02-23T07:57:18.697" v="21856" actId="113"/>
          <ac:spMkLst>
            <pc:docMk/>
            <pc:sldMk cId="2617408525" sldId="6068"/>
            <ac:spMk id="20" creationId="{A34F557E-DAE4-2664-1367-3D1BCF05444A}"/>
          </ac:spMkLst>
        </pc:spChg>
        <pc:spChg chg="mod">
          <ac:chgData name="松浦英宗" userId="9b03fd3a-662f-49ff-9af1-1b93cf7aab22" providerId="ADAL" clId="{56E9DFAE-DDAD-4FCA-8AED-56B2D15DB479}" dt="2026-02-23T07:57:18.697" v="21856" actId="113"/>
          <ac:spMkLst>
            <pc:docMk/>
            <pc:sldMk cId="2617408525" sldId="6068"/>
            <ac:spMk id="21" creationId="{959BACF7-6B35-51E0-DBFC-C2EF310ACA5D}"/>
          </ac:spMkLst>
        </pc:spChg>
        <pc:spChg chg="mod">
          <ac:chgData name="松浦英宗" userId="9b03fd3a-662f-49ff-9af1-1b93cf7aab22" providerId="ADAL" clId="{56E9DFAE-DDAD-4FCA-8AED-56B2D15DB479}" dt="2026-02-23T07:57:18.697" v="21856" actId="113"/>
          <ac:spMkLst>
            <pc:docMk/>
            <pc:sldMk cId="2617408525" sldId="6068"/>
            <ac:spMk id="23" creationId="{32AD79E4-0E11-BA2A-C197-6254F18CBEB4}"/>
          </ac:spMkLst>
        </pc:spChg>
        <pc:spChg chg="mod">
          <ac:chgData name="松浦英宗" userId="9b03fd3a-662f-49ff-9af1-1b93cf7aab22" providerId="ADAL" clId="{56E9DFAE-DDAD-4FCA-8AED-56B2D15DB479}" dt="2026-02-23T07:30:18.181" v="21152" actId="14100"/>
          <ac:spMkLst>
            <pc:docMk/>
            <pc:sldMk cId="2617408525" sldId="6068"/>
            <ac:spMk id="24" creationId="{8CF13FA2-5AF8-0A7C-1C73-F6425F7AD40C}"/>
          </ac:spMkLst>
        </pc:spChg>
        <pc:spChg chg="mod">
          <ac:chgData name="松浦英宗" userId="9b03fd3a-662f-49ff-9af1-1b93cf7aab22" providerId="ADAL" clId="{56E9DFAE-DDAD-4FCA-8AED-56B2D15DB479}" dt="2026-02-23T07:57:18.697" v="21856" actId="113"/>
          <ac:spMkLst>
            <pc:docMk/>
            <pc:sldMk cId="2617408525" sldId="6068"/>
            <ac:spMk id="26" creationId="{CA03E7B3-10C7-DB42-927E-FF447F2C1D9F}"/>
          </ac:spMkLst>
        </pc:spChg>
        <pc:spChg chg="mod">
          <ac:chgData name="松浦英宗" userId="9b03fd3a-662f-49ff-9af1-1b93cf7aab22" providerId="ADAL" clId="{56E9DFAE-DDAD-4FCA-8AED-56B2D15DB479}" dt="2026-02-23T07:30:18.181" v="21152" actId="14100"/>
          <ac:spMkLst>
            <pc:docMk/>
            <pc:sldMk cId="2617408525" sldId="6068"/>
            <ac:spMk id="28" creationId="{F66A2B63-AE7F-2F0E-6B2D-2E81AA29F6FA}"/>
          </ac:spMkLst>
        </pc:spChg>
        <pc:grpChg chg="add mod">
          <ac:chgData name="松浦英宗" userId="9b03fd3a-662f-49ff-9af1-1b93cf7aab22" providerId="ADAL" clId="{56E9DFAE-DDAD-4FCA-8AED-56B2D15DB479}" dt="2026-02-23T07:26:12.418" v="21115" actId="164"/>
          <ac:grpSpMkLst>
            <pc:docMk/>
            <pc:sldMk cId="2617408525" sldId="6068"/>
            <ac:grpSpMk id="11" creationId="{0FFCE357-D24E-F54F-B756-D0C2EFA3C3F7}"/>
          </ac:grpSpMkLst>
        </pc:grpChg>
        <pc:grpChg chg="add mod">
          <ac:chgData name="松浦英宗" userId="9b03fd3a-662f-49ff-9af1-1b93cf7aab22" providerId="ADAL" clId="{56E9DFAE-DDAD-4FCA-8AED-56B2D15DB479}" dt="2026-02-23T07:26:12.418" v="21115" actId="164"/>
          <ac:grpSpMkLst>
            <pc:docMk/>
            <pc:sldMk cId="2617408525" sldId="6068"/>
            <ac:grpSpMk id="12" creationId="{CE6B7A03-0C2D-9066-C6C2-D2AF8FAAA5F7}"/>
          </ac:grpSpMkLst>
        </pc:grpChg>
        <pc:grpChg chg="add mod">
          <ac:chgData name="松浦英宗" userId="9b03fd3a-662f-49ff-9af1-1b93cf7aab22" providerId="ADAL" clId="{56E9DFAE-DDAD-4FCA-8AED-56B2D15DB479}" dt="2026-02-23T07:26:12.418" v="21115" actId="164"/>
          <ac:grpSpMkLst>
            <pc:docMk/>
            <pc:sldMk cId="2617408525" sldId="6068"/>
            <ac:grpSpMk id="15" creationId="{7B8418F5-74FD-3AA6-5516-C60C2E7035E6}"/>
          </ac:grpSpMkLst>
        </pc:grpChg>
        <pc:grpChg chg="add mod">
          <ac:chgData name="松浦英宗" userId="9b03fd3a-662f-49ff-9af1-1b93cf7aab22" providerId="ADAL" clId="{56E9DFAE-DDAD-4FCA-8AED-56B2D15DB479}" dt="2026-02-23T07:26:12.418" v="21115" actId="164"/>
          <ac:grpSpMkLst>
            <pc:docMk/>
            <pc:sldMk cId="2617408525" sldId="6068"/>
            <ac:grpSpMk id="18" creationId="{79D4E7B8-B6A9-04BD-3167-472F858AC10C}"/>
          </ac:grpSpMkLst>
        </pc:grpChg>
        <pc:grpChg chg="add mod">
          <ac:chgData name="松浦英宗" userId="9b03fd3a-662f-49ff-9af1-1b93cf7aab22" providerId="ADAL" clId="{56E9DFAE-DDAD-4FCA-8AED-56B2D15DB479}" dt="2026-02-23T07:26:12.418" v="21115" actId="164"/>
          <ac:grpSpMkLst>
            <pc:docMk/>
            <pc:sldMk cId="2617408525" sldId="6068"/>
            <ac:grpSpMk id="22" creationId="{0A8DCDF5-8DC6-EA10-00DF-F2B499FF372F}"/>
          </ac:grpSpMkLst>
        </pc:grpChg>
        <pc:grpChg chg="add mod">
          <ac:chgData name="松浦英宗" userId="9b03fd3a-662f-49ff-9af1-1b93cf7aab22" providerId="ADAL" clId="{56E9DFAE-DDAD-4FCA-8AED-56B2D15DB479}" dt="2026-02-23T07:26:12.418" v="21115" actId="164"/>
          <ac:grpSpMkLst>
            <pc:docMk/>
            <pc:sldMk cId="2617408525" sldId="6068"/>
            <ac:grpSpMk id="25" creationId="{F8FB1873-210A-0AE6-1070-5D3D80222310}"/>
          </ac:grpSpMkLst>
        </pc:grpChg>
        <pc:grpChg chg="add mod">
          <ac:chgData name="松浦英宗" userId="9b03fd3a-662f-49ff-9af1-1b93cf7aab22" providerId="ADAL" clId="{56E9DFAE-DDAD-4FCA-8AED-56B2D15DB479}" dt="2026-02-23T07:30:20.880" v="21153" actId="12788"/>
          <ac:grpSpMkLst>
            <pc:docMk/>
            <pc:sldMk cId="2617408525" sldId="6068"/>
            <ac:grpSpMk id="33" creationId="{8F526FB7-D1C4-CF52-19DF-2A4715A08379}"/>
          </ac:grpSpMkLst>
        </pc:grpChg>
        <pc:grpChg chg="del">
          <ac:chgData name="松浦英宗" userId="9b03fd3a-662f-49ff-9af1-1b93cf7aab22" providerId="ADAL" clId="{56E9DFAE-DDAD-4FCA-8AED-56B2D15DB479}" dt="2026-02-23T07:22:33.496" v="21067" actId="478"/>
          <ac:grpSpMkLst>
            <pc:docMk/>
            <pc:sldMk cId="2617408525" sldId="6068"/>
            <ac:grpSpMk id="98" creationId="{99CD7C91-CDDD-0717-48DF-C4405096174C}"/>
          </ac:grpSpMkLst>
        </pc:grpChg>
        <pc:cxnChg chg="mod">
          <ac:chgData name="松浦英宗" userId="9b03fd3a-662f-49ff-9af1-1b93cf7aab22" providerId="ADAL" clId="{56E9DFAE-DDAD-4FCA-8AED-56B2D15DB479}" dt="2026-02-23T07:22:33.496" v="21067" actId="478"/>
          <ac:cxnSpMkLst>
            <pc:docMk/>
            <pc:sldMk cId="2617408525" sldId="6068"/>
            <ac:cxnSpMk id="32" creationId="{E6B35949-F5D1-4AAF-317A-3A4097912A32}"/>
          </ac:cxnSpMkLst>
        </pc:cxnChg>
        <pc:cxnChg chg="mod">
          <ac:chgData name="松浦英宗" userId="9b03fd3a-662f-49ff-9af1-1b93cf7aab22" providerId="ADAL" clId="{56E9DFAE-DDAD-4FCA-8AED-56B2D15DB479}" dt="2026-02-23T07:22:33.496" v="21067" actId="478"/>
          <ac:cxnSpMkLst>
            <pc:docMk/>
            <pc:sldMk cId="2617408525" sldId="6068"/>
            <ac:cxnSpMk id="38" creationId="{E1C4CF5D-2EC4-ABF7-E7D6-88A70631AC30}"/>
          </ac:cxnSpMkLst>
        </pc:cxnChg>
        <pc:cxnChg chg="mod">
          <ac:chgData name="松浦英宗" userId="9b03fd3a-662f-49ff-9af1-1b93cf7aab22" providerId="ADAL" clId="{56E9DFAE-DDAD-4FCA-8AED-56B2D15DB479}" dt="2026-02-23T07:22:33.496" v="21067" actId="478"/>
          <ac:cxnSpMkLst>
            <pc:docMk/>
            <pc:sldMk cId="2617408525" sldId="6068"/>
            <ac:cxnSpMk id="41" creationId="{CBD55EAA-313C-9D69-20DB-C99ED2B722C4}"/>
          </ac:cxnSpMkLst>
        </pc:cxnChg>
        <pc:cxnChg chg="mod">
          <ac:chgData name="松浦英宗" userId="9b03fd3a-662f-49ff-9af1-1b93cf7aab22" providerId="ADAL" clId="{56E9DFAE-DDAD-4FCA-8AED-56B2D15DB479}" dt="2026-02-23T07:22:33.496" v="21067" actId="478"/>
          <ac:cxnSpMkLst>
            <pc:docMk/>
            <pc:sldMk cId="2617408525" sldId="6068"/>
            <ac:cxnSpMk id="73" creationId="{97952EF6-F789-E055-F0C5-239437807D33}"/>
          </ac:cxnSpMkLst>
        </pc:cxnChg>
        <pc:cxnChg chg="mod">
          <ac:chgData name="松浦英宗" userId="9b03fd3a-662f-49ff-9af1-1b93cf7aab22" providerId="ADAL" clId="{56E9DFAE-DDAD-4FCA-8AED-56B2D15DB479}" dt="2026-02-23T07:22:33.496" v="21067" actId="478"/>
          <ac:cxnSpMkLst>
            <pc:docMk/>
            <pc:sldMk cId="2617408525" sldId="6068"/>
            <ac:cxnSpMk id="84" creationId="{300E808E-D11C-5D92-2924-2E90628785B4}"/>
          </ac:cxnSpMkLst>
        </pc:cxnChg>
        <pc:cxnChg chg="mod">
          <ac:chgData name="松浦英宗" userId="9b03fd3a-662f-49ff-9af1-1b93cf7aab22" providerId="ADAL" clId="{56E9DFAE-DDAD-4FCA-8AED-56B2D15DB479}" dt="2026-02-23T07:22:33.496" v="21067" actId="478"/>
          <ac:cxnSpMkLst>
            <pc:docMk/>
            <pc:sldMk cId="2617408525" sldId="6068"/>
            <ac:cxnSpMk id="90" creationId="{AC571185-3DED-4293-6CC7-F76D2DDB6FC2}"/>
          </ac:cxnSpMkLst>
        </pc:cxnChg>
        <pc:cxnChg chg="mod">
          <ac:chgData name="松浦英宗" userId="9b03fd3a-662f-49ff-9af1-1b93cf7aab22" providerId="ADAL" clId="{56E9DFAE-DDAD-4FCA-8AED-56B2D15DB479}" dt="2026-02-23T07:22:33.496" v="21067" actId="478"/>
          <ac:cxnSpMkLst>
            <pc:docMk/>
            <pc:sldMk cId="2617408525" sldId="6068"/>
            <ac:cxnSpMk id="91" creationId="{40E0EB20-0EFD-F4EE-3E3B-47271A943937}"/>
          </ac:cxnSpMkLst>
        </pc:cxnChg>
        <pc:cxnChg chg="mod">
          <ac:chgData name="松浦英宗" userId="9b03fd3a-662f-49ff-9af1-1b93cf7aab22" providerId="ADAL" clId="{56E9DFAE-DDAD-4FCA-8AED-56B2D15DB479}" dt="2026-02-23T07:22:33.496" v="21067" actId="478"/>
          <ac:cxnSpMkLst>
            <pc:docMk/>
            <pc:sldMk cId="2617408525" sldId="6068"/>
            <ac:cxnSpMk id="93" creationId="{5F62D2BD-B4F9-6B7F-292F-5F1C899AEF45}"/>
          </ac:cxnSpMkLst>
        </pc:cxnChg>
        <pc:cxnChg chg="mod">
          <ac:chgData name="松浦英宗" userId="9b03fd3a-662f-49ff-9af1-1b93cf7aab22" providerId="ADAL" clId="{56E9DFAE-DDAD-4FCA-8AED-56B2D15DB479}" dt="2026-02-23T07:22:33.496" v="21067" actId="478"/>
          <ac:cxnSpMkLst>
            <pc:docMk/>
            <pc:sldMk cId="2617408525" sldId="6068"/>
            <ac:cxnSpMk id="95" creationId="{11282DF3-EB6B-D99F-E2C4-13163AA4A276}"/>
          </ac:cxnSpMkLst>
        </pc:cxnChg>
      </pc:sldChg>
      <pc:sldChg chg="addSp modSp add del mod ord">
        <pc:chgData name="松浦英宗" userId="9b03fd3a-662f-49ff-9af1-1b93cf7aab22" providerId="ADAL" clId="{56E9DFAE-DDAD-4FCA-8AED-56B2D15DB479}" dt="2026-02-23T10:29:25.690" v="24289" actId="47"/>
        <pc:sldMkLst>
          <pc:docMk/>
          <pc:sldMk cId="2109488422" sldId="6069"/>
        </pc:sldMkLst>
        <pc:spChg chg="add mod ord">
          <ac:chgData name="松浦英宗" userId="9b03fd3a-662f-49ff-9af1-1b93cf7aab22" providerId="ADAL" clId="{56E9DFAE-DDAD-4FCA-8AED-56B2D15DB479}" dt="2026-02-23T07:31:28.047" v="21156" actId="207"/>
          <ac:spMkLst>
            <pc:docMk/>
            <pc:sldMk cId="2109488422" sldId="6069"/>
            <ac:spMk id="2" creationId="{90C89662-DE20-6F8E-E5F3-98F8C1F2D124}"/>
          </ac:spMkLst>
        </pc:spChg>
        <pc:spChg chg="mod">
          <ac:chgData name="松浦英宗" userId="9b03fd3a-662f-49ff-9af1-1b93cf7aab22" providerId="ADAL" clId="{56E9DFAE-DDAD-4FCA-8AED-56B2D15DB479}" dt="2026-02-23T07:31:32.582" v="21157" actId="207"/>
          <ac:spMkLst>
            <pc:docMk/>
            <pc:sldMk cId="2109488422" sldId="6069"/>
            <ac:spMk id="3" creationId="{1336C3EA-F59F-2442-61C9-CF63B8C87E07}"/>
          </ac:spMkLst>
        </pc:spChg>
        <pc:spChg chg="add mod">
          <ac:chgData name="松浦英宗" userId="9b03fd3a-662f-49ff-9af1-1b93cf7aab22" providerId="ADAL" clId="{56E9DFAE-DDAD-4FCA-8AED-56B2D15DB479}" dt="2026-02-23T07:31:58.765" v="21176" actId="571"/>
          <ac:spMkLst>
            <pc:docMk/>
            <pc:sldMk cId="2109488422" sldId="6069"/>
            <ac:spMk id="4" creationId="{F3568121-41AE-CEA1-A160-24888DC95E60}"/>
          </ac:spMkLst>
        </pc:spChg>
        <pc:spChg chg="add mod">
          <ac:chgData name="松浦英宗" userId="9b03fd3a-662f-49ff-9af1-1b93cf7aab22" providerId="ADAL" clId="{56E9DFAE-DDAD-4FCA-8AED-56B2D15DB479}" dt="2026-02-23T07:31:58.765" v="21176" actId="571"/>
          <ac:spMkLst>
            <pc:docMk/>
            <pc:sldMk cId="2109488422" sldId="6069"/>
            <ac:spMk id="5" creationId="{F4387A0A-6142-BBA1-A141-D0347546362F}"/>
          </ac:spMkLst>
        </pc:spChg>
        <pc:spChg chg="add mod ord">
          <ac:chgData name="松浦英宗" userId="9b03fd3a-662f-49ff-9af1-1b93cf7aab22" providerId="ADAL" clId="{56E9DFAE-DDAD-4FCA-8AED-56B2D15DB479}" dt="2026-02-23T07:37:40.067" v="21491" actId="164"/>
          <ac:spMkLst>
            <pc:docMk/>
            <pc:sldMk cId="2109488422" sldId="6069"/>
            <ac:spMk id="6" creationId="{CD567F12-A2A2-E614-3C4D-1CBFA097AFB4}"/>
          </ac:spMkLst>
        </pc:spChg>
        <pc:spChg chg="mod ord">
          <ac:chgData name="松浦英宗" userId="9b03fd3a-662f-49ff-9af1-1b93cf7aab22" providerId="ADAL" clId="{56E9DFAE-DDAD-4FCA-8AED-56B2D15DB479}" dt="2026-02-23T07:37:40.067" v="21491" actId="164"/>
          <ac:spMkLst>
            <pc:docMk/>
            <pc:sldMk cId="2109488422" sldId="6069"/>
            <ac:spMk id="8" creationId="{7B2C88FA-0105-B72A-5FCA-39A15B5CE5F9}"/>
          </ac:spMkLst>
        </pc:spChg>
        <pc:spChg chg="add mod">
          <ac:chgData name="松浦英宗" userId="9b03fd3a-662f-49ff-9af1-1b93cf7aab22" providerId="ADAL" clId="{56E9DFAE-DDAD-4FCA-8AED-56B2D15DB479}" dt="2026-02-23T07:33:26.418" v="21203" actId="571"/>
          <ac:spMkLst>
            <pc:docMk/>
            <pc:sldMk cId="2109488422" sldId="6069"/>
            <ac:spMk id="18" creationId="{2C18C506-930E-3499-B110-00B6A3F2F4B1}"/>
          </ac:spMkLst>
        </pc:spChg>
        <pc:spChg chg="add mod">
          <ac:chgData name="松浦英宗" userId="9b03fd3a-662f-49ff-9af1-1b93cf7aab22" providerId="ADAL" clId="{56E9DFAE-DDAD-4FCA-8AED-56B2D15DB479}" dt="2026-02-23T07:33:26.418" v="21203" actId="571"/>
          <ac:spMkLst>
            <pc:docMk/>
            <pc:sldMk cId="2109488422" sldId="6069"/>
            <ac:spMk id="19" creationId="{03FFD307-C337-322F-15D3-72A1343A27E5}"/>
          </ac:spMkLst>
        </pc:spChg>
        <pc:spChg chg="add mod">
          <ac:chgData name="松浦英宗" userId="9b03fd3a-662f-49ff-9af1-1b93cf7aab22" providerId="ADAL" clId="{56E9DFAE-DDAD-4FCA-8AED-56B2D15DB479}" dt="2026-02-23T07:33:30.591" v="21205" actId="571"/>
          <ac:spMkLst>
            <pc:docMk/>
            <pc:sldMk cId="2109488422" sldId="6069"/>
            <ac:spMk id="21" creationId="{796CCF17-B60D-B367-C4E1-B19AF9EE50A8}"/>
          </ac:spMkLst>
        </pc:spChg>
        <pc:spChg chg="add mod">
          <ac:chgData name="松浦英宗" userId="9b03fd3a-662f-49ff-9af1-1b93cf7aab22" providerId="ADAL" clId="{56E9DFAE-DDAD-4FCA-8AED-56B2D15DB479}" dt="2026-02-23T07:33:30.591" v="21205" actId="571"/>
          <ac:spMkLst>
            <pc:docMk/>
            <pc:sldMk cId="2109488422" sldId="6069"/>
            <ac:spMk id="22" creationId="{BCE027C9-46B1-8307-621E-A2D8AD5D08AD}"/>
          </ac:spMkLst>
        </pc:spChg>
        <pc:spChg chg="add mod ord">
          <ac:chgData name="松浦英宗" userId="9b03fd3a-662f-49ff-9af1-1b93cf7aab22" providerId="ADAL" clId="{56E9DFAE-DDAD-4FCA-8AED-56B2D15DB479}" dt="2026-02-23T07:37:40.067" v="21491" actId="164"/>
          <ac:spMkLst>
            <pc:docMk/>
            <pc:sldMk cId="2109488422" sldId="6069"/>
            <ac:spMk id="25" creationId="{F419C949-0130-8F4D-3350-F17936C44C73}"/>
          </ac:spMkLst>
        </pc:spChg>
        <pc:spChg chg="add mod">
          <ac:chgData name="松浦英宗" userId="9b03fd3a-662f-49ff-9af1-1b93cf7aab22" providerId="ADAL" clId="{56E9DFAE-DDAD-4FCA-8AED-56B2D15DB479}" dt="2026-02-23T07:33:35.985" v="21208" actId="571"/>
          <ac:spMkLst>
            <pc:docMk/>
            <pc:sldMk cId="2109488422" sldId="6069"/>
            <ac:spMk id="26" creationId="{5328FDC5-B1FA-D24B-5FCC-A129E0C0F399}"/>
          </ac:spMkLst>
        </pc:spChg>
        <pc:spChg chg="add mod">
          <ac:chgData name="松浦英宗" userId="9b03fd3a-662f-49ff-9af1-1b93cf7aab22" providerId="ADAL" clId="{56E9DFAE-DDAD-4FCA-8AED-56B2D15DB479}" dt="2026-02-23T07:33:35.985" v="21208" actId="571"/>
          <ac:spMkLst>
            <pc:docMk/>
            <pc:sldMk cId="2109488422" sldId="6069"/>
            <ac:spMk id="27" creationId="{C20A1114-41FE-EF8D-D8E2-23D8964FAA84}"/>
          </ac:spMkLst>
        </pc:spChg>
        <pc:spChg chg="add mod">
          <ac:chgData name="松浦英宗" userId="9b03fd3a-662f-49ff-9af1-1b93cf7aab22" providerId="ADAL" clId="{56E9DFAE-DDAD-4FCA-8AED-56B2D15DB479}" dt="2026-02-23T07:33:37.971" v="21209"/>
          <ac:spMkLst>
            <pc:docMk/>
            <pc:sldMk cId="2109488422" sldId="6069"/>
            <ac:spMk id="28" creationId="{BAA0A23D-EBF4-ACED-1538-B411B8C7B4E4}"/>
          </ac:spMkLst>
        </pc:spChg>
        <pc:spChg chg="add mod">
          <ac:chgData name="松浦英宗" userId="9b03fd3a-662f-49ff-9af1-1b93cf7aab22" providerId="ADAL" clId="{56E9DFAE-DDAD-4FCA-8AED-56B2D15DB479}" dt="2026-02-23T07:33:37.971" v="21209"/>
          <ac:spMkLst>
            <pc:docMk/>
            <pc:sldMk cId="2109488422" sldId="6069"/>
            <ac:spMk id="29" creationId="{055EB98A-14BC-9EEA-F848-D1F4D5D9781E}"/>
          </ac:spMkLst>
        </pc:spChg>
        <pc:spChg chg="add mod ord">
          <ac:chgData name="松浦英宗" userId="9b03fd3a-662f-49ff-9af1-1b93cf7aab22" providerId="ADAL" clId="{56E9DFAE-DDAD-4FCA-8AED-56B2D15DB479}" dt="2026-02-23T07:37:40.067" v="21491" actId="164"/>
          <ac:spMkLst>
            <pc:docMk/>
            <pc:sldMk cId="2109488422" sldId="6069"/>
            <ac:spMk id="30" creationId="{03F69F37-9FB7-77F2-9822-DBE0C908EFFD}"/>
          </ac:spMkLst>
        </pc:spChg>
        <pc:spChg chg="add mod ord">
          <ac:chgData name="松浦英宗" userId="9b03fd3a-662f-49ff-9af1-1b93cf7aab22" providerId="ADAL" clId="{56E9DFAE-DDAD-4FCA-8AED-56B2D15DB479}" dt="2026-02-23T07:37:40.067" v="21491" actId="164"/>
          <ac:spMkLst>
            <pc:docMk/>
            <pc:sldMk cId="2109488422" sldId="6069"/>
            <ac:spMk id="31" creationId="{B097C290-A9F5-AE92-1ED0-464E456BF73D}"/>
          </ac:spMkLst>
        </pc:spChg>
        <pc:spChg chg="add mod ord">
          <ac:chgData name="松浦英宗" userId="9b03fd3a-662f-49ff-9af1-1b93cf7aab22" providerId="ADAL" clId="{56E9DFAE-DDAD-4FCA-8AED-56B2D15DB479}" dt="2026-02-23T07:37:40.067" v="21491" actId="164"/>
          <ac:spMkLst>
            <pc:docMk/>
            <pc:sldMk cId="2109488422" sldId="6069"/>
            <ac:spMk id="32" creationId="{40CBCDAC-0243-4BF1-E2D0-E98912F24B40}"/>
          </ac:spMkLst>
        </pc:spChg>
        <pc:spChg chg="add mod ord">
          <ac:chgData name="松浦英宗" userId="9b03fd3a-662f-49ff-9af1-1b93cf7aab22" providerId="ADAL" clId="{56E9DFAE-DDAD-4FCA-8AED-56B2D15DB479}" dt="2026-02-23T07:37:40.067" v="21491" actId="164"/>
          <ac:spMkLst>
            <pc:docMk/>
            <pc:sldMk cId="2109488422" sldId="6069"/>
            <ac:spMk id="33" creationId="{B4A05D8E-3C47-4D06-FA92-2805771F1F0E}"/>
          </ac:spMkLst>
        </pc:spChg>
        <pc:grpChg chg="add mod">
          <ac:chgData name="松浦英宗" userId="9b03fd3a-662f-49ff-9af1-1b93cf7aab22" providerId="ADAL" clId="{56E9DFAE-DDAD-4FCA-8AED-56B2D15DB479}" dt="2026-02-23T07:37:53.151" v="21518" actId="1036"/>
          <ac:grpSpMkLst>
            <pc:docMk/>
            <pc:sldMk cId="2109488422" sldId="6069"/>
            <ac:grpSpMk id="70" creationId="{FC17EDB9-EBE0-A19D-D204-A84495D7579E}"/>
          </ac:grpSpMkLst>
        </pc:grpChg>
        <pc:cxnChg chg="add mod">
          <ac:chgData name="松浦英宗" userId="9b03fd3a-662f-49ff-9af1-1b93cf7aab22" providerId="ADAL" clId="{56E9DFAE-DDAD-4FCA-8AED-56B2D15DB479}" dt="2026-02-23T07:37:35.381" v="21490" actId="14100"/>
          <ac:cxnSpMkLst>
            <pc:docMk/>
            <pc:sldMk cId="2109488422" sldId="6069"/>
            <ac:cxnSpMk id="7" creationId="{5ED635D7-9700-F116-531A-DEA3D5B5135C}"/>
          </ac:cxnSpMkLst>
        </pc:cxnChg>
        <pc:cxnChg chg="add mod">
          <ac:chgData name="松浦英宗" userId="9b03fd3a-662f-49ff-9af1-1b93cf7aab22" providerId="ADAL" clId="{56E9DFAE-DDAD-4FCA-8AED-56B2D15DB479}" dt="2026-02-23T07:33:26.418" v="21203" actId="571"/>
          <ac:cxnSpMkLst>
            <pc:docMk/>
            <pc:sldMk cId="2109488422" sldId="6069"/>
            <ac:cxnSpMk id="20" creationId="{F9384836-35DF-3F0D-8C57-E78793E4D306}"/>
          </ac:cxnSpMkLst>
        </pc:cxnChg>
        <pc:cxnChg chg="add mod">
          <ac:chgData name="松浦英宗" userId="9b03fd3a-662f-49ff-9af1-1b93cf7aab22" providerId="ADAL" clId="{56E9DFAE-DDAD-4FCA-8AED-56B2D15DB479}" dt="2026-02-23T07:33:30.591" v="21205" actId="571"/>
          <ac:cxnSpMkLst>
            <pc:docMk/>
            <pc:sldMk cId="2109488422" sldId="6069"/>
            <ac:cxnSpMk id="23" creationId="{163BF7AB-D554-1508-D387-ECA8699C8462}"/>
          </ac:cxnSpMkLst>
        </pc:cxnChg>
        <pc:cxnChg chg="add mod">
          <ac:chgData name="松浦英宗" userId="9b03fd3a-662f-49ff-9af1-1b93cf7aab22" providerId="ADAL" clId="{56E9DFAE-DDAD-4FCA-8AED-56B2D15DB479}" dt="2026-02-23T07:37:35.381" v="21490" actId="14100"/>
          <ac:cxnSpMkLst>
            <pc:docMk/>
            <pc:sldMk cId="2109488422" sldId="6069"/>
            <ac:cxnSpMk id="34" creationId="{581CD173-5881-139C-FEC1-1A3CA58DDBAD}"/>
          </ac:cxnSpMkLst>
        </pc:cxnChg>
        <pc:cxnChg chg="add mod">
          <ac:chgData name="松浦英宗" userId="9b03fd3a-662f-49ff-9af1-1b93cf7aab22" providerId="ADAL" clId="{56E9DFAE-DDAD-4FCA-8AED-56B2D15DB479}" dt="2026-02-23T07:37:40.067" v="21491" actId="164"/>
          <ac:cxnSpMkLst>
            <pc:docMk/>
            <pc:sldMk cId="2109488422" sldId="6069"/>
            <ac:cxnSpMk id="40" creationId="{D975C12F-12A3-5871-ACC7-356DB14F61A7}"/>
          </ac:cxnSpMkLst>
        </pc:cxnChg>
        <pc:cxnChg chg="add mod">
          <ac:chgData name="松浦英宗" userId="9b03fd3a-662f-49ff-9af1-1b93cf7aab22" providerId="ADAL" clId="{56E9DFAE-DDAD-4FCA-8AED-56B2D15DB479}" dt="2026-02-23T07:37:40.067" v="21491" actId="164"/>
          <ac:cxnSpMkLst>
            <pc:docMk/>
            <pc:sldMk cId="2109488422" sldId="6069"/>
            <ac:cxnSpMk id="43" creationId="{A754136A-107D-1931-F240-CE479C87B724}"/>
          </ac:cxnSpMkLst>
        </pc:cxnChg>
        <pc:cxnChg chg="add mod">
          <ac:chgData name="松浦英宗" userId="9b03fd3a-662f-49ff-9af1-1b93cf7aab22" providerId="ADAL" clId="{56E9DFAE-DDAD-4FCA-8AED-56B2D15DB479}" dt="2026-02-23T07:37:35.381" v="21490" actId="14100"/>
          <ac:cxnSpMkLst>
            <pc:docMk/>
            <pc:sldMk cId="2109488422" sldId="6069"/>
            <ac:cxnSpMk id="46" creationId="{2E6EC1E4-417B-271E-82FB-AFB70115FACC}"/>
          </ac:cxnSpMkLst>
        </pc:cxnChg>
        <pc:cxnChg chg="add mod">
          <ac:chgData name="松浦英宗" userId="9b03fd3a-662f-49ff-9af1-1b93cf7aab22" providerId="ADAL" clId="{56E9DFAE-DDAD-4FCA-8AED-56B2D15DB479}" dt="2026-02-23T07:37:35.381" v="21490" actId="14100"/>
          <ac:cxnSpMkLst>
            <pc:docMk/>
            <pc:sldMk cId="2109488422" sldId="6069"/>
            <ac:cxnSpMk id="49" creationId="{F6217217-49C7-A0B8-6A5B-BFD4AD47C35C}"/>
          </ac:cxnSpMkLst>
        </pc:cxnChg>
      </pc:sldChg>
      <pc:sldChg chg="addSp delSp modSp add del mod">
        <pc:chgData name="松浦英宗" userId="9b03fd3a-662f-49ff-9af1-1b93cf7aab22" providerId="ADAL" clId="{56E9DFAE-DDAD-4FCA-8AED-56B2D15DB479}" dt="2026-02-23T10:29:25.690" v="24289" actId="47"/>
        <pc:sldMkLst>
          <pc:docMk/>
          <pc:sldMk cId="309334445" sldId="6070"/>
        </pc:sldMkLst>
        <pc:spChg chg="add mod topLvl">
          <ac:chgData name="松浦英宗" userId="9b03fd3a-662f-49ff-9af1-1b93cf7aab22" providerId="ADAL" clId="{56E9DFAE-DDAD-4FCA-8AED-56B2D15DB479}" dt="2026-02-23T07:48:46.515" v="21695"/>
          <ac:spMkLst>
            <pc:docMk/>
            <pc:sldMk cId="309334445" sldId="6070"/>
            <ac:spMk id="2" creationId="{B204073D-1573-43DD-9565-6E6000EF2A7E}"/>
          </ac:spMkLst>
        </pc:spChg>
        <pc:spChg chg="add del mod">
          <ac:chgData name="松浦英宗" userId="9b03fd3a-662f-49ff-9af1-1b93cf7aab22" providerId="ADAL" clId="{56E9DFAE-DDAD-4FCA-8AED-56B2D15DB479}" dt="2026-02-23T07:39:45.312" v="21523" actId="478"/>
          <ac:spMkLst>
            <pc:docMk/>
            <pc:sldMk cId="309334445" sldId="6070"/>
            <ac:spMk id="4" creationId="{12A35813-6D06-F0FE-DBBA-DF10046CE289}"/>
          </ac:spMkLst>
        </pc:spChg>
        <pc:spChg chg="add mod">
          <ac:chgData name="松浦英宗" userId="9b03fd3a-662f-49ff-9af1-1b93cf7aab22" providerId="ADAL" clId="{56E9DFAE-DDAD-4FCA-8AED-56B2D15DB479}" dt="2026-02-23T07:42:01.968" v="21599" actId="164"/>
          <ac:spMkLst>
            <pc:docMk/>
            <pc:sldMk cId="309334445" sldId="6070"/>
            <ac:spMk id="5" creationId="{609E187D-84B3-1FB1-69AF-522B2243E936}"/>
          </ac:spMkLst>
        </pc:spChg>
        <pc:spChg chg="add mod">
          <ac:chgData name="松浦英宗" userId="9b03fd3a-662f-49ff-9af1-1b93cf7aab22" providerId="ADAL" clId="{56E9DFAE-DDAD-4FCA-8AED-56B2D15DB479}" dt="2026-02-23T07:53:11.833" v="21781" actId="404"/>
          <ac:spMkLst>
            <pc:docMk/>
            <pc:sldMk cId="309334445" sldId="6070"/>
            <ac:spMk id="6" creationId="{AC0780BE-266F-8088-F70C-89052DA60DE9}"/>
          </ac:spMkLst>
        </pc:spChg>
        <pc:spChg chg="add mod">
          <ac:chgData name="松浦英宗" userId="9b03fd3a-662f-49ff-9af1-1b93cf7aab22" providerId="ADAL" clId="{56E9DFAE-DDAD-4FCA-8AED-56B2D15DB479}" dt="2026-02-23T07:51:12.854" v="21727"/>
          <ac:spMkLst>
            <pc:docMk/>
            <pc:sldMk cId="309334445" sldId="6070"/>
            <ac:spMk id="7" creationId="{88259A75-ECA1-3EE5-44E6-05D7429A6E9E}"/>
          </ac:spMkLst>
        </pc:spChg>
        <pc:spChg chg="mod">
          <ac:chgData name="松浦英宗" userId="9b03fd3a-662f-49ff-9af1-1b93cf7aab22" providerId="ADAL" clId="{56E9DFAE-DDAD-4FCA-8AED-56B2D15DB479}" dt="2026-02-23T07:48:38.142" v="21693" actId="20577"/>
          <ac:spMkLst>
            <pc:docMk/>
            <pc:sldMk cId="309334445" sldId="6070"/>
            <ac:spMk id="8" creationId="{F0D909AF-C93B-82BA-5234-3992791322C4}"/>
          </ac:spMkLst>
        </pc:spChg>
        <pc:spChg chg="add mod">
          <ac:chgData name="松浦英宗" userId="9b03fd3a-662f-49ff-9af1-1b93cf7aab22" providerId="ADAL" clId="{56E9DFAE-DDAD-4FCA-8AED-56B2D15DB479}" dt="2026-02-23T07:40:20.970" v="21545" actId="571"/>
          <ac:spMkLst>
            <pc:docMk/>
            <pc:sldMk cId="309334445" sldId="6070"/>
            <ac:spMk id="9" creationId="{DD4F8AC8-EADB-F97E-383A-F1928E0D35DA}"/>
          </ac:spMkLst>
        </pc:spChg>
        <pc:spChg chg="add mod">
          <ac:chgData name="松浦英宗" userId="9b03fd3a-662f-49ff-9af1-1b93cf7aab22" providerId="ADAL" clId="{56E9DFAE-DDAD-4FCA-8AED-56B2D15DB479}" dt="2026-02-23T07:40:20.970" v="21545" actId="571"/>
          <ac:spMkLst>
            <pc:docMk/>
            <pc:sldMk cId="309334445" sldId="6070"/>
            <ac:spMk id="10" creationId="{0ED4AC15-FFD1-1FC6-90F1-8C88997F230A}"/>
          </ac:spMkLst>
        </pc:spChg>
        <pc:spChg chg="add mod">
          <ac:chgData name="松浦英宗" userId="9b03fd3a-662f-49ff-9af1-1b93cf7aab22" providerId="ADAL" clId="{56E9DFAE-DDAD-4FCA-8AED-56B2D15DB479}" dt="2026-02-23T07:40:34.029" v="21557" actId="571"/>
          <ac:spMkLst>
            <pc:docMk/>
            <pc:sldMk cId="309334445" sldId="6070"/>
            <ac:spMk id="11" creationId="{E4BD23D1-D383-CED1-4368-E9862A4FA33B}"/>
          </ac:spMkLst>
        </pc:spChg>
        <pc:spChg chg="add mod">
          <ac:chgData name="松浦英宗" userId="9b03fd3a-662f-49ff-9af1-1b93cf7aab22" providerId="ADAL" clId="{56E9DFAE-DDAD-4FCA-8AED-56B2D15DB479}" dt="2026-02-23T07:40:34.029" v="21557" actId="571"/>
          <ac:spMkLst>
            <pc:docMk/>
            <pc:sldMk cId="309334445" sldId="6070"/>
            <ac:spMk id="12" creationId="{BD0F6B45-272B-1F61-5FA0-D606CC82DC02}"/>
          </ac:spMkLst>
        </pc:spChg>
        <pc:spChg chg="add mod">
          <ac:chgData name="松浦英宗" userId="9b03fd3a-662f-49ff-9af1-1b93cf7aab22" providerId="ADAL" clId="{56E9DFAE-DDAD-4FCA-8AED-56B2D15DB479}" dt="2026-02-23T07:40:34.029" v="21557" actId="571"/>
          <ac:spMkLst>
            <pc:docMk/>
            <pc:sldMk cId="309334445" sldId="6070"/>
            <ac:spMk id="13" creationId="{7FF25A38-A0F6-964E-99BD-0ED30B7EF4FC}"/>
          </ac:spMkLst>
        </pc:spChg>
        <pc:spChg chg="add mod">
          <ac:chgData name="松浦英宗" userId="9b03fd3a-662f-49ff-9af1-1b93cf7aab22" providerId="ADAL" clId="{56E9DFAE-DDAD-4FCA-8AED-56B2D15DB479}" dt="2026-02-23T07:51:18.050" v="21729"/>
          <ac:spMkLst>
            <pc:docMk/>
            <pc:sldMk cId="309334445" sldId="6070"/>
            <ac:spMk id="14" creationId="{6300CA40-BFFB-2AB6-08E1-0CD6E45F457D}"/>
          </ac:spMkLst>
        </pc:spChg>
        <pc:spChg chg="add mod">
          <ac:chgData name="松浦英宗" userId="9b03fd3a-662f-49ff-9af1-1b93cf7aab22" providerId="ADAL" clId="{56E9DFAE-DDAD-4FCA-8AED-56B2D15DB479}" dt="2026-02-23T07:51:27.086" v="21731"/>
          <ac:spMkLst>
            <pc:docMk/>
            <pc:sldMk cId="309334445" sldId="6070"/>
            <ac:spMk id="15" creationId="{16E0C479-A895-EFA5-246F-828C3EE4AE32}"/>
          </ac:spMkLst>
        </pc:spChg>
        <pc:spChg chg="add mod topLvl">
          <ac:chgData name="松浦英宗" userId="9b03fd3a-662f-49ff-9af1-1b93cf7aab22" providerId="ADAL" clId="{56E9DFAE-DDAD-4FCA-8AED-56B2D15DB479}" dt="2026-02-23T07:51:32.150" v="21733"/>
          <ac:spMkLst>
            <pc:docMk/>
            <pc:sldMk cId="309334445" sldId="6070"/>
            <ac:spMk id="16" creationId="{3B84CE54-4D9D-AA7A-8D7D-2E907F9D0CBD}"/>
          </ac:spMkLst>
        </pc:spChg>
        <pc:spChg chg="add mod topLvl">
          <ac:chgData name="松浦英宗" userId="9b03fd3a-662f-49ff-9af1-1b93cf7aab22" providerId="ADAL" clId="{56E9DFAE-DDAD-4FCA-8AED-56B2D15DB479}" dt="2026-02-23T07:51:37.766" v="21735"/>
          <ac:spMkLst>
            <pc:docMk/>
            <pc:sldMk cId="309334445" sldId="6070"/>
            <ac:spMk id="17" creationId="{DAFEDBEC-54C3-731F-0523-86AB2439F702}"/>
          </ac:spMkLst>
        </pc:spChg>
        <pc:spChg chg="mod">
          <ac:chgData name="松浦英宗" userId="9b03fd3a-662f-49ff-9af1-1b93cf7aab22" providerId="ADAL" clId="{56E9DFAE-DDAD-4FCA-8AED-56B2D15DB479}" dt="2026-02-23T07:48:51.713" v="21697"/>
          <ac:spMkLst>
            <pc:docMk/>
            <pc:sldMk cId="309334445" sldId="6070"/>
            <ac:spMk id="20" creationId="{76EF75CC-12CA-C922-5DD5-68C9CDC784DA}"/>
          </ac:spMkLst>
        </pc:spChg>
        <pc:spChg chg="mod">
          <ac:chgData name="松浦英宗" userId="9b03fd3a-662f-49ff-9af1-1b93cf7aab22" providerId="ADAL" clId="{56E9DFAE-DDAD-4FCA-8AED-56B2D15DB479}" dt="2026-02-23T07:42:08.264" v="21601" actId="571"/>
          <ac:spMkLst>
            <pc:docMk/>
            <pc:sldMk cId="309334445" sldId="6070"/>
            <ac:spMk id="21" creationId="{2FF5DFFA-5EA8-6ED1-50E7-45FCBBBEA3A8}"/>
          </ac:spMkLst>
        </pc:spChg>
        <pc:spChg chg="mod">
          <ac:chgData name="松浦英宗" userId="9b03fd3a-662f-49ff-9af1-1b93cf7aab22" providerId="ADAL" clId="{56E9DFAE-DDAD-4FCA-8AED-56B2D15DB479}" dt="2026-02-23T07:53:16.077" v="21785" actId="6549"/>
          <ac:spMkLst>
            <pc:docMk/>
            <pc:sldMk cId="309334445" sldId="6070"/>
            <ac:spMk id="22" creationId="{CA58AF6A-0E89-7FB5-C16D-D637C1920948}"/>
          </ac:spMkLst>
        </pc:spChg>
        <pc:spChg chg="mod topLvl">
          <ac:chgData name="松浦英宗" userId="9b03fd3a-662f-49ff-9af1-1b93cf7aab22" providerId="ADAL" clId="{56E9DFAE-DDAD-4FCA-8AED-56B2D15DB479}" dt="2026-02-23T07:51:49.312" v="21745" actId="207"/>
          <ac:spMkLst>
            <pc:docMk/>
            <pc:sldMk cId="309334445" sldId="6070"/>
            <ac:spMk id="23" creationId="{F5EDAFA9-97F7-7B79-A021-78EF63755AF4}"/>
          </ac:spMkLst>
        </pc:spChg>
        <pc:spChg chg="mod">
          <ac:chgData name="松浦英宗" userId="9b03fd3a-662f-49ff-9af1-1b93cf7aab22" providerId="ADAL" clId="{56E9DFAE-DDAD-4FCA-8AED-56B2D15DB479}" dt="2026-02-23T07:51:54.947" v="21747"/>
          <ac:spMkLst>
            <pc:docMk/>
            <pc:sldMk cId="309334445" sldId="6070"/>
            <ac:spMk id="24" creationId="{2216724B-29F7-0BE4-A0C7-4B44CD9A7BDC}"/>
          </ac:spMkLst>
        </pc:spChg>
        <pc:spChg chg="mod topLvl">
          <ac:chgData name="松浦英宗" userId="9b03fd3a-662f-49ff-9af1-1b93cf7aab22" providerId="ADAL" clId="{56E9DFAE-DDAD-4FCA-8AED-56B2D15DB479}" dt="2026-02-23T07:52:00.099" v="21749"/>
          <ac:spMkLst>
            <pc:docMk/>
            <pc:sldMk cId="309334445" sldId="6070"/>
            <ac:spMk id="25" creationId="{3AE34764-D14D-497E-4ACC-DE37936EFB65}"/>
          </ac:spMkLst>
        </pc:spChg>
        <pc:spChg chg="mod">
          <ac:chgData name="松浦英宗" userId="9b03fd3a-662f-49ff-9af1-1b93cf7aab22" providerId="ADAL" clId="{56E9DFAE-DDAD-4FCA-8AED-56B2D15DB479}" dt="2026-02-23T07:52:06.707" v="21751"/>
          <ac:spMkLst>
            <pc:docMk/>
            <pc:sldMk cId="309334445" sldId="6070"/>
            <ac:spMk id="26" creationId="{1D0726EA-2045-214E-12D9-74778FC9156E}"/>
          </ac:spMkLst>
        </pc:spChg>
        <pc:spChg chg="del mod">
          <ac:chgData name="松浦英宗" userId="9b03fd3a-662f-49ff-9af1-1b93cf7aab22" providerId="ADAL" clId="{56E9DFAE-DDAD-4FCA-8AED-56B2D15DB479}" dt="2026-02-23T07:52:16.072" v="21753" actId="478"/>
          <ac:spMkLst>
            <pc:docMk/>
            <pc:sldMk cId="309334445" sldId="6070"/>
            <ac:spMk id="27" creationId="{B579D8EC-4365-D691-9328-E626A68495D7}"/>
          </ac:spMkLst>
        </pc:spChg>
        <pc:spChg chg="mod">
          <ac:chgData name="松浦英宗" userId="9b03fd3a-662f-49ff-9af1-1b93cf7aab22" providerId="ADAL" clId="{56E9DFAE-DDAD-4FCA-8AED-56B2D15DB479}" dt="2026-02-23T07:49:00.157" v="21723" actId="20577"/>
          <ac:spMkLst>
            <pc:docMk/>
            <pc:sldMk cId="309334445" sldId="6070"/>
            <ac:spMk id="29" creationId="{E2F03000-375F-7BCC-FC1F-C47C4AC9DF43}"/>
          </ac:spMkLst>
        </pc:spChg>
        <pc:spChg chg="mod">
          <ac:chgData name="松浦英宗" userId="9b03fd3a-662f-49ff-9af1-1b93cf7aab22" providerId="ADAL" clId="{56E9DFAE-DDAD-4FCA-8AED-56B2D15DB479}" dt="2026-02-23T07:42:10.335" v="21602" actId="571"/>
          <ac:spMkLst>
            <pc:docMk/>
            <pc:sldMk cId="309334445" sldId="6070"/>
            <ac:spMk id="30" creationId="{6A30E1DA-9E2F-9A5F-CFAF-D53976E1DACF}"/>
          </ac:spMkLst>
        </pc:spChg>
        <pc:spChg chg="mod topLvl">
          <ac:chgData name="松浦英宗" userId="9b03fd3a-662f-49ff-9af1-1b93cf7aab22" providerId="ADAL" clId="{56E9DFAE-DDAD-4FCA-8AED-56B2D15DB479}" dt="2026-02-23T07:53:18.277" v="21787"/>
          <ac:spMkLst>
            <pc:docMk/>
            <pc:sldMk cId="309334445" sldId="6070"/>
            <ac:spMk id="31" creationId="{692CDC84-4C07-1D48-0867-057B2A18458C}"/>
          </ac:spMkLst>
        </pc:spChg>
        <pc:spChg chg="mod">
          <ac:chgData name="松浦英宗" userId="9b03fd3a-662f-49ff-9af1-1b93cf7aab22" providerId="ADAL" clId="{56E9DFAE-DDAD-4FCA-8AED-56B2D15DB479}" dt="2026-02-23T07:52:23.990" v="21755"/>
          <ac:spMkLst>
            <pc:docMk/>
            <pc:sldMk cId="309334445" sldId="6070"/>
            <ac:spMk id="32" creationId="{8B6D0500-D486-5606-D5DD-481530CB1F33}"/>
          </ac:spMkLst>
        </pc:spChg>
        <pc:spChg chg="mod">
          <ac:chgData name="松浦英宗" userId="9b03fd3a-662f-49ff-9af1-1b93cf7aab22" providerId="ADAL" clId="{56E9DFAE-DDAD-4FCA-8AED-56B2D15DB479}" dt="2026-02-23T07:52:29.969" v="21757"/>
          <ac:spMkLst>
            <pc:docMk/>
            <pc:sldMk cId="309334445" sldId="6070"/>
            <ac:spMk id="33" creationId="{8098F85C-8173-A60B-A8CE-6ABC908BE114}"/>
          </ac:spMkLst>
        </pc:spChg>
        <pc:spChg chg="mod">
          <ac:chgData name="松浦英宗" userId="9b03fd3a-662f-49ff-9af1-1b93cf7aab22" providerId="ADAL" clId="{56E9DFAE-DDAD-4FCA-8AED-56B2D15DB479}" dt="2026-02-23T07:52:36.224" v="21759"/>
          <ac:spMkLst>
            <pc:docMk/>
            <pc:sldMk cId="309334445" sldId="6070"/>
            <ac:spMk id="34" creationId="{EC3F0C13-475E-4643-3421-96CD18B0C1DE}"/>
          </ac:spMkLst>
        </pc:spChg>
        <pc:spChg chg="mod">
          <ac:chgData name="松浦英宗" userId="9b03fd3a-662f-49ff-9af1-1b93cf7aab22" providerId="ADAL" clId="{56E9DFAE-DDAD-4FCA-8AED-56B2D15DB479}" dt="2026-02-23T07:52:42.348" v="21761"/>
          <ac:spMkLst>
            <pc:docMk/>
            <pc:sldMk cId="309334445" sldId="6070"/>
            <ac:spMk id="35" creationId="{B2DAFEED-EB0D-2E57-B106-68CE0AD46B36}"/>
          </ac:spMkLst>
        </pc:spChg>
        <pc:spChg chg="mod topLvl">
          <ac:chgData name="松浦英宗" userId="9b03fd3a-662f-49ff-9af1-1b93cf7aab22" providerId="ADAL" clId="{56E9DFAE-DDAD-4FCA-8AED-56B2D15DB479}" dt="2026-02-23T07:52:47.663" v="21763"/>
          <ac:spMkLst>
            <pc:docMk/>
            <pc:sldMk cId="309334445" sldId="6070"/>
            <ac:spMk id="36" creationId="{E8A4C73B-422F-A849-597F-ED63A8E415A5}"/>
          </ac:spMkLst>
        </pc:spChg>
        <pc:spChg chg="mod">
          <ac:chgData name="松浦英宗" userId="9b03fd3a-662f-49ff-9af1-1b93cf7aab22" providerId="ADAL" clId="{56E9DFAE-DDAD-4FCA-8AED-56B2D15DB479}" dt="2026-02-23T07:49:02.680" v="21725"/>
          <ac:spMkLst>
            <pc:docMk/>
            <pc:sldMk cId="309334445" sldId="6070"/>
            <ac:spMk id="38" creationId="{2ACC8012-2B6A-61F2-8E3A-3997F37F25B1}"/>
          </ac:spMkLst>
        </pc:spChg>
        <pc:spChg chg="mod topLvl">
          <ac:chgData name="松浦英宗" userId="9b03fd3a-662f-49ff-9af1-1b93cf7aab22" providerId="ADAL" clId="{56E9DFAE-DDAD-4FCA-8AED-56B2D15DB479}" dt="2026-02-23T07:44:04.907" v="21648" actId="165"/>
          <ac:spMkLst>
            <pc:docMk/>
            <pc:sldMk cId="309334445" sldId="6070"/>
            <ac:spMk id="39" creationId="{483F8836-1767-4A7D-0B8F-9C01DBC33C7D}"/>
          </ac:spMkLst>
        </pc:spChg>
        <pc:spChg chg="mod">
          <ac:chgData name="松浦英宗" userId="9b03fd3a-662f-49ff-9af1-1b93cf7aab22" providerId="ADAL" clId="{56E9DFAE-DDAD-4FCA-8AED-56B2D15DB479}" dt="2026-02-23T07:53:24.163" v="21791" actId="6549"/>
          <ac:spMkLst>
            <pc:docMk/>
            <pc:sldMk cId="309334445" sldId="6070"/>
            <ac:spMk id="40" creationId="{AC2B8CE1-27A7-0A88-115A-1B4FAA73DC49}"/>
          </ac:spMkLst>
        </pc:spChg>
        <pc:spChg chg="mod">
          <ac:chgData name="松浦英宗" userId="9b03fd3a-662f-49ff-9af1-1b93cf7aab22" providerId="ADAL" clId="{56E9DFAE-DDAD-4FCA-8AED-56B2D15DB479}" dt="2026-02-23T07:52:52.666" v="21765"/>
          <ac:spMkLst>
            <pc:docMk/>
            <pc:sldMk cId="309334445" sldId="6070"/>
            <ac:spMk id="41" creationId="{A7C546DE-EF2D-4B10-49A3-32D080A1A314}"/>
          </ac:spMkLst>
        </pc:spChg>
        <pc:spChg chg="mod">
          <ac:chgData name="松浦英宗" userId="9b03fd3a-662f-49ff-9af1-1b93cf7aab22" providerId="ADAL" clId="{56E9DFAE-DDAD-4FCA-8AED-56B2D15DB479}" dt="2026-02-23T07:52:58.766" v="21767"/>
          <ac:spMkLst>
            <pc:docMk/>
            <pc:sldMk cId="309334445" sldId="6070"/>
            <ac:spMk id="42" creationId="{482A556B-58BF-6AEA-BC7E-3EF76D5BE07C}"/>
          </ac:spMkLst>
        </pc:spChg>
        <pc:spChg chg="mod topLvl">
          <ac:chgData name="松浦英宗" userId="9b03fd3a-662f-49ff-9af1-1b93cf7aab22" providerId="ADAL" clId="{56E9DFAE-DDAD-4FCA-8AED-56B2D15DB479}" dt="2026-02-23T07:53:04.358" v="21769"/>
          <ac:spMkLst>
            <pc:docMk/>
            <pc:sldMk cId="309334445" sldId="6070"/>
            <ac:spMk id="43" creationId="{EDC11C9D-B099-913F-74CF-897FBBA0A5B4}"/>
          </ac:spMkLst>
        </pc:spChg>
        <pc:spChg chg="del mod">
          <ac:chgData name="松浦英宗" userId="9b03fd3a-662f-49ff-9af1-1b93cf7aab22" providerId="ADAL" clId="{56E9DFAE-DDAD-4FCA-8AED-56B2D15DB479}" dt="2026-02-23T07:53:06.342" v="21770" actId="478"/>
          <ac:spMkLst>
            <pc:docMk/>
            <pc:sldMk cId="309334445" sldId="6070"/>
            <ac:spMk id="44" creationId="{A9E0BFC1-4108-F6FF-F19C-C89A4E84A7B9}"/>
          </ac:spMkLst>
        </pc:spChg>
        <pc:spChg chg="del mod topLvl">
          <ac:chgData name="松浦英宗" userId="9b03fd3a-662f-49ff-9af1-1b93cf7aab22" providerId="ADAL" clId="{56E9DFAE-DDAD-4FCA-8AED-56B2D15DB479}" dt="2026-02-23T07:53:06.342" v="21770" actId="478"/>
          <ac:spMkLst>
            <pc:docMk/>
            <pc:sldMk cId="309334445" sldId="6070"/>
            <ac:spMk id="45" creationId="{915DC879-7EBF-3F3A-AA91-2A6D290CD205}"/>
          </ac:spMkLst>
        </pc:spChg>
        <pc:spChg chg="add mod">
          <ac:chgData name="松浦英宗" userId="9b03fd3a-662f-49ff-9af1-1b93cf7aab22" providerId="ADAL" clId="{56E9DFAE-DDAD-4FCA-8AED-56B2D15DB479}" dt="2026-02-23T07:43:08.688" v="21619" actId="164"/>
          <ac:spMkLst>
            <pc:docMk/>
            <pc:sldMk cId="309334445" sldId="6070"/>
            <ac:spMk id="58" creationId="{C04BE2E4-C5D4-EDAF-CF10-FD6BCA8811AF}"/>
          </ac:spMkLst>
        </pc:spChg>
        <pc:spChg chg="add mod">
          <ac:chgData name="松浦英宗" userId="9b03fd3a-662f-49ff-9af1-1b93cf7aab22" providerId="ADAL" clId="{56E9DFAE-DDAD-4FCA-8AED-56B2D15DB479}" dt="2026-02-23T07:43:08.688" v="21619" actId="164"/>
          <ac:spMkLst>
            <pc:docMk/>
            <pc:sldMk cId="309334445" sldId="6070"/>
            <ac:spMk id="59" creationId="{ACF8A034-EEC0-892D-8533-2E5B880407FC}"/>
          </ac:spMkLst>
        </pc:spChg>
        <pc:spChg chg="add mod">
          <ac:chgData name="松浦英宗" userId="9b03fd3a-662f-49ff-9af1-1b93cf7aab22" providerId="ADAL" clId="{56E9DFAE-DDAD-4FCA-8AED-56B2D15DB479}" dt="2026-02-23T07:43:08.688" v="21619" actId="164"/>
          <ac:spMkLst>
            <pc:docMk/>
            <pc:sldMk cId="309334445" sldId="6070"/>
            <ac:spMk id="60" creationId="{FAF36C23-74E6-F8E1-4947-B0FFEFC5D33A}"/>
          </ac:spMkLst>
        </pc:spChg>
        <pc:spChg chg="mod">
          <ac:chgData name="松浦英宗" userId="9b03fd3a-662f-49ff-9af1-1b93cf7aab22" providerId="ADAL" clId="{56E9DFAE-DDAD-4FCA-8AED-56B2D15DB479}" dt="2026-02-23T07:43:24.546" v="21630" actId="571"/>
          <ac:spMkLst>
            <pc:docMk/>
            <pc:sldMk cId="309334445" sldId="6070"/>
            <ac:spMk id="63" creationId="{E9E7F506-6471-C053-3B1D-2D3FD9E2F497}"/>
          </ac:spMkLst>
        </pc:spChg>
        <pc:spChg chg="mod">
          <ac:chgData name="松浦英宗" userId="9b03fd3a-662f-49ff-9af1-1b93cf7aab22" providerId="ADAL" clId="{56E9DFAE-DDAD-4FCA-8AED-56B2D15DB479}" dt="2026-02-23T07:52:13.771" v="21752" actId="165"/>
          <ac:spMkLst>
            <pc:docMk/>
            <pc:sldMk cId="309334445" sldId="6070"/>
            <ac:spMk id="64" creationId="{4B62BA37-D7BA-9876-1643-8B98F19A94D4}"/>
          </ac:spMkLst>
        </pc:spChg>
        <pc:spChg chg="mod">
          <ac:chgData name="松浦英宗" userId="9b03fd3a-662f-49ff-9af1-1b93cf7aab22" providerId="ADAL" clId="{56E9DFAE-DDAD-4FCA-8AED-56B2D15DB479}" dt="2026-02-23T07:43:24.546" v="21630" actId="571"/>
          <ac:spMkLst>
            <pc:docMk/>
            <pc:sldMk cId="309334445" sldId="6070"/>
            <ac:spMk id="65" creationId="{FF90F54E-6D72-F329-D079-B7652A2B82CF}"/>
          </ac:spMkLst>
        </pc:spChg>
        <pc:spChg chg="mod">
          <ac:chgData name="松浦英宗" userId="9b03fd3a-662f-49ff-9af1-1b93cf7aab22" providerId="ADAL" clId="{56E9DFAE-DDAD-4FCA-8AED-56B2D15DB479}" dt="2026-02-23T07:52:13.771" v="21752" actId="165"/>
          <ac:spMkLst>
            <pc:docMk/>
            <pc:sldMk cId="309334445" sldId="6070"/>
            <ac:spMk id="67" creationId="{73ADC50D-2858-C178-9A5C-B4CE800FA59F}"/>
          </ac:spMkLst>
        </pc:spChg>
        <pc:spChg chg="mod">
          <ac:chgData name="松浦英宗" userId="9b03fd3a-662f-49ff-9af1-1b93cf7aab22" providerId="ADAL" clId="{56E9DFAE-DDAD-4FCA-8AED-56B2D15DB479}" dt="2026-02-23T07:43:25.991" v="21631" actId="571"/>
          <ac:spMkLst>
            <pc:docMk/>
            <pc:sldMk cId="309334445" sldId="6070"/>
            <ac:spMk id="68" creationId="{80E51EBA-E31C-448F-166E-D532E62A49AE}"/>
          </ac:spMkLst>
        </pc:spChg>
        <pc:spChg chg="mod">
          <ac:chgData name="松浦英宗" userId="9b03fd3a-662f-49ff-9af1-1b93cf7aab22" providerId="ADAL" clId="{56E9DFAE-DDAD-4FCA-8AED-56B2D15DB479}" dt="2026-02-23T07:43:25.991" v="21631" actId="571"/>
          <ac:spMkLst>
            <pc:docMk/>
            <pc:sldMk cId="309334445" sldId="6070"/>
            <ac:spMk id="69" creationId="{B7419B2D-1ED2-A037-81A6-E9E6448FCE88}"/>
          </ac:spMkLst>
        </pc:spChg>
        <pc:spChg chg="mod">
          <ac:chgData name="松浦英宗" userId="9b03fd3a-662f-49ff-9af1-1b93cf7aab22" providerId="ADAL" clId="{56E9DFAE-DDAD-4FCA-8AED-56B2D15DB479}" dt="2026-02-23T07:43:26.980" v="21632" actId="571"/>
          <ac:spMkLst>
            <pc:docMk/>
            <pc:sldMk cId="309334445" sldId="6070"/>
            <ac:spMk id="71" creationId="{FFF3F913-18AD-B122-B6DC-A4A382EFD0FA}"/>
          </ac:spMkLst>
        </pc:spChg>
        <pc:spChg chg="mod">
          <ac:chgData name="松浦英宗" userId="9b03fd3a-662f-49ff-9af1-1b93cf7aab22" providerId="ADAL" clId="{56E9DFAE-DDAD-4FCA-8AED-56B2D15DB479}" dt="2026-02-23T07:43:26.980" v="21632" actId="571"/>
          <ac:spMkLst>
            <pc:docMk/>
            <pc:sldMk cId="309334445" sldId="6070"/>
            <ac:spMk id="72" creationId="{EED2E620-06CF-3E76-316E-87A82B0699E8}"/>
          </ac:spMkLst>
        </pc:spChg>
        <pc:spChg chg="mod">
          <ac:chgData name="松浦英宗" userId="9b03fd3a-662f-49ff-9af1-1b93cf7aab22" providerId="ADAL" clId="{56E9DFAE-DDAD-4FCA-8AED-56B2D15DB479}" dt="2026-02-23T07:43:26.980" v="21632" actId="571"/>
          <ac:spMkLst>
            <pc:docMk/>
            <pc:sldMk cId="309334445" sldId="6070"/>
            <ac:spMk id="73" creationId="{69A0BA83-3192-82CB-EF91-D962C0FDEEBE}"/>
          </ac:spMkLst>
        </pc:spChg>
        <pc:spChg chg="mod">
          <ac:chgData name="松浦英宗" userId="9b03fd3a-662f-49ff-9af1-1b93cf7aab22" providerId="ADAL" clId="{56E9DFAE-DDAD-4FCA-8AED-56B2D15DB479}" dt="2026-02-23T07:43:29.156" v="21633" actId="571"/>
          <ac:spMkLst>
            <pc:docMk/>
            <pc:sldMk cId="309334445" sldId="6070"/>
            <ac:spMk id="75" creationId="{67B1FFF1-4CD5-6508-EAAC-8F25B5E538A7}"/>
          </ac:spMkLst>
        </pc:spChg>
        <pc:spChg chg="mod">
          <ac:chgData name="松浦英宗" userId="9b03fd3a-662f-49ff-9af1-1b93cf7aab22" providerId="ADAL" clId="{56E9DFAE-DDAD-4FCA-8AED-56B2D15DB479}" dt="2026-02-23T07:52:13.771" v="21752" actId="165"/>
          <ac:spMkLst>
            <pc:docMk/>
            <pc:sldMk cId="309334445" sldId="6070"/>
            <ac:spMk id="76" creationId="{FF064046-5C63-E36A-BDC4-0E3E09430E91}"/>
          </ac:spMkLst>
        </pc:spChg>
        <pc:spChg chg="mod">
          <ac:chgData name="松浦英宗" userId="9b03fd3a-662f-49ff-9af1-1b93cf7aab22" providerId="ADAL" clId="{56E9DFAE-DDAD-4FCA-8AED-56B2D15DB479}" dt="2026-02-23T07:52:13.771" v="21752" actId="165"/>
          <ac:spMkLst>
            <pc:docMk/>
            <pc:sldMk cId="309334445" sldId="6070"/>
            <ac:spMk id="77" creationId="{47A48709-BF04-D291-A48F-92DD85BA1DB1}"/>
          </ac:spMkLst>
        </pc:spChg>
        <pc:spChg chg="mod">
          <ac:chgData name="松浦英宗" userId="9b03fd3a-662f-49ff-9af1-1b93cf7aab22" providerId="ADAL" clId="{56E9DFAE-DDAD-4FCA-8AED-56B2D15DB479}" dt="2026-02-23T07:43:45.406" v="21641" actId="571"/>
          <ac:spMkLst>
            <pc:docMk/>
            <pc:sldMk cId="309334445" sldId="6070"/>
            <ac:spMk id="85" creationId="{1521609B-B187-C5FA-C191-102B0C3688DF}"/>
          </ac:spMkLst>
        </pc:spChg>
        <pc:spChg chg="mod">
          <ac:chgData name="松浦英宗" userId="9b03fd3a-662f-49ff-9af1-1b93cf7aab22" providerId="ADAL" clId="{56E9DFAE-DDAD-4FCA-8AED-56B2D15DB479}" dt="2026-02-23T07:43:45.406" v="21641" actId="571"/>
          <ac:spMkLst>
            <pc:docMk/>
            <pc:sldMk cId="309334445" sldId="6070"/>
            <ac:spMk id="86" creationId="{6668B25C-397B-9335-43FD-C384547DB707}"/>
          </ac:spMkLst>
        </pc:spChg>
        <pc:spChg chg="mod">
          <ac:chgData name="松浦英宗" userId="9b03fd3a-662f-49ff-9af1-1b93cf7aab22" providerId="ADAL" clId="{56E9DFAE-DDAD-4FCA-8AED-56B2D15DB479}" dt="2026-02-23T07:43:45.406" v="21641" actId="571"/>
          <ac:spMkLst>
            <pc:docMk/>
            <pc:sldMk cId="309334445" sldId="6070"/>
            <ac:spMk id="87" creationId="{60F6671D-E88C-42DD-7BEE-35787DAE15E1}"/>
          </ac:spMkLst>
        </pc:spChg>
        <pc:spChg chg="mod">
          <ac:chgData name="松浦英宗" userId="9b03fd3a-662f-49ff-9af1-1b93cf7aab22" providerId="ADAL" clId="{56E9DFAE-DDAD-4FCA-8AED-56B2D15DB479}" dt="2026-02-23T07:43:45.406" v="21641" actId="571"/>
          <ac:spMkLst>
            <pc:docMk/>
            <pc:sldMk cId="309334445" sldId="6070"/>
            <ac:spMk id="88" creationId="{9DEC673D-D7FF-2E7F-5526-1A6806ACCBB5}"/>
          </ac:spMkLst>
        </pc:spChg>
        <pc:spChg chg="mod">
          <ac:chgData name="松浦英宗" userId="9b03fd3a-662f-49ff-9af1-1b93cf7aab22" providerId="ADAL" clId="{56E9DFAE-DDAD-4FCA-8AED-56B2D15DB479}" dt="2026-02-23T07:43:45.406" v="21641" actId="571"/>
          <ac:spMkLst>
            <pc:docMk/>
            <pc:sldMk cId="309334445" sldId="6070"/>
            <ac:spMk id="91" creationId="{2661AD60-AC91-10A7-85C0-9AF072F1FFEE}"/>
          </ac:spMkLst>
        </pc:spChg>
        <pc:spChg chg="mod">
          <ac:chgData name="松浦英宗" userId="9b03fd3a-662f-49ff-9af1-1b93cf7aab22" providerId="ADAL" clId="{56E9DFAE-DDAD-4FCA-8AED-56B2D15DB479}" dt="2026-02-23T07:52:13.771" v="21752" actId="165"/>
          <ac:spMkLst>
            <pc:docMk/>
            <pc:sldMk cId="309334445" sldId="6070"/>
            <ac:spMk id="93" creationId="{4B6622C7-21E8-6E0B-B9FF-BA7947C9D3CB}"/>
          </ac:spMkLst>
        </pc:spChg>
        <pc:spChg chg="mod">
          <ac:chgData name="松浦英宗" userId="9b03fd3a-662f-49ff-9af1-1b93cf7aab22" providerId="ADAL" clId="{56E9DFAE-DDAD-4FCA-8AED-56B2D15DB479}" dt="2026-02-23T07:43:45.406" v="21641" actId="571"/>
          <ac:spMkLst>
            <pc:docMk/>
            <pc:sldMk cId="309334445" sldId="6070"/>
            <ac:spMk id="94" creationId="{6B2571D6-A5E0-3AF2-B44E-32A6D30F5ACD}"/>
          </ac:spMkLst>
        </pc:spChg>
        <pc:spChg chg="mod">
          <ac:chgData name="松浦英宗" userId="9b03fd3a-662f-49ff-9af1-1b93cf7aab22" providerId="ADAL" clId="{56E9DFAE-DDAD-4FCA-8AED-56B2D15DB479}" dt="2026-02-23T07:43:45.406" v="21641" actId="571"/>
          <ac:spMkLst>
            <pc:docMk/>
            <pc:sldMk cId="309334445" sldId="6070"/>
            <ac:spMk id="95" creationId="{70539A79-2E41-30A0-F622-F148B257AC8B}"/>
          </ac:spMkLst>
        </pc:spChg>
        <pc:spChg chg="mod">
          <ac:chgData name="松浦英宗" userId="9b03fd3a-662f-49ff-9af1-1b93cf7aab22" providerId="ADAL" clId="{56E9DFAE-DDAD-4FCA-8AED-56B2D15DB479}" dt="2026-02-23T07:52:13.771" v="21752" actId="165"/>
          <ac:spMkLst>
            <pc:docMk/>
            <pc:sldMk cId="309334445" sldId="6070"/>
            <ac:spMk id="97" creationId="{99AD052C-B303-8C4A-B324-8A9D76602337}"/>
          </ac:spMkLst>
        </pc:spChg>
        <pc:spChg chg="mod">
          <ac:chgData name="松浦英宗" userId="9b03fd3a-662f-49ff-9af1-1b93cf7aab22" providerId="ADAL" clId="{56E9DFAE-DDAD-4FCA-8AED-56B2D15DB479}" dt="2026-02-23T07:43:45.406" v="21641" actId="571"/>
          <ac:spMkLst>
            <pc:docMk/>
            <pc:sldMk cId="309334445" sldId="6070"/>
            <ac:spMk id="98" creationId="{3F552DA2-5F22-2872-CBCA-D6A81ED7BE9C}"/>
          </ac:spMkLst>
        </pc:spChg>
        <pc:spChg chg="mod">
          <ac:chgData name="松浦英宗" userId="9b03fd3a-662f-49ff-9af1-1b93cf7aab22" providerId="ADAL" clId="{56E9DFAE-DDAD-4FCA-8AED-56B2D15DB479}" dt="2026-02-23T07:43:45.406" v="21641" actId="571"/>
          <ac:spMkLst>
            <pc:docMk/>
            <pc:sldMk cId="309334445" sldId="6070"/>
            <ac:spMk id="99" creationId="{D6C30A5A-7058-793E-537C-C87BFD3620DC}"/>
          </ac:spMkLst>
        </pc:spChg>
        <pc:spChg chg="mod">
          <ac:chgData name="松浦英宗" userId="9b03fd3a-662f-49ff-9af1-1b93cf7aab22" providerId="ADAL" clId="{56E9DFAE-DDAD-4FCA-8AED-56B2D15DB479}" dt="2026-02-23T07:43:46.597" v="21642" actId="571"/>
          <ac:spMkLst>
            <pc:docMk/>
            <pc:sldMk cId="309334445" sldId="6070"/>
            <ac:spMk id="106" creationId="{AFB73C4F-CAFF-364B-4781-40460E0D030F}"/>
          </ac:spMkLst>
        </pc:spChg>
        <pc:spChg chg="mod">
          <ac:chgData name="松浦英宗" userId="9b03fd3a-662f-49ff-9af1-1b93cf7aab22" providerId="ADAL" clId="{56E9DFAE-DDAD-4FCA-8AED-56B2D15DB479}" dt="2026-02-23T07:43:46.597" v="21642" actId="571"/>
          <ac:spMkLst>
            <pc:docMk/>
            <pc:sldMk cId="309334445" sldId="6070"/>
            <ac:spMk id="108" creationId="{ADD9DA18-C4A5-1B32-283C-9E3D8E3D71E5}"/>
          </ac:spMkLst>
        </pc:spChg>
        <pc:spChg chg="mod">
          <ac:chgData name="松浦英宗" userId="9b03fd3a-662f-49ff-9af1-1b93cf7aab22" providerId="ADAL" clId="{56E9DFAE-DDAD-4FCA-8AED-56B2D15DB479}" dt="2026-02-23T07:43:46.597" v="21642" actId="571"/>
          <ac:spMkLst>
            <pc:docMk/>
            <pc:sldMk cId="309334445" sldId="6070"/>
            <ac:spMk id="109" creationId="{19DE97CE-FCCB-E715-52CB-5B0B1334BE63}"/>
          </ac:spMkLst>
        </pc:spChg>
        <pc:spChg chg="mod">
          <ac:chgData name="松浦英宗" userId="9b03fd3a-662f-49ff-9af1-1b93cf7aab22" providerId="ADAL" clId="{56E9DFAE-DDAD-4FCA-8AED-56B2D15DB479}" dt="2026-02-23T07:43:46.597" v="21642" actId="571"/>
          <ac:spMkLst>
            <pc:docMk/>
            <pc:sldMk cId="309334445" sldId="6070"/>
            <ac:spMk id="111" creationId="{DB776F49-43FB-A95E-C854-3697E3A0C712}"/>
          </ac:spMkLst>
        </pc:spChg>
        <pc:spChg chg="mod">
          <ac:chgData name="松浦英宗" userId="9b03fd3a-662f-49ff-9af1-1b93cf7aab22" providerId="ADAL" clId="{56E9DFAE-DDAD-4FCA-8AED-56B2D15DB479}" dt="2026-02-23T07:43:46.597" v="21642" actId="571"/>
          <ac:spMkLst>
            <pc:docMk/>
            <pc:sldMk cId="309334445" sldId="6070"/>
            <ac:spMk id="113" creationId="{DA3BC17C-4EE1-BA32-566E-B784C7BA9878}"/>
          </ac:spMkLst>
        </pc:spChg>
        <pc:spChg chg="mod">
          <ac:chgData name="松浦英宗" userId="9b03fd3a-662f-49ff-9af1-1b93cf7aab22" providerId="ADAL" clId="{56E9DFAE-DDAD-4FCA-8AED-56B2D15DB479}" dt="2026-02-23T07:43:46.597" v="21642" actId="571"/>
          <ac:spMkLst>
            <pc:docMk/>
            <pc:sldMk cId="309334445" sldId="6070"/>
            <ac:spMk id="114" creationId="{B67987FE-93A6-C67E-1E19-3E4F60B9857F}"/>
          </ac:spMkLst>
        </pc:spChg>
        <pc:spChg chg="mod">
          <ac:chgData name="松浦英宗" userId="9b03fd3a-662f-49ff-9af1-1b93cf7aab22" providerId="ADAL" clId="{56E9DFAE-DDAD-4FCA-8AED-56B2D15DB479}" dt="2026-02-23T07:43:46.597" v="21642" actId="571"/>
          <ac:spMkLst>
            <pc:docMk/>
            <pc:sldMk cId="309334445" sldId="6070"/>
            <ac:spMk id="117" creationId="{77D4E6E1-CD7C-526A-2AA0-A9AB4F7910E6}"/>
          </ac:spMkLst>
        </pc:spChg>
        <pc:spChg chg="mod">
          <ac:chgData name="松浦英宗" userId="9b03fd3a-662f-49ff-9af1-1b93cf7aab22" providerId="ADAL" clId="{56E9DFAE-DDAD-4FCA-8AED-56B2D15DB479}" dt="2026-02-23T07:43:46.597" v="21642" actId="571"/>
          <ac:spMkLst>
            <pc:docMk/>
            <pc:sldMk cId="309334445" sldId="6070"/>
            <ac:spMk id="118" creationId="{7EC546B1-574C-7551-927C-1226F06C6F30}"/>
          </ac:spMkLst>
        </pc:spChg>
        <pc:spChg chg="mod">
          <ac:chgData name="松浦英宗" userId="9b03fd3a-662f-49ff-9af1-1b93cf7aab22" providerId="ADAL" clId="{56E9DFAE-DDAD-4FCA-8AED-56B2D15DB479}" dt="2026-02-23T07:43:46.597" v="21642" actId="571"/>
          <ac:spMkLst>
            <pc:docMk/>
            <pc:sldMk cId="309334445" sldId="6070"/>
            <ac:spMk id="119" creationId="{0DE12D47-2745-67CF-3043-8CC3F6D43955}"/>
          </ac:spMkLst>
        </pc:spChg>
        <pc:spChg chg="mod">
          <ac:chgData name="松浦英宗" userId="9b03fd3a-662f-49ff-9af1-1b93cf7aab22" providerId="ADAL" clId="{56E9DFAE-DDAD-4FCA-8AED-56B2D15DB479}" dt="2026-02-23T07:52:13.771" v="21752" actId="165"/>
          <ac:spMkLst>
            <pc:docMk/>
            <pc:sldMk cId="309334445" sldId="6070"/>
            <ac:spMk id="120" creationId="{80DB8136-D730-A763-9C62-F6DFFA097F2A}"/>
          </ac:spMkLst>
        </pc:spChg>
        <pc:spChg chg="mod">
          <ac:chgData name="松浦英宗" userId="9b03fd3a-662f-49ff-9af1-1b93cf7aab22" providerId="ADAL" clId="{56E9DFAE-DDAD-4FCA-8AED-56B2D15DB479}" dt="2026-02-23T07:43:47.931" v="21643" actId="571"/>
          <ac:spMkLst>
            <pc:docMk/>
            <pc:sldMk cId="309334445" sldId="6070"/>
            <ac:spMk id="127" creationId="{2667AAEF-207B-C09D-314E-5D320F4A94EB}"/>
          </ac:spMkLst>
        </pc:spChg>
        <pc:spChg chg="mod">
          <ac:chgData name="松浦英宗" userId="9b03fd3a-662f-49ff-9af1-1b93cf7aab22" providerId="ADAL" clId="{56E9DFAE-DDAD-4FCA-8AED-56B2D15DB479}" dt="2026-02-23T07:43:47.931" v="21643" actId="571"/>
          <ac:spMkLst>
            <pc:docMk/>
            <pc:sldMk cId="309334445" sldId="6070"/>
            <ac:spMk id="128" creationId="{38328EAA-5B22-671F-566D-3899CFC5B12E}"/>
          </ac:spMkLst>
        </pc:spChg>
        <pc:spChg chg="mod">
          <ac:chgData name="松浦英宗" userId="9b03fd3a-662f-49ff-9af1-1b93cf7aab22" providerId="ADAL" clId="{56E9DFAE-DDAD-4FCA-8AED-56B2D15DB479}" dt="2026-02-23T07:52:13.771" v="21752" actId="165"/>
          <ac:spMkLst>
            <pc:docMk/>
            <pc:sldMk cId="309334445" sldId="6070"/>
            <ac:spMk id="130" creationId="{CE399CD2-81AE-113C-061C-E7FB70F6B1F2}"/>
          </ac:spMkLst>
        </pc:spChg>
        <pc:spChg chg="mod">
          <ac:chgData name="松浦英宗" userId="9b03fd3a-662f-49ff-9af1-1b93cf7aab22" providerId="ADAL" clId="{56E9DFAE-DDAD-4FCA-8AED-56B2D15DB479}" dt="2026-02-23T07:43:47.931" v="21643" actId="571"/>
          <ac:spMkLst>
            <pc:docMk/>
            <pc:sldMk cId="309334445" sldId="6070"/>
            <ac:spMk id="131" creationId="{866FBE66-BF46-0E57-1C3E-8A567B2C4C48}"/>
          </ac:spMkLst>
        </pc:spChg>
        <pc:spChg chg="mod">
          <ac:chgData name="松浦英宗" userId="9b03fd3a-662f-49ff-9af1-1b93cf7aab22" providerId="ADAL" clId="{56E9DFAE-DDAD-4FCA-8AED-56B2D15DB479}" dt="2026-02-23T07:52:13.771" v="21752" actId="165"/>
          <ac:spMkLst>
            <pc:docMk/>
            <pc:sldMk cId="309334445" sldId="6070"/>
            <ac:spMk id="132" creationId="{0F477504-598B-8864-B904-B3832877D110}"/>
          </ac:spMkLst>
        </pc:spChg>
        <pc:spChg chg="mod">
          <ac:chgData name="松浦英宗" userId="9b03fd3a-662f-49ff-9af1-1b93cf7aab22" providerId="ADAL" clId="{56E9DFAE-DDAD-4FCA-8AED-56B2D15DB479}" dt="2026-02-23T07:43:47.931" v="21643" actId="571"/>
          <ac:spMkLst>
            <pc:docMk/>
            <pc:sldMk cId="309334445" sldId="6070"/>
            <ac:spMk id="133" creationId="{3CE882B6-E275-731C-E377-95540A6E4470}"/>
          </ac:spMkLst>
        </pc:spChg>
        <pc:spChg chg="mod">
          <ac:chgData name="松浦英宗" userId="9b03fd3a-662f-49ff-9af1-1b93cf7aab22" providerId="ADAL" clId="{56E9DFAE-DDAD-4FCA-8AED-56B2D15DB479}" dt="2026-02-23T07:52:13.771" v="21752" actId="165"/>
          <ac:spMkLst>
            <pc:docMk/>
            <pc:sldMk cId="309334445" sldId="6070"/>
            <ac:spMk id="135" creationId="{51640073-36BE-407C-8427-5ED4463301B5}"/>
          </ac:spMkLst>
        </pc:spChg>
        <pc:spChg chg="mod">
          <ac:chgData name="松浦英宗" userId="9b03fd3a-662f-49ff-9af1-1b93cf7aab22" providerId="ADAL" clId="{56E9DFAE-DDAD-4FCA-8AED-56B2D15DB479}" dt="2026-02-23T07:43:47.931" v="21643" actId="571"/>
          <ac:spMkLst>
            <pc:docMk/>
            <pc:sldMk cId="309334445" sldId="6070"/>
            <ac:spMk id="137" creationId="{F3E68B8C-7EDB-41D0-10DA-290F292DA5C2}"/>
          </ac:spMkLst>
        </pc:spChg>
        <pc:spChg chg="mod">
          <ac:chgData name="松浦英宗" userId="9b03fd3a-662f-49ff-9af1-1b93cf7aab22" providerId="ADAL" clId="{56E9DFAE-DDAD-4FCA-8AED-56B2D15DB479}" dt="2026-02-23T07:43:47.931" v="21643" actId="571"/>
          <ac:spMkLst>
            <pc:docMk/>
            <pc:sldMk cId="309334445" sldId="6070"/>
            <ac:spMk id="138" creationId="{B82CD04B-AC70-EBA3-5B9C-832505466039}"/>
          </ac:spMkLst>
        </pc:spChg>
        <pc:spChg chg="mod">
          <ac:chgData name="松浦英宗" userId="9b03fd3a-662f-49ff-9af1-1b93cf7aab22" providerId="ADAL" clId="{56E9DFAE-DDAD-4FCA-8AED-56B2D15DB479}" dt="2026-02-23T07:43:47.931" v="21643" actId="571"/>
          <ac:spMkLst>
            <pc:docMk/>
            <pc:sldMk cId="309334445" sldId="6070"/>
            <ac:spMk id="139" creationId="{FDD80B07-1802-1958-48CD-06A71AA0812F}"/>
          </ac:spMkLst>
        </pc:spChg>
        <pc:spChg chg="mod">
          <ac:chgData name="松浦英宗" userId="9b03fd3a-662f-49ff-9af1-1b93cf7aab22" providerId="ADAL" clId="{56E9DFAE-DDAD-4FCA-8AED-56B2D15DB479}" dt="2026-02-23T07:43:47.931" v="21643" actId="571"/>
          <ac:spMkLst>
            <pc:docMk/>
            <pc:sldMk cId="309334445" sldId="6070"/>
            <ac:spMk id="140" creationId="{6C768FF4-8DA1-D44D-D669-12E815AB187C}"/>
          </ac:spMkLst>
        </pc:spChg>
        <pc:spChg chg="add mod">
          <ac:chgData name="松浦英宗" userId="9b03fd3a-662f-49ff-9af1-1b93cf7aab22" providerId="ADAL" clId="{56E9DFAE-DDAD-4FCA-8AED-56B2D15DB479}" dt="2026-02-23T07:54:08.382" v="21844" actId="1037"/>
          <ac:spMkLst>
            <pc:docMk/>
            <pc:sldMk cId="309334445" sldId="6070"/>
            <ac:spMk id="142" creationId="{0173201B-29D0-54D8-B899-3B3173CC0BD6}"/>
          </ac:spMkLst>
        </pc:spChg>
        <pc:spChg chg="add mod">
          <ac:chgData name="松浦英宗" userId="9b03fd3a-662f-49ff-9af1-1b93cf7aab22" providerId="ADAL" clId="{56E9DFAE-DDAD-4FCA-8AED-56B2D15DB479}" dt="2026-02-23T07:54:14.434" v="21845" actId="571"/>
          <ac:spMkLst>
            <pc:docMk/>
            <pc:sldMk cId="309334445" sldId="6070"/>
            <ac:spMk id="143" creationId="{B2814302-8154-550D-F955-59CAB259AE1D}"/>
          </ac:spMkLst>
        </pc:spChg>
        <pc:spChg chg="add mod">
          <ac:chgData name="松浦英宗" userId="9b03fd3a-662f-49ff-9af1-1b93cf7aab22" providerId="ADAL" clId="{56E9DFAE-DDAD-4FCA-8AED-56B2D15DB479}" dt="2026-02-23T07:54:39.846" v="21851" actId="1038"/>
          <ac:spMkLst>
            <pc:docMk/>
            <pc:sldMk cId="309334445" sldId="6070"/>
            <ac:spMk id="144" creationId="{1F56605D-A929-E373-4D47-64E27139828B}"/>
          </ac:spMkLst>
        </pc:spChg>
        <pc:spChg chg="add mod">
          <ac:chgData name="松浦英宗" userId="9b03fd3a-662f-49ff-9af1-1b93cf7aab22" providerId="ADAL" clId="{56E9DFAE-DDAD-4FCA-8AED-56B2D15DB479}" dt="2026-02-23T07:54:39.846" v="21851" actId="1038"/>
          <ac:spMkLst>
            <pc:docMk/>
            <pc:sldMk cId="309334445" sldId="6070"/>
            <ac:spMk id="145" creationId="{FD09DEEF-E792-674B-9174-7E212145D14B}"/>
          </ac:spMkLst>
        </pc:spChg>
        <pc:grpChg chg="add mod">
          <ac:chgData name="松浦英宗" userId="9b03fd3a-662f-49ff-9af1-1b93cf7aab22" providerId="ADAL" clId="{56E9DFAE-DDAD-4FCA-8AED-56B2D15DB479}" dt="2026-02-23T07:43:59.094" v="21647" actId="552"/>
          <ac:grpSpMkLst>
            <pc:docMk/>
            <pc:sldMk cId="309334445" sldId="6070"/>
            <ac:grpSpMk id="18" creationId="{143B1B29-3D11-9D41-025F-1DBF7C9271C3}"/>
          </ac:grpSpMkLst>
        </pc:grpChg>
        <pc:grpChg chg="add mod">
          <ac:chgData name="松浦英宗" userId="9b03fd3a-662f-49ff-9af1-1b93cf7aab22" providerId="ADAL" clId="{56E9DFAE-DDAD-4FCA-8AED-56B2D15DB479}" dt="2026-02-23T07:43:56.682" v="21646" actId="552"/>
          <ac:grpSpMkLst>
            <pc:docMk/>
            <pc:sldMk cId="309334445" sldId="6070"/>
            <ac:grpSpMk id="19" creationId="{294C16FB-B979-1339-3CF3-6AB9A40E674C}"/>
          </ac:grpSpMkLst>
        </pc:grpChg>
        <pc:grpChg chg="add mod">
          <ac:chgData name="松浦英宗" userId="9b03fd3a-662f-49ff-9af1-1b93cf7aab22" providerId="ADAL" clId="{56E9DFAE-DDAD-4FCA-8AED-56B2D15DB479}" dt="2026-02-23T07:43:53.508" v="21645" actId="552"/>
          <ac:grpSpMkLst>
            <pc:docMk/>
            <pc:sldMk cId="309334445" sldId="6070"/>
            <ac:grpSpMk id="28" creationId="{8AE6029A-00A9-A14F-5C11-384F524436D0}"/>
          </ac:grpSpMkLst>
        </pc:grpChg>
        <pc:grpChg chg="add mod">
          <ac:chgData name="松浦英宗" userId="9b03fd3a-662f-49ff-9af1-1b93cf7aab22" providerId="ADAL" clId="{56E9DFAE-DDAD-4FCA-8AED-56B2D15DB479}" dt="2026-02-23T07:43:50.745" v="21644" actId="552"/>
          <ac:grpSpMkLst>
            <pc:docMk/>
            <pc:sldMk cId="309334445" sldId="6070"/>
            <ac:grpSpMk id="37" creationId="{215CB6CA-518F-EF10-A975-06851AF9ED8A}"/>
          </ac:grpSpMkLst>
        </pc:grpChg>
        <pc:grpChg chg="add mod">
          <ac:chgData name="松浦英宗" userId="9b03fd3a-662f-49ff-9af1-1b93cf7aab22" providerId="ADAL" clId="{56E9DFAE-DDAD-4FCA-8AED-56B2D15DB479}" dt="2026-02-23T07:43:37.328" v="21640" actId="164"/>
          <ac:grpSpMkLst>
            <pc:docMk/>
            <pc:sldMk cId="309334445" sldId="6070"/>
            <ac:grpSpMk id="61" creationId="{551E7370-C56F-5345-430B-F5C77814A2AF}"/>
          </ac:grpSpMkLst>
        </pc:grpChg>
        <pc:grpChg chg="add mod">
          <ac:chgData name="松浦英宗" userId="9b03fd3a-662f-49ff-9af1-1b93cf7aab22" providerId="ADAL" clId="{56E9DFAE-DDAD-4FCA-8AED-56B2D15DB479}" dt="2026-02-23T07:43:37.328" v="21640" actId="164"/>
          <ac:grpSpMkLst>
            <pc:docMk/>
            <pc:sldMk cId="309334445" sldId="6070"/>
            <ac:grpSpMk id="62" creationId="{74ED27EC-1FD4-C49E-7753-7B8F8CEF9264}"/>
          </ac:grpSpMkLst>
        </pc:grpChg>
        <pc:grpChg chg="add mod">
          <ac:chgData name="松浦英宗" userId="9b03fd3a-662f-49ff-9af1-1b93cf7aab22" providerId="ADAL" clId="{56E9DFAE-DDAD-4FCA-8AED-56B2D15DB479}" dt="2026-02-23T07:43:37.328" v="21640" actId="164"/>
          <ac:grpSpMkLst>
            <pc:docMk/>
            <pc:sldMk cId="309334445" sldId="6070"/>
            <ac:grpSpMk id="66" creationId="{63DC6B1B-E040-594E-5388-87F40349456C}"/>
          </ac:grpSpMkLst>
        </pc:grpChg>
        <pc:grpChg chg="add mod">
          <ac:chgData name="松浦英宗" userId="9b03fd3a-662f-49ff-9af1-1b93cf7aab22" providerId="ADAL" clId="{56E9DFAE-DDAD-4FCA-8AED-56B2D15DB479}" dt="2026-02-23T07:43:37.328" v="21640" actId="164"/>
          <ac:grpSpMkLst>
            <pc:docMk/>
            <pc:sldMk cId="309334445" sldId="6070"/>
            <ac:grpSpMk id="70" creationId="{1814840A-9F4B-733F-784B-E05D6F1041AD}"/>
          </ac:grpSpMkLst>
        </pc:grpChg>
        <pc:grpChg chg="add mod">
          <ac:chgData name="松浦英宗" userId="9b03fd3a-662f-49ff-9af1-1b93cf7aab22" providerId="ADAL" clId="{56E9DFAE-DDAD-4FCA-8AED-56B2D15DB479}" dt="2026-02-23T07:43:37.328" v="21640" actId="164"/>
          <ac:grpSpMkLst>
            <pc:docMk/>
            <pc:sldMk cId="309334445" sldId="6070"/>
            <ac:grpSpMk id="74" creationId="{E597F3E1-64C4-97B4-A847-43A19F47A91E}"/>
          </ac:grpSpMkLst>
        </pc:grpChg>
        <pc:grpChg chg="add mod">
          <ac:chgData name="松浦英宗" userId="9b03fd3a-662f-49ff-9af1-1b93cf7aab22" providerId="ADAL" clId="{56E9DFAE-DDAD-4FCA-8AED-56B2D15DB479}" dt="2026-02-23T07:44:32.543" v="21690" actId="1038"/>
          <ac:grpSpMkLst>
            <pc:docMk/>
            <pc:sldMk cId="309334445" sldId="6070"/>
            <ac:grpSpMk id="78" creationId="{A458A535-ADFD-29AB-69B9-7B8D37DD14D0}"/>
          </ac:grpSpMkLst>
        </pc:grpChg>
        <pc:grpChg chg="mod">
          <ac:chgData name="松浦英宗" userId="9b03fd3a-662f-49ff-9af1-1b93cf7aab22" providerId="ADAL" clId="{56E9DFAE-DDAD-4FCA-8AED-56B2D15DB479}" dt="2026-02-23T07:44:32.543" v="21690" actId="1038"/>
          <ac:grpSpMkLst>
            <pc:docMk/>
            <pc:sldMk cId="309334445" sldId="6070"/>
            <ac:grpSpMk id="79" creationId="{2E85D508-96A5-B7D1-5FCF-B4CBB06236EF}"/>
          </ac:grpSpMkLst>
        </pc:grpChg>
        <pc:grpChg chg="del">
          <ac:chgData name="松浦英宗" userId="9b03fd3a-662f-49ff-9af1-1b93cf7aab22" providerId="ADAL" clId="{56E9DFAE-DDAD-4FCA-8AED-56B2D15DB479}" dt="2026-02-23T07:52:16.072" v="21753" actId="478"/>
          <ac:grpSpMkLst>
            <pc:docMk/>
            <pc:sldMk cId="309334445" sldId="6070"/>
            <ac:grpSpMk id="84" creationId="{A601D9F3-EB53-A525-B68F-EE90C177D7E7}"/>
          </ac:grpSpMkLst>
        </pc:grpChg>
        <pc:grpChg chg="mod">
          <ac:chgData name="松浦英宗" userId="9b03fd3a-662f-49ff-9af1-1b93cf7aab22" providerId="ADAL" clId="{56E9DFAE-DDAD-4FCA-8AED-56B2D15DB479}" dt="2026-02-23T07:44:32.543" v="21690" actId="1038"/>
          <ac:grpSpMkLst>
            <pc:docMk/>
            <pc:sldMk cId="309334445" sldId="6070"/>
            <ac:grpSpMk id="100" creationId="{0C697CA9-664D-A15A-87A3-D85EBF3E709C}"/>
          </ac:grpSpMkLst>
        </pc:grpChg>
        <pc:grpChg chg="mod">
          <ac:chgData name="松浦英宗" userId="9b03fd3a-662f-49ff-9af1-1b93cf7aab22" providerId="ADAL" clId="{56E9DFAE-DDAD-4FCA-8AED-56B2D15DB479}" dt="2026-02-23T07:44:32.543" v="21690" actId="1038"/>
          <ac:grpSpMkLst>
            <pc:docMk/>
            <pc:sldMk cId="309334445" sldId="6070"/>
            <ac:grpSpMk id="121" creationId="{48C20371-839C-9FB3-A0E3-C2BCD149F520}"/>
          </ac:grpSpMkLst>
        </pc:grpChg>
        <pc:grpChg chg="del">
          <ac:chgData name="松浦英宗" userId="9b03fd3a-662f-49ff-9af1-1b93cf7aab22" providerId="ADAL" clId="{56E9DFAE-DDAD-4FCA-8AED-56B2D15DB479}" dt="2026-02-23T07:53:06.342" v="21770" actId="478"/>
          <ac:grpSpMkLst>
            <pc:docMk/>
            <pc:sldMk cId="309334445" sldId="6070"/>
            <ac:grpSpMk id="125" creationId="{ACCD7C9A-281A-24FD-76DC-FE5AC439F437}"/>
          </ac:grpSpMkLst>
        </pc:grpChg>
        <pc:grpChg chg="del">
          <ac:chgData name="松浦英宗" userId="9b03fd3a-662f-49ff-9af1-1b93cf7aab22" providerId="ADAL" clId="{56E9DFAE-DDAD-4FCA-8AED-56B2D15DB479}" dt="2026-02-23T07:53:06.342" v="21770" actId="478"/>
          <ac:grpSpMkLst>
            <pc:docMk/>
            <pc:sldMk cId="309334445" sldId="6070"/>
            <ac:grpSpMk id="126" creationId="{3D1947BB-54DE-0B0C-2827-2715003E286A}"/>
          </ac:grpSpMkLst>
        </pc:grpChg>
        <pc:cxnChg chg="add mod">
          <ac:chgData name="松浦英宗" userId="9b03fd3a-662f-49ff-9af1-1b93cf7aab22" providerId="ADAL" clId="{56E9DFAE-DDAD-4FCA-8AED-56B2D15DB479}" dt="2026-02-23T07:43:59.094" v="21647" actId="552"/>
          <ac:cxnSpMkLst>
            <pc:docMk/>
            <pc:sldMk cId="309334445" sldId="6070"/>
            <ac:cxnSpMk id="46" creationId="{36D7AF96-2FF1-52AC-F218-7B628F399805}"/>
          </ac:cxnSpMkLst>
        </pc:cxnChg>
        <pc:cxnChg chg="add mod">
          <ac:chgData name="松浦英宗" userId="9b03fd3a-662f-49ff-9af1-1b93cf7aab22" providerId="ADAL" clId="{56E9DFAE-DDAD-4FCA-8AED-56B2D15DB479}" dt="2026-02-23T07:43:56.682" v="21646" actId="552"/>
          <ac:cxnSpMkLst>
            <pc:docMk/>
            <pc:sldMk cId="309334445" sldId="6070"/>
            <ac:cxnSpMk id="49" creationId="{4EC74E14-F572-4568-B4B6-79E10C69381B}"/>
          </ac:cxnSpMkLst>
        </pc:cxnChg>
        <pc:cxnChg chg="add mod">
          <ac:chgData name="松浦英宗" userId="9b03fd3a-662f-49ff-9af1-1b93cf7aab22" providerId="ADAL" clId="{56E9DFAE-DDAD-4FCA-8AED-56B2D15DB479}" dt="2026-02-23T07:43:53.508" v="21645" actId="552"/>
          <ac:cxnSpMkLst>
            <pc:docMk/>
            <pc:sldMk cId="309334445" sldId="6070"/>
            <ac:cxnSpMk id="52" creationId="{1C17A423-BC88-1DCA-1076-FE4BA9830534}"/>
          </ac:cxnSpMkLst>
        </pc:cxnChg>
        <pc:cxnChg chg="add mod">
          <ac:chgData name="松浦英宗" userId="9b03fd3a-662f-49ff-9af1-1b93cf7aab22" providerId="ADAL" clId="{56E9DFAE-DDAD-4FCA-8AED-56B2D15DB479}" dt="2026-02-23T07:43:50.745" v="21644" actId="552"/>
          <ac:cxnSpMkLst>
            <pc:docMk/>
            <pc:sldMk cId="309334445" sldId="6070"/>
            <ac:cxnSpMk id="55" creationId="{F6ED6288-E856-928D-C9AB-A52958F0EF14}"/>
          </ac:cxnSpMkLst>
        </pc:cxnChg>
      </pc:sldChg>
      <pc:sldChg chg="addSp delSp modSp add del mod">
        <pc:chgData name="松浦英宗" userId="9b03fd3a-662f-49ff-9af1-1b93cf7aab22" providerId="ADAL" clId="{56E9DFAE-DDAD-4FCA-8AED-56B2D15DB479}" dt="2026-02-23T10:35:20.152" v="24290"/>
        <pc:sldMkLst>
          <pc:docMk/>
          <pc:sldMk cId="1521699513" sldId="6071"/>
        </pc:sldMkLst>
        <pc:spChg chg="add mod">
          <ac:chgData name="松浦英宗" userId="9b03fd3a-662f-49ff-9af1-1b93cf7aab22" providerId="ADAL" clId="{56E9DFAE-DDAD-4FCA-8AED-56B2D15DB479}" dt="2026-02-23T08:08:01.444" v="22158" actId="12789"/>
          <ac:spMkLst>
            <pc:docMk/>
            <pc:sldMk cId="1521699513" sldId="6071"/>
            <ac:spMk id="2" creationId="{023E570A-21DF-1074-729A-D0424257FB3C}"/>
          </ac:spMkLst>
        </pc:spChg>
        <pc:spChg chg="add mod">
          <ac:chgData name="松浦英宗" userId="9b03fd3a-662f-49ff-9af1-1b93cf7aab22" providerId="ADAL" clId="{56E9DFAE-DDAD-4FCA-8AED-56B2D15DB479}" dt="2026-02-23T08:10:01.401" v="22219" actId="12"/>
          <ac:spMkLst>
            <pc:docMk/>
            <pc:sldMk cId="1521699513" sldId="6071"/>
            <ac:spMk id="4" creationId="{8A97D74E-2875-B16C-5CD3-693ADBEC2AB7}"/>
          </ac:spMkLst>
        </pc:spChg>
        <pc:spChg chg="add mod">
          <ac:chgData name="松浦英宗" userId="9b03fd3a-662f-49ff-9af1-1b93cf7aab22" providerId="ADAL" clId="{56E9DFAE-DDAD-4FCA-8AED-56B2D15DB479}" dt="2026-02-23T08:06:19.782" v="22043" actId="20577"/>
          <ac:spMkLst>
            <pc:docMk/>
            <pc:sldMk cId="1521699513" sldId="6071"/>
            <ac:spMk id="5" creationId="{BE6CBFB7-8CFF-D4B5-ED53-BB1277340CA0}"/>
          </ac:spMkLst>
        </pc:spChg>
        <pc:spChg chg="add mod">
          <ac:chgData name="松浦英宗" userId="9b03fd3a-662f-49ff-9af1-1b93cf7aab22" providerId="ADAL" clId="{56E9DFAE-DDAD-4FCA-8AED-56B2D15DB479}" dt="2026-02-23T08:08:58.537" v="22208" actId="12789"/>
          <ac:spMkLst>
            <pc:docMk/>
            <pc:sldMk cId="1521699513" sldId="6071"/>
            <ac:spMk id="6" creationId="{9A2AF2BF-BEDC-F1ED-0E0D-CBB9C04F2CE4}"/>
          </ac:spMkLst>
        </pc:spChg>
        <pc:spChg chg="add mod">
          <ac:chgData name="松浦英宗" userId="9b03fd3a-662f-49ff-9af1-1b93cf7aab22" providerId="ADAL" clId="{56E9DFAE-DDAD-4FCA-8AED-56B2D15DB479}" dt="2026-02-23T08:07:56.320" v="22156" actId="164"/>
          <ac:spMkLst>
            <pc:docMk/>
            <pc:sldMk cId="1521699513" sldId="6071"/>
            <ac:spMk id="7" creationId="{A6F07A43-1175-E0AB-ADD8-E242F6C04660}"/>
          </ac:spMkLst>
        </pc:spChg>
        <pc:spChg chg="del">
          <ac:chgData name="松浦英宗" userId="9b03fd3a-662f-49ff-9af1-1b93cf7aab22" providerId="ADAL" clId="{56E9DFAE-DDAD-4FCA-8AED-56B2D15DB479}" dt="2026-02-23T07:56:55.083" v="21852" actId="478"/>
          <ac:spMkLst>
            <pc:docMk/>
            <pc:sldMk cId="1521699513" sldId="6071"/>
            <ac:spMk id="8" creationId="{03DC15A3-8085-AE98-5D9B-64D88BBCCA96}"/>
          </ac:spMkLst>
        </pc:spChg>
        <pc:spChg chg="add mod">
          <ac:chgData name="松浦英宗" userId="9b03fd3a-662f-49ff-9af1-1b93cf7aab22" providerId="ADAL" clId="{56E9DFAE-DDAD-4FCA-8AED-56B2D15DB479}" dt="2026-02-23T08:07:56.320" v="22156" actId="164"/>
          <ac:spMkLst>
            <pc:docMk/>
            <pc:sldMk cId="1521699513" sldId="6071"/>
            <ac:spMk id="9" creationId="{693D1D81-79EC-B8C4-66BC-47097D529B9E}"/>
          </ac:spMkLst>
        </pc:spChg>
        <pc:spChg chg="add mod">
          <ac:chgData name="松浦英宗" userId="9b03fd3a-662f-49ff-9af1-1b93cf7aab22" providerId="ADAL" clId="{56E9DFAE-DDAD-4FCA-8AED-56B2D15DB479}" dt="2026-02-23T08:07:56.320" v="22156" actId="164"/>
          <ac:spMkLst>
            <pc:docMk/>
            <pc:sldMk cId="1521699513" sldId="6071"/>
            <ac:spMk id="10" creationId="{79883C73-835A-D772-830E-3267880C92EC}"/>
          </ac:spMkLst>
        </pc:spChg>
        <pc:spChg chg="add mod">
          <ac:chgData name="松浦英宗" userId="9b03fd3a-662f-49ff-9af1-1b93cf7aab22" providerId="ADAL" clId="{56E9DFAE-DDAD-4FCA-8AED-56B2D15DB479}" dt="2026-02-23T08:07:56.320" v="22156" actId="164"/>
          <ac:spMkLst>
            <pc:docMk/>
            <pc:sldMk cId="1521699513" sldId="6071"/>
            <ac:spMk id="11" creationId="{2E2F95A1-57DF-3043-8F23-93B8840F0EB3}"/>
          </ac:spMkLst>
        </pc:spChg>
        <pc:grpChg chg="add mod">
          <ac:chgData name="松浦英宗" userId="9b03fd3a-662f-49ff-9af1-1b93cf7aab22" providerId="ADAL" clId="{56E9DFAE-DDAD-4FCA-8AED-56B2D15DB479}" dt="2026-02-23T08:08:01.444" v="22158" actId="12789"/>
          <ac:grpSpMkLst>
            <pc:docMk/>
            <pc:sldMk cId="1521699513" sldId="6071"/>
            <ac:grpSpMk id="12" creationId="{A4635E72-DB73-17E3-C027-E73903D78E10}"/>
          </ac:grpSpMkLst>
        </pc:grpChg>
        <pc:grpChg chg="add mod">
          <ac:chgData name="松浦英宗" userId="9b03fd3a-662f-49ff-9af1-1b93cf7aab22" providerId="ADAL" clId="{56E9DFAE-DDAD-4FCA-8AED-56B2D15DB479}" dt="2026-02-23T08:09:18.467" v="22218" actId="14100"/>
          <ac:grpSpMkLst>
            <pc:docMk/>
            <pc:sldMk cId="1521699513" sldId="6071"/>
            <ac:grpSpMk id="20" creationId="{6674C27E-239E-F6CC-8577-0D62D8A5D6C7}"/>
          </ac:grpSpMkLst>
        </pc:grpChg>
        <pc:cxnChg chg="add mod">
          <ac:chgData name="松浦英宗" userId="9b03fd3a-662f-49ff-9af1-1b93cf7aab22" providerId="ADAL" clId="{56E9DFAE-DDAD-4FCA-8AED-56B2D15DB479}" dt="2026-02-23T08:09:13.147" v="22215" actId="692"/>
          <ac:cxnSpMkLst>
            <pc:docMk/>
            <pc:sldMk cId="1521699513" sldId="6071"/>
            <ac:cxnSpMk id="13" creationId="{7A03389C-B085-2770-856F-D02EA6FCAD6E}"/>
          </ac:cxnSpMkLst>
        </pc:cxnChg>
        <pc:cxnChg chg="add mod">
          <ac:chgData name="松浦英宗" userId="9b03fd3a-662f-49ff-9af1-1b93cf7aab22" providerId="ADAL" clId="{56E9DFAE-DDAD-4FCA-8AED-56B2D15DB479}" dt="2026-02-23T08:09:13.147" v="22215" actId="692"/>
          <ac:cxnSpMkLst>
            <pc:docMk/>
            <pc:sldMk cId="1521699513" sldId="6071"/>
            <ac:cxnSpMk id="17" creationId="{C3B999F8-D321-2056-C546-39F8836CFE4A}"/>
          </ac:cxnSpMkLst>
        </pc:cxnChg>
        <pc:cxnChg chg="add mod">
          <ac:chgData name="松浦英宗" userId="9b03fd3a-662f-49ff-9af1-1b93cf7aab22" providerId="ADAL" clId="{56E9DFAE-DDAD-4FCA-8AED-56B2D15DB479}" dt="2026-02-23T08:09:13.147" v="22215" actId="692"/>
          <ac:cxnSpMkLst>
            <pc:docMk/>
            <pc:sldMk cId="1521699513" sldId="6071"/>
            <ac:cxnSpMk id="18" creationId="{E855C5A9-DEBB-A0BB-21C8-7BC0D2C57B62}"/>
          </ac:cxnSpMkLst>
        </pc:cxnChg>
        <pc:cxnChg chg="add mod">
          <ac:chgData name="松浦英宗" userId="9b03fd3a-662f-49ff-9af1-1b93cf7aab22" providerId="ADAL" clId="{56E9DFAE-DDAD-4FCA-8AED-56B2D15DB479}" dt="2026-02-23T08:09:13.147" v="22215" actId="692"/>
          <ac:cxnSpMkLst>
            <pc:docMk/>
            <pc:sldMk cId="1521699513" sldId="6071"/>
            <ac:cxnSpMk id="19" creationId="{A61681FC-1841-08C4-5C3C-2D7A54FE4D65}"/>
          </ac:cxnSpMkLst>
        </pc:cxnChg>
      </pc:sldChg>
      <pc:sldChg chg="addSp delSp modSp add del mod ord">
        <pc:chgData name="松浦英宗" userId="9b03fd3a-662f-49ff-9af1-1b93cf7aab22" providerId="ADAL" clId="{56E9DFAE-DDAD-4FCA-8AED-56B2D15DB479}" dt="2026-02-23T10:29:25.690" v="24289" actId="47"/>
        <pc:sldMkLst>
          <pc:docMk/>
          <pc:sldMk cId="3742832541" sldId="6072"/>
        </pc:sldMkLst>
        <pc:spChg chg="add mod">
          <ac:chgData name="松浦英宗" userId="9b03fd3a-662f-49ff-9af1-1b93cf7aab22" providerId="ADAL" clId="{56E9DFAE-DDAD-4FCA-8AED-56B2D15DB479}" dt="2026-02-23T08:28:53.591" v="22323"/>
          <ac:spMkLst>
            <pc:docMk/>
            <pc:sldMk cId="3742832541" sldId="6072"/>
            <ac:spMk id="2" creationId="{958F19BD-D21D-02E5-DAFD-384E4EC0C895}"/>
          </ac:spMkLst>
        </pc:spChg>
        <pc:spChg chg="mod ord">
          <ac:chgData name="松浦英宗" userId="9b03fd3a-662f-49ff-9af1-1b93cf7aab22" providerId="ADAL" clId="{56E9DFAE-DDAD-4FCA-8AED-56B2D15DB479}" dt="2026-02-23T08:28:21.249" v="22300" actId="207"/>
          <ac:spMkLst>
            <pc:docMk/>
            <pc:sldMk cId="3742832541" sldId="6072"/>
            <ac:spMk id="3" creationId="{316F049A-AE74-5C87-AB57-FC082650840A}"/>
          </ac:spMkLst>
        </pc:spChg>
        <pc:spChg chg="add mod">
          <ac:chgData name="松浦英宗" userId="9b03fd3a-662f-49ff-9af1-1b93cf7aab22" providerId="ADAL" clId="{56E9DFAE-DDAD-4FCA-8AED-56B2D15DB479}" dt="2026-02-23T08:28:58.640" v="22325"/>
          <ac:spMkLst>
            <pc:docMk/>
            <pc:sldMk cId="3742832541" sldId="6072"/>
            <ac:spMk id="4" creationId="{5C6192CB-4E5D-AB06-E970-D5B96FEC5263}"/>
          </ac:spMkLst>
        </pc:spChg>
        <pc:spChg chg="add mod">
          <ac:chgData name="松浦英宗" userId="9b03fd3a-662f-49ff-9af1-1b93cf7aab22" providerId="ADAL" clId="{56E9DFAE-DDAD-4FCA-8AED-56B2D15DB479}" dt="2026-02-23T08:29:03.183" v="22327"/>
          <ac:spMkLst>
            <pc:docMk/>
            <pc:sldMk cId="3742832541" sldId="6072"/>
            <ac:spMk id="5" creationId="{130EF5B8-F88A-8D51-AC0B-A5992DAFA6CB}"/>
          </ac:spMkLst>
        </pc:spChg>
        <pc:spChg chg="add mod">
          <ac:chgData name="松浦英宗" userId="9b03fd3a-662f-49ff-9af1-1b93cf7aab22" providerId="ADAL" clId="{56E9DFAE-DDAD-4FCA-8AED-56B2D15DB479}" dt="2026-02-23T08:29:09.219" v="22329"/>
          <ac:spMkLst>
            <pc:docMk/>
            <pc:sldMk cId="3742832541" sldId="6072"/>
            <ac:spMk id="7" creationId="{23DDEFD3-C997-30A3-03C9-27E24B148B5C}"/>
          </ac:spMkLst>
        </pc:spChg>
        <pc:spChg chg="mod">
          <ac:chgData name="松浦英宗" userId="9b03fd3a-662f-49ff-9af1-1b93cf7aab22" providerId="ADAL" clId="{56E9DFAE-DDAD-4FCA-8AED-56B2D15DB479}" dt="2026-02-23T08:30:44.803" v="22389" actId="1038"/>
          <ac:spMkLst>
            <pc:docMk/>
            <pc:sldMk cId="3742832541" sldId="6072"/>
            <ac:spMk id="8" creationId="{20821464-93D5-CC9A-7A3B-D1E06C7A4D4C}"/>
          </ac:spMkLst>
        </pc:spChg>
        <pc:spChg chg="add del mod">
          <ac:chgData name="松浦英宗" userId="9b03fd3a-662f-49ff-9af1-1b93cf7aab22" providerId="ADAL" clId="{56E9DFAE-DDAD-4FCA-8AED-56B2D15DB479}" dt="2026-02-23T08:29:10.891" v="22330" actId="478"/>
          <ac:spMkLst>
            <pc:docMk/>
            <pc:sldMk cId="3742832541" sldId="6072"/>
            <ac:spMk id="9" creationId="{18F8B917-1275-1143-A6DF-71078ADBBF67}"/>
          </ac:spMkLst>
        </pc:spChg>
        <pc:spChg chg="mod">
          <ac:chgData name="松浦英宗" userId="9b03fd3a-662f-49ff-9af1-1b93cf7aab22" providerId="ADAL" clId="{56E9DFAE-DDAD-4FCA-8AED-56B2D15DB479}" dt="2026-02-23T08:30:44.803" v="22389" actId="1038"/>
          <ac:spMkLst>
            <pc:docMk/>
            <pc:sldMk cId="3742832541" sldId="6072"/>
            <ac:spMk id="11" creationId="{4D128C0A-85E1-67B3-4AE7-38EEB024B9AA}"/>
          </ac:spMkLst>
        </pc:spChg>
        <pc:spChg chg="mod">
          <ac:chgData name="松浦英宗" userId="9b03fd3a-662f-49ff-9af1-1b93cf7aab22" providerId="ADAL" clId="{56E9DFAE-DDAD-4FCA-8AED-56B2D15DB479}" dt="2026-02-23T08:29:28.706" v="22334"/>
          <ac:spMkLst>
            <pc:docMk/>
            <pc:sldMk cId="3742832541" sldId="6072"/>
            <ac:spMk id="12" creationId="{26A32D9C-479B-33C7-DD9B-F5C85DA67F94}"/>
          </ac:spMkLst>
        </pc:spChg>
        <pc:spChg chg="mod">
          <ac:chgData name="松浦英宗" userId="9b03fd3a-662f-49ff-9af1-1b93cf7aab22" providerId="ADAL" clId="{56E9DFAE-DDAD-4FCA-8AED-56B2D15DB479}" dt="2026-02-23T08:29:33.634" v="22336"/>
          <ac:spMkLst>
            <pc:docMk/>
            <pc:sldMk cId="3742832541" sldId="6072"/>
            <ac:spMk id="13" creationId="{364A0779-ED03-F84D-2AE5-05833224F8BF}"/>
          </ac:spMkLst>
        </pc:spChg>
        <pc:spChg chg="mod">
          <ac:chgData name="松浦英宗" userId="9b03fd3a-662f-49ff-9af1-1b93cf7aab22" providerId="ADAL" clId="{56E9DFAE-DDAD-4FCA-8AED-56B2D15DB479}" dt="2026-02-23T08:29:38.099" v="22338"/>
          <ac:spMkLst>
            <pc:docMk/>
            <pc:sldMk cId="3742832541" sldId="6072"/>
            <ac:spMk id="14" creationId="{A79FF388-419C-096E-01D0-236BAC9B3223}"/>
          </ac:spMkLst>
        </pc:spChg>
        <pc:spChg chg="del mod">
          <ac:chgData name="松浦英宗" userId="9b03fd3a-662f-49ff-9af1-1b93cf7aab22" providerId="ADAL" clId="{56E9DFAE-DDAD-4FCA-8AED-56B2D15DB479}" dt="2026-02-23T08:15:19.065" v="22246" actId="478"/>
          <ac:spMkLst>
            <pc:docMk/>
            <pc:sldMk cId="3742832541" sldId="6072"/>
            <ac:spMk id="15" creationId="{294F2264-3807-4B2C-B193-F3A486204E8C}"/>
          </ac:spMkLst>
        </pc:spChg>
        <pc:spChg chg="del mod">
          <ac:chgData name="松浦英宗" userId="9b03fd3a-662f-49ff-9af1-1b93cf7aab22" providerId="ADAL" clId="{56E9DFAE-DDAD-4FCA-8AED-56B2D15DB479}" dt="2026-02-23T08:15:19.065" v="22246" actId="478"/>
          <ac:spMkLst>
            <pc:docMk/>
            <pc:sldMk cId="3742832541" sldId="6072"/>
            <ac:spMk id="16" creationId="{72446B56-EC6C-3E7E-9136-146C81FE4D3C}"/>
          </ac:spMkLst>
        </pc:spChg>
        <pc:spChg chg="mod">
          <ac:chgData name="松浦英宗" userId="9b03fd3a-662f-49ff-9af1-1b93cf7aab22" providerId="ADAL" clId="{56E9DFAE-DDAD-4FCA-8AED-56B2D15DB479}" dt="2026-02-23T08:30:44.803" v="22389" actId="1038"/>
          <ac:spMkLst>
            <pc:docMk/>
            <pc:sldMk cId="3742832541" sldId="6072"/>
            <ac:spMk id="18" creationId="{ED1996F3-FE9A-4D6D-51C0-CA2B6E9891A5}"/>
          </ac:spMkLst>
        </pc:spChg>
        <pc:spChg chg="mod">
          <ac:chgData name="松浦英宗" userId="9b03fd3a-662f-49ff-9af1-1b93cf7aab22" providerId="ADAL" clId="{56E9DFAE-DDAD-4FCA-8AED-56B2D15DB479}" dt="2026-02-23T08:29:49.102" v="22342"/>
          <ac:spMkLst>
            <pc:docMk/>
            <pc:sldMk cId="3742832541" sldId="6072"/>
            <ac:spMk id="19" creationId="{2A8A66D0-8CC5-D92C-838A-7561596A91DA}"/>
          </ac:spMkLst>
        </pc:spChg>
        <pc:spChg chg="mod">
          <ac:chgData name="松浦英宗" userId="9b03fd3a-662f-49ff-9af1-1b93cf7aab22" providerId="ADAL" clId="{56E9DFAE-DDAD-4FCA-8AED-56B2D15DB479}" dt="2026-02-23T08:29:54.440" v="22344"/>
          <ac:spMkLst>
            <pc:docMk/>
            <pc:sldMk cId="3742832541" sldId="6072"/>
            <ac:spMk id="20" creationId="{93BB57A5-E351-CE90-8C49-A2E78A516DDB}"/>
          </ac:spMkLst>
        </pc:spChg>
        <pc:spChg chg="del mod">
          <ac:chgData name="松浦英宗" userId="9b03fd3a-662f-49ff-9af1-1b93cf7aab22" providerId="ADAL" clId="{56E9DFAE-DDAD-4FCA-8AED-56B2D15DB479}" dt="2026-02-23T08:15:22.756" v="22247" actId="478"/>
          <ac:spMkLst>
            <pc:docMk/>
            <pc:sldMk cId="3742832541" sldId="6072"/>
            <ac:spMk id="21" creationId="{84C19F45-B6F9-61E1-DC6D-83DE0C594446}"/>
          </ac:spMkLst>
        </pc:spChg>
        <pc:spChg chg="del mod">
          <ac:chgData name="松浦英宗" userId="9b03fd3a-662f-49ff-9af1-1b93cf7aab22" providerId="ADAL" clId="{56E9DFAE-DDAD-4FCA-8AED-56B2D15DB479}" dt="2026-02-23T08:15:22.756" v="22247" actId="478"/>
          <ac:spMkLst>
            <pc:docMk/>
            <pc:sldMk cId="3742832541" sldId="6072"/>
            <ac:spMk id="22" creationId="{09090EE0-0EFE-CE1D-D452-537D00A8E89F}"/>
          </ac:spMkLst>
        </pc:spChg>
        <pc:spChg chg="del mod">
          <ac:chgData name="松浦英宗" userId="9b03fd3a-662f-49ff-9af1-1b93cf7aab22" providerId="ADAL" clId="{56E9DFAE-DDAD-4FCA-8AED-56B2D15DB479}" dt="2026-02-23T08:15:22.756" v="22247" actId="478"/>
          <ac:spMkLst>
            <pc:docMk/>
            <pc:sldMk cId="3742832541" sldId="6072"/>
            <ac:spMk id="23" creationId="{6E9BFF0A-A459-AA90-827E-081940713E28}"/>
          </ac:spMkLst>
        </pc:spChg>
        <pc:spChg chg="mod">
          <ac:chgData name="松浦英宗" userId="9b03fd3a-662f-49ff-9af1-1b93cf7aab22" providerId="ADAL" clId="{56E9DFAE-DDAD-4FCA-8AED-56B2D15DB479}" dt="2026-02-23T08:30:44.803" v="22389" actId="1038"/>
          <ac:spMkLst>
            <pc:docMk/>
            <pc:sldMk cId="3742832541" sldId="6072"/>
            <ac:spMk id="25" creationId="{2AA78EE8-4612-5BD0-3447-195FA0BA5BA9}"/>
          </ac:spMkLst>
        </pc:spChg>
        <pc:spChg chg="mod">
          <ac:chgData name="松浦英宗" userId="9b03fd3a-662f-49ff-9af1-1b93cf7aab22" providerId="ADAL" clId="{56E9DFAE-DDAD-4FCA-8AED-56B2D15DB479}" dt="2026-02-23T08:30:07.666" v="22348"/>
          <ac:spMkLst>
            <pc:docMk/>
            <pc:sldMk cId="3742832541" sldId="6072"/>
            <ac:spMk id="26" creationId="{6EC9132F-4A66-5150-30F8-144A69B8CC77}"/>
          </ac:spMkLst>
        </pc:spChg>
        <pc:spChg chg="mod">
          <ac:chgData name="松浦英宗" userId="9b03fd3a-662f-49ff-9af1-1b93cf7aab22" providerId="ADAL" clId="{56E9DFAE-DDAD-4FCA-8AED-56B2D15DB479}" dt="2026-02-23T08:30:13.089" v="22350"/>
          <ac:spMkLst>
            <pc:docMk/>
            <pc:sldMk cId="3742832541" sldId="6072"/>
            <ac:spMk id="27" creationId="{1CADC490-1A40-D075-AFF2-D01888802142}"/>
          </ac:spMkLst>
        </pc:spChg>
        <pc:spChg chg="mod">
          <ac:chgData name="松浦英宗" userId="9b03fd3a-662f-49ff-9af1-1b93cf7aab22" providerId="ADAL" clId="{56E9DFAE-DDAD-4FCA-8AED-56B2D15DB479}" dt="2026-02-23T08:30:17.989" v="22352"/>
          <ac:spMkLst>
            <pc:docMk/>
            <pc:sldMk cId="3742832541" sldId="6072"/>
            <ac:spMk id="28" creationId="{F5EB9F91-2EEA-75DD-F5F1-FFB64C3E3B1D}"/>
          </ac:spMkLst>
        </pc:spChg>
        <pc:spChg chg="mod">
          <ac:chgData name="松浦英宗" userId="9b03fd3a-662f-49ff-9af1-1b93cf7aab22" providerId="ADAL" clId="{56E9DFAE-DDAD-4FCA-8AED-56B2D15DB479}" dt="2026-02-23T08:30:22.890" v="22354"/>
          <ac:spMkLst>
            <pc:docMk/>
            <pc:sldMk cId="3742832541" sldId="6072"/>
            <ac:spMk id="29" creationId="{C22F25E8-7C91-9ADD-F1C2-DBC5A06E558B}"/>
          </ac:spMkLst>
        </pc:spChg>
        <pc:spChg chg="del mod">
          <ac:chgData name="松浦英宗" userId="9b03fd3a-662f-49ff-9af1-1b93cf7aab22" providerId="ADAL" clId="{56E9DFAE-DDAD-4FCA-8AED-56B2D15DB479}" dt="2026-02-23T08:15:26.997" v="22249" actId="478"/>
          <ac:spMkLst>
            <pc:docMk/>
            <pc:sldMk cId="3742832541" sldId="6072"/>
            <ac:spMk id="30" creationId="{41887E87-7997-68C3-592B-06491800020D}"/>
          </ac:spMkLst>
        </pc:spChg>
        <pc:spChg chg="mod">
          <ac:chgData name="松浦英宗" userId="9b03fd3a-662f-49ff-9af1-1b93cf7aab22" providerId="ADAL" clId="{56E9DFAE-DDAD-4FCA-8AED-56B2D15DB479}" dt="2026-02-23T08:30:44.803" v="22389" actId="1038"/>
          <ac:spMkLst>
            <pc:docMk/>
            <pc:sldMk cId="3742832541" sldId="6072"/>
            <ac:spMk id="32" creationId="{1F509AE6-707C-A9F5-A6A5-87D0A225CC05}"/>
          </ac:spMkLst>
        </pc:spChg>
        <pc:spChg chg="mod">
          <ac:chgData name="松浦英宗" userId="9b03fd3a-662f-49ff-9af1-1b93cf7aab22" providerId="ADAL" clId="{56E9DFAE-DDAD-4FCA-8AED-56B2D15DB479}" dt="2026-02-23T08:30:34.373" v="22358"/>
          <ac:spMkLst>
            <pc:docMk/>
            <pc:sldMk cId="3742832541" sldId="6072"/>
            <ac:spMk id="33" creationId="{DF414E19-A347-0BFB-C24A-4C25E7E562BE}"/>
          </ac:spMkLst>
        </pc:spChg>
        <pc:spChg chg="del mod">
          <ac:chgData name="松浦英宗" userId="9b03fd3a-662f-49ff-9af1-1b93cf7aab22" providerId="ADAL" clId="{56E9DFAE-DDAD-4FCA-8AED-56B2D15DB479}" dt="2026-02-23T08:15:52.165" v="22254" actId="478"/>
          <ac:spMkLst>
            <pc:docMk/>
            <pc:sldMk cId="3742832541" sldId="6072"/>
            <ac:spMk id="34" creationId="{7C492DAA-DB61-61B4-BE19-DA5FC40F6D10}"/>
          </ac:spMkLst>
        </pc:spChg>
        <pc:spChg chg="add mod ord">
          <ac:chgData name="松浦英宗" userId="9b03fd3a-662f-49ff-9af1-1b93cf7aab22" providerId="ADAL" clId="{56E9DFAE-DDAD-4FCA-8AED-56B2D15DB479}" dt="2026-02-23T08:28:21.249" v="22300" actId="207"/>
          <ac:spMkLst>
            <pc:docMk/>
            <pc:sldMk cId="3742832541" sldId="6072"/>
            <ac:spMk id="36" creationId="{6B6D35EA-97D4-A59F-6A51-6AE2814B4AAF}"/>
          </ac:spMkLst>
        </pc:spChg>
        <pc:spChg chg="add mod ord">
          <ac:chgData name="松浦英宗" userId="9b03fd3a-662f-49ff-9af1-1b93cf7aab22" providerId="ADAL" clId="{56E9DFAE-DDAD-4FCA-8AED-56B2D15DB479}" dt="2026-02-23T08:28:21.249" v="22300" actId="207"/>
          <ac:spMkLst>
            <pc:docMk/>
            <pc:sldMk cId="3742832541" sldId="6072"/>
            <ac:spMk id="37" creationId="{69940FA4-0C9E-CFC5-1C45-F2222FF61540}"/>
          </ac:spMkLst>
        </pc:spChg>
        <pc:spChg chg="add del mod ord">
          <ac:chgData name="松浦英宗" userId="9b03fd3a-662f-49ff-9af1-1b93cf7aab22" providerId="ADAL" clId="{56E9DFAE-DDAD-4FCA-8AED-56B2D15DB479}" dt="2026-02-23T08:24:24.481" v="22282" actId="478"/>
          <ac:spMkLst>
            <pc:docMk/>
            <pc:sldMk cId="3742832541" sldId="6072"/>
            <ac:spMk id="38" creationId="{AE58148C-F941-87E0-BF84-7C230BE83794}"/>
          </ac:spMkLst>
        </pc:spChg>
        <pc:spChg chg="add mod">
          <ac:chgData name="松浦英宗" userId="9b03fd3a-662f-49ff-9af1-1b93cf7aab22" providerId="ADAL" clId="{56E9DFAE-DDAD-4FCA-8AED-56B2D15DB479}" dt="2026-02-23T08:28:16.218" v="22298" actId="207"/>
          <ac:spMkLst>
            <pc:docMk/>
            <pc:sldMk cId="3742832541" sldId="6072"/>
            <ac:spMk id="39" creationId="{0CE2A6A1-E35B-099C-BC50-7B9E7C986DAB}"/>
          </ac:spMkLst>
        </pc:spChg>
        <pc:grpChg chg="add mod">
          <ac:chgData name="松浦英宗" userId="9b03fd3a-662f-49ff-9af1-1b93cf7aab22" providerId="ADAL" clId="{56E9DFAE-DDAD-4FCA-8AED-56B2D15DB479}" dt="2026-02-23T08:15:58.486" v="22256" actId="164"/>
          <ac:grpSpMkLst>
            <pc:docMk/>
            <pc:sldMk cId="3742832541" sldId="6072"/>
            <ac:grpSpMk id="6" creationId="{A6F7ECA4-364A-4734-9C72-F2C26831B76F}"/>
          </ac:grpSpMkLst>
        </pc:grpChg>
        <pc:grpChg chg="add mod">
          <ac:chgData name="松浦英宗" userId="9b03fd3a-662f-49ff-9af1-1b93cf7aab22" providerId="ADAL" clId="{56E9DFAE-DDAD-4FCA-8AED-56B2D15DB479}" dt="2026-02-23T08:15:58.486" v="22256" actId="164"/>
          <ac:grpSpMkLst>
            <pc:docMk/>
            <pc:sldMk cId="3742832541" sldId="6072"/>
            <ac:grpSpMk id="10" creationId="{BD193B28-DC89-0DED-9120-EC95990327D3}"/>
          </ac:grpSpMkLst>
        </pc:grpChg>
        <pc:grpChg chg="add mod">
          <ac:chgData name="松浦英宗" userId="9b03fd3a-662f-49ff-9af1-1b93cf7aab22" providerId="ADAL" clId="{56E9DFAE-DDAD-4FCA-8AED-56B2D15DB479}" dt="2026-02-23T08:15:58.486" v="22256" actId="164"/>
          <ac:grpSpMkLst>
            <pc:docMk/>
            <pc:sldMk cId="3742832541" sldId="6072"/>
            <ac:grpSpMk id="17" creationId="{3AE0C8A6-DC13-63B8-B70E-A462B61322F1}"/>
          </ac:grpSpMkLst>
        </pc:grpChg>
        <pc:grpChg chg="add mod">
          <ac:chgData name="松浦英宗" userId="9b03fd3a-662f-49ff-9af1-1b93cf7aab22" providerId="ADAL" clId="{56E9DFAE-DDAD-4FCA-8AED-56B2D15DB479}" dt="2026-02-23T08:15:58.486" v="22256" actId="164"/>
          <ac:grpSpMkLst>
            <pc:docMk/>
            <pc:sldMk cId="3742832541" sldId="6072"/>
            <ac:grpSpMk id="24" creationId="{848BBFEC-5A7D-5C5A-3DCF-D2510A627CF9}"/>
          </ac:grpSpMkLst>
        </pc:grpChg>
        <pc:grpChg chg="add mod">
          <ac:chgData name="松浦英宗" userId="9b03fd3a-662f-49ff-9af1-1b93cf7aab22" providerId="ADAL" clId="{56E9DFAE-DDAD-4FCA-8AED-56B2D15DB479}" dt="2026-02-23T08:15:58.486" v="22256" actId="164"/>
          <ac:grpSpMkLst>
            <pc:docMk/>
            <pc:sldMk cId="3742832541" sldId="6072"/>
            <ac:grpSpMk id="31" creationId="{6F4FF033-CA3C-3300-A372-6EC391429180}"/>
          </ac:grpSpMkLst>
        </pc:grpChg>
        <pc:grpChg chg="add mod">
          <ac:chgData name="松浦英宗" userId="9b03fd3a-662f-49ff-9af1-1b93cf7aab22" providerId="ADAL" clId="{56E9DFAE-DDAD-4FCA-8AED-56B2D15DB479}" dt="2026-02-23T08:30:51.734" v="22391" actId="12788"/>
          <ac:grpSpMkLst>
            <pc:docMk/>
            <pc:sldMk cId="3742832541" sldId="6072"/>
            <ac:grpSpMk id="35" creationId="{F777EB0A-6148-074E-6E90-14E052A73388}"/>
          </ac:grpSpMkLst>
        </pc:grpChg>
      </pc:sldChg>
      <pc:sldChg chg="addSp delSp modSp add del mod">
        <pc:chgData name="松浦英宗" userId="9b03fd3a-662f-49ff-9af1-1b93cf7aab22" providerId="ADAL" clId="{56E9DFAE-DDAD-4FCA-8AED-56B2D15DB479}" dt="2026-02-23T10:29:25.690" v="24289" actId="47"/>
        <pc:sldMkLst>
          <pc:docMk/>
          <pc:sldMk cId="1178103730" sldId="6073"/>
        </pc:sldMkLst>
        <pc:spChg chg="add mod ord">
          <ac:chgData name="松浦英宗" userId="9b03fd3a-662f-49ff-9af1-1b93cf7aab22" providerId="ADAL" clId="{56E9DFAE-DDAD-4FCA-8AED-56B2D15DB479}" dt="2026-02-23T08:35:11.519" v="22397" actId="207"/>
          <ac:spMkLst>
            <pc:docMk/>
            <pc:sldMk cId="1178103730" sldId="6073"/>
            <ac:spMk id="2" creationId="{A12F5F62-0C49-57B9-093D-6E096479F82B}"/>
          </ac:spMkLst>
        </pc:spChg>
        <pc:spChg chg="add mod topLvl">
          <ac:chgData name="松浦英宗" userId="9b03fd3a-662f-49ff-9af1-1b93cf7aab22" providerId="ADAL" clId="{56E9DFAE-DDAD-4FCA-8AED-56B2D15DB479}" dt="2026-02-23T08:42:22.906" v="22515" actId="20577"/>
          <ac:spMkLst>
            <pc:docMk/>
            <pc:sldMk cId="1178103730" sldId="6073"/>
            <ac:spMk id="4" creationId="{7ADFA8AD-4ED6-A253-5BDA-1F65551BD199}"/>
          </ac:spMkLst>
        </pc:spChg>
        <pc:spChg chg="add mod topLvl">
          <ac:chgData name="松浦英宗" userId="9b03fd3a-662f-49ff-9af1-1b93cf7aab22" providerId="ADAL" clId="{56E9DFAE-DDAD-4FCA-8AED-56B2D15DB479}" dt="2026-02-23T08:49:45.344" v="22737" actId="404"/>
          <ac:spMkLst>
            <pc:docMk/>
            <pc:sldMk cId="1178103730" sldId="6073"/>
            <ac:spMk id="5" creationId="{F5D5C128-383E-89BC-51B2-9D7B6A579843}"/>
          </ac:spMkLst>
        </pc:spChg>
        <pc:spChg chg="add mod">
          <ac:chgData name="松浦英宗" userId="9b03fd3a-662f-49ff-9af1-1b93cf7aab22" providerId="ADAL" clId="{56E9DFAE-DDAD-4FCA-8AED-56B2D15DB479}" dt="2026-02-23T08:47:45.516" v="22616" actId="20577"/>
          <ac:spMkLst>
            <pc:docMk/>
            <pc:sldMk cId="1178103730" sldId="6073"/>
            <ac:spMk id="6" creationId="{30057B06-68BA-30DB-11DF-D8548E389BC4}"/>
          </ac:spMkLst>
        </pc:spChg>
        <pc:spChg chg="add mod">
          <ac:chgData name="松浦英宗" userId="9b03fd3a-662f-49ff-9af1-1b93cf7aab22" providerId="ADAL" clId="{56E9DFAE-DDAD-4FCA-8AED-56B2D15DB479}" dt="2026-02-23T08:49:45.344" v="22737" actId="404"/>
          <ac:spMkLst>
            <pc:docMk/>
            <pc:sldMk cId="1178103730" sldId="6073"/>
            <ac:spMk id="7" creationId="{AD37F3EC-32C1-29AB-1BC6-F916E5120906}"/>
          </ac:spMkLst>
        </pc:spChg>
        <pc:spChg chg="del mod">
          <ac:chgData name="松浦英宗" userId="9b03fd3a-662f-49ff-9af1-1b93cf7aab22" providerId="ADAL" clId="{56E9DFAE-DDAD-4FCA-8AED-56B2D15DB479}" dt="2026-02-23T08:36:58.782" v="22411" actId="478"/>
          <ac:spMkLst>
            <pc:docMk/>
            <pc:sldMk cId="1178103730" sldId="6073"/>
            <ac:spMk id="8" creationId="{B1E2C6B4-D216-F31F-5E5F-73129246722F}"/>
          </ac:spMkLst>
        </pc:spChg>
        <pc:spChg chg="add mod topLvl">
          <ac:chgData name="松浦英宗" userId="9b03fd3a-662f-49ff-9af1-1b93cf7aab22" providerId="ADAL" clId="{56E9DFAE-DDAD-4FCA-8AED-56B2D15DB479}" dt="2026-02-23T08:49:45.344" v="22737" actId="404"/>
          <ac:spMkLst>
            <pc:docMk/>
            <pc:sldMk cId="1178103730" sldId="6073"/>
            <ac:spMk id="9" creationId="{9F93C144-498A-4BA1-02F4-FC180A44DD1C}"/>
          </ac:spMkLst>
        </pc:spChg>
        <pc:spChg chg="add mod topLvl">
          <ac:chgData name="松浦英宗" userId="9b03fd3a-662f-49ff-9af1-1b93cf7aab22" providerId="ADAL" clId="{56E9DFAE-DDAD-4FCA-8AED-56B2D15DB479}" dt="2026-02-23T08:49:45.344" v="22737" actId="404"/>
          <ac:spMkLst>
            <pc:docMk/>
            <pc:sldMk cId="1178103730" sldId="6073"/>
            <ac:spMk id="10" creationId="{1D85330D-5FC0-A571-71E4-4EF8EFF3D679}"/>
          </ac:spMkLst>
        </pc:spChg>
        <pc:spChg chg="mod topLvl">
          <ac:chgData name="松浦英宗" userId="9b03fd3a-662f-49ff-9af1-1b93cf7aab22" providerId="ADAL" clId="{56E9DFAE-DDAD-4FCA-8AED-56B2D15DB479}" dt="2026-02-23T08:45:48.327" v="22536"/>
          <ac:spMkLst>
            <pc:docMk/>
            <pc:sldMk cId="1178103730" sldId="6073"/>
            <ac:spMk id="13" creationId="{07E3A336-3186-BB33-0F48-997C6B3643FB}"/>
          </ac:spMkLst>
        </pc:spChg>
        <pc:spChg chg="mod">
          <ac:chgData name="松浦英宗" userId="9b03fd3a-662f-49ff-9af1-1b93cf7aab22" providerId="ADAL" clId="{56E9DFAE-DDAD-4FCA-8AED-56B2D15DB479}" dt="2026-02-23T08:48:21.704" v="22631" actId="20577"/>
          <ac:spMkLst>
            <pc:docMk/>
            <pc:sldMk cId="1178103730" sldId="6073"/>
            <ac:spMk id="14" creationId="{6F11A708-3BFF-AB2B-8F69-2388A181B1DB}"/>
          </ac:spMkLst>
        </pc:spChg>
        <pc:spChg chg="mod topLvl">
          <ac:chgData name="松浦英宗" userId="9b03fd3a-662f-49ff-9af1-1b93cf7aab22" providerId="ADAL" clId="{56E9DFAE-DDAD-4FCA-8AED-56B2D15DB479}" dt="2026-02-23T08:49:45.344" v="22737" actId="404"/>
          <ac:spMkLst>
            <pc:docMk/>
            <pc:sldMk cId="1178103730" sldId="6073"/>
            <ac:spMk id="15" creationId="{02603C49-3D77-4054-CA4F-72A2771C9A94}"/>
          </ac:spMkLst>
        </pc:spChg>
        <pc:spChg chg="mod">
          <ac:chgData name="松浦英宗" userId="9b03fd3a-662f-49ff-9af1-1b93cf7aab22" providerId="ADAL" clId="{56E9DFAE-DDAD-4FCA-8AED-56B2D15DB479}" dt="2026-02-23T08:48:29.717" v="22635"/>
          <ac:spMkLst>
            <pc:docMk/>
            <pc:sldMk cId="1178103730" sldId="6073"/>
            <ac:spMk id="16" creationId="{A0817842-330E-3636-C5BC-2D31E20EC6D2}"/>
          </ac:spMkLst>
        </pc:spChg>
        <pc:spChg chg="del mod">
          <ac:chgData name="松浦英宗" userId="9b03fd3a-662f-49ff-9af1-1b93cf7aab22" providerId="ADAL" clId="{56E9DFAE-DDAD-4FCA-8AED-56B2D15DB479}" dt="2026-02-23T08:47:24.302" v="22571" actId="478"/>
          <ac:spMkLst>
            <pc:docMk/>
            <pc:sldMk cId="1178103730" sldId="6073"/>
            <ac:spMk id="17" creationId="{EBA608AA-F8A1-A657-E404-078EE39669A8}"/>
          </ac:spMkLst>
        </pc:spChg>
        <pc:spChg chg="del mod">
          <ac:chgData name="松浦英宗" userId="9b03fd3a-662f-49ff-9af1-1b93cf7aab22" providerId="ADAL" clId="{56E9DFAE-DDAD-4FCA-8AED-56B2D15DB479}" dt="2026-02-23T08:47:24.302" v="22571" actId="478"/>
          <ac:spMkLst>
            <pc:docMk/>
            <pc:sldMk cId="1178103730" sldId="6073"/>
            <ac:spMk id="18" creationId="{8FAFD314-A8D0-91F2-DDF6-028C0F08EA72}"/>
          </ac:spMkLst>
        </pc:spChg>
        <pc:spChg chg="mod topLvl">
          <ac:chgData name="松浦英宗" userId="9b03fd3a-662f-49ff-9af1-1b93cf7aab22" providerId="ADAL" clId="{56E9DFAE-DDAD-4FCA-8AED-56B2D15DB479}" dt="2026-02-23T08:45:53.158" v="22538"/>
          <ac:spMkLst>
            <pc:docMk/>
            <pc:sldMk cId="1178103730" sldId="6073"/>
            <ac:spMk id="20" creationId="{DC864D7B-93ED-506F-9C40-6BC485BBD835}"/>
          </ac:spMkLst>
        </pc:spChg>
        <pc:spChg chg="mod topLvl">
          <ac:chgData name="松浦英宗" userId="9b03fd3a-662f-49ff-9af1-1b93cf7aab22" providerId="ADAL" clId="{56E9DFAE-DDAD-4FCA-8AED-56B2D15DB479}" dt="2026-02-23T08:49:45.344" v="22737" actId="404"/>
          <ac:spMkLst>
            <pc:docMk/>
            <pc:sldMk cId="1178103730" sldId="6073"/>
            <ac:spMk id="21" creationId="{940FCAA6-905B-683D-A038-4D72B0D2EDEC}"/>
          </ac:spMkLst>
        </pc:spChg>
        <pc:spChg chg="mod">
          <ac:chgData name="松浦英宗" userId="9b03fd3a-662f-49ff-9af1-1b93cf7aab22" providerId="ADAL" clId="{56E9DFAE-DDAD-4FCA-8AED-56B2D15DB479}" dt="2026-02-23T08:48:42.640" v="22663"/>
          <ac:spMkLst>
            <pc:docMk/>
            <pc:sldMk cId="1178103730" sldId="6073"/>
            <ac:spMk id="22" creationId="{84CE80C8-E440-CBB7-B606-EA1D4049634E}"/>
          </ac:spMkLst>
        </pc:spChg>
        <pc:spChg chg="mod topLvl">
          <ac:chgData name="松浦英宗" userId="9b03fd3a-662f-49ff-9af1-1b93cf7aab22" providerId="ADAL" clId="{56E9DFAE-DDAD-4FCA-8AED-56B2D15DB479}" dt="2026-02-23T08:49:45.344" v="22737" actId="404"/>
          <ac:spMkLst>
            <pc:docMk/>
            <pc:sldMk cId="1178103730" sldId="6073"/>
            <ac:spMk id="23" creationId="{024CF115-DB84-9E81-9174-D361494B520F}"/>
          </ac:spMkLst>
        </pc:spChg>
        <pc:spChg chg="mod topLvl">
          <ac:chgData name="松浦英宗" userId="9b03fd3a-662f-49ff-9af1-1b93cf7aab22" providerId="ADAL" clId="{56E9DFAE-DDAD-4FCA-8AED-56B2D15DB479}" dt="2026-02-23T08:49:45.344" v="22737" actId="404"/>
          <ac:spMkLst>
            <pc:docMk/>
            <pc:sldMk cId="1178103730" sldId="6073"/>
            <ac:spMk id="24" creationId="{8A9E4BAE-A46F-112F-45F2-998A6E717EE6}"/>
          </ac:spMkLst>
        </pc:spChg>
        <pc:spChg chg="mod">
          <ac:chgData name="松浦英宗" userId="9b03fd3a-662f-49ff-9af1-1b93cf7aab22" providerId="ADAL" clId="{56E9DFAE-DDAD-4FCA-8AED-56B2D15DB479}" dt="2026-02-23T08:49:33.412" v="22734" actId="20577"/>
          <ac:spMkLst>
            <pc:docMk/>
            <pc:sldMk cId="1178103730" sldId="6073"/>
            <ac:spMk id="25" creationId="{31768DF1-D36B-0320-2C3B-715A0DDF0348}"/>
          </ac:spMkLst>
        </pc:spChg>
        <pc:spChg chg="mod topLvl">
          <ac:chgData name="松浦英宗" userId="9b03fd3a-662f-49ff-9af1-1b93cf7aab22" providerId="ADAL" clId="{56E9DFAE-DDAD-4FCA-8AED-56B2D15DB479}" dt="2026-02-23T08:45:57.992" v="22540"/>
          <ac:spMkLst>
            <pc:docMk/>
            <pc:sldMk cId="1178103730" sldId="6073"/>
            <ac:spMk id="27" creationId="{5BA363FF-E93D-53E8-3E11-142955E19E83}"/>
          </ac:spMkLst>
        </pc:spChg>
        <pc:spChg chg="mod topLvl">
          <ac:chgData name="松浦英宗" userId="9b03fd3a-662f-49ff-9af1-1b93cf7aab22" providerId="ADAL" clId="{56E9DFAE-DDAD-4FCA-8AED-56B2D15DB479}" dt="2026-02-23T08:49:45.344" v="22737" actId="404"/>
          <ac:spMkLst>
            <pc:docMk/>
            <pc:sldMk cId="1178103730" sldId="6073"/>
            <ac:spMk id="28" creationId="{0F18A41E-3266-D0DA-CC7A-B398CC752A5F}"/>
          </ac:spMkLst>
        </pc:spChg>
        <pc:spChg chg="mod topLvl">
          <ac:chgData name="松浦英宗" userId="9b03fd3a-662f-49ff-9af1-1b93cf7aab22" providerId="ADAL" clId="{56E9DFAE-DDAD-4FCA-8AED-56B2D15DB479}" dt="2026-02-23T08:49:45.344" v="22737" actId="404"/>
          <ac:spMkLst>
            <pc:docMk/>
            <pc:sldMk cId="1178103730" sldId="6073"/>
            <ac:spMk id="29" creationId="{875DE6D8-8881-7246-B54C-4058D3369C89}"/>
          </ac:spMkLst>
        </pc:spChg>
        <pc:spChg chg="mod">
          <ac:chgData name="松浦英宗" userId="9b03fd3a-662f-49ff-9af1-1b93cf7aab22" providerId="ADAL" clId="{56E9DFAE-DDAD-4FCA-8AED-56B2D15DB479}" dt="2026-02-23T08:49:15.921" v="22696"/>
          <ac:spMkLst>
            <pc:docMk/>
            <pc:sldMk cId="1178103730" sldId="6073"/>
            <ac:spMk id="30" creationId="{91ADF284-8326-1747-4ECA-A726F28E6987}"/>
          </ac:spMkLst>
        </pc:spChg>
        <pc:spChg chg="mod">
          <ac:chgData name="松浦英宗" userId="9b03fd3a-662f-49ff-9af1-1b93cf7aab22" providerId="ADAL" clId="{56E9DFAE-DDAD-4FCA-8AED-56B2D15DB479}" dt="2026-02-23T08:49:19.890" v="22711" actId="20577"/>
          <ac:spMkLst>
            <pc:docMk/>
            <pc:sldMk cId="1178103730" sldId="6073"/>
            <ac:spMk id="31" creationId="{C4B05CCD-2CC6-40B3-87C3-5D39D127452E}"/>
          </ac:spMkLst>
        </pc:spChg>
        <pc:spChg chg="del mod">
          <ac:chgData name="松浦英宗" userId="9b03fd3a-662f-49ff-9af1-1b93cf7aab22" providerId="ADAL" clId="{56E9DFAE-DDAD-4FCA-8AED-56B2D15DB479}" dt="2026-02-23T08:47:24.302" v="22571" actId="478"/>
          <ac:spMkLst>
            <pc:docMk/>
            <pc:sldMk cId="1178103730" sldId="6073"/>
            <ac:spMk id="32" creationId="{DE48A344-CF00-5425-D644-8E2D7395D2FB}"/>
          </ac:spMkLst>
        </pc:spChg>
        <pc:spChg chg="mod">
          <ac:chgData name="松浦英宗" userId="9b03fd3a-662f-49ff-9af1-1b93cf7aab22" providerId="ADAL" clId="{56E9DFAE-DDAD-4FCA-8AED-56B2D15DB479}" dt="2026-02-23T08:42:32.143" v="22526"/>
          <ac:spMkLst>
            <pc:docMk/>
            <pc:sldMk cId="1178103730" sldId="6073"/>
            <ac:spMk id="34" creationId="{43DDD4D8-E07C-7A41-70D2-DA75AB7787A0}"/>
          </ac:spMkLst>
        </pc:spChg>
        <pc:spChg chg="mod">
          <ac:chgData name="松浦英宗" userId="9b03fd3a-662f-49ff-9af1-1b93cf7aab22" providerId="ADAL" clId="{56E9DFAE-DDAD-4FCA-8AED-56B2D15DB479}" dt="2026-02-23T08:42:37.844" v="22528"/>
          <ac:spMkLst>
            <pc:docMk/>
            <pc:sldMk cId="1178103730" sldId="6073"/>
            <ac:spMk id="35" creationId="{65252323-28B6-92EB-0483-B6B9269EC7E4}"/>
          </ac:spMkLst>
        </pc:spChg>
        <pc:spChg chg="add mod topLvl">
          <ac:chgData name="松浦英宗" userId="9b03fd3a-662f-49ff-9af1-1b93cf7aab22" providerId="ADAL" clId="{56E9DFAE-DDAD-4FCA-8AED-56B2D15DB479}" dt="2026-02-23T08:42:43.910" v="22530"/>
          <ac:spMkLst>
            <pc:docMk/>
            <pc:sldMk cId="1178103730" sldId="6073"/>
            <ac:spMk id="36" creationId="{1D40ED70-F774-D695-0D62-61A053FABAA2}"/>
          </ac:spMkLst>
        </pc:spChg>
        <pc:spChg chg="add mod topLvl">
          <ac:chgData name="松浦英宗" userId="9b03fd3a-662f-49ff-9af1-1b93cf7aab22" providerId="ADAL" clId="{56E9DFAE-DDAD-4FCA-8AED-56B2D15DB479}" dt="2026-02-23T08:45:35.344" v="22532"/>
          <ac:spMkLst>
            <pc:docMk/>
            <pc:sldMk cId="1178103730" sldId="6073"/>
            <ac:spMk id="37" creationId="{EE844383-1EDC-F671-E8B0-2DA9EB40D7DB}"/>
          </ac:spMkLst>
        </pc:spChg>
        <pc:spChg chg="mod">
          <ac:chgData name="松浦英宗" userId="9b03fd3a-662f-49ff-9af1-1b93cf7aab22" providerId="ADAL" clId="{56E9DFAE-DDAD-4FCA-8AED-56B2D15DB479}" dt="2026-02-23T08:45:41.874" v="22534"/>
          <ac:spMkLst>
            <pc:docMk/>
            <pc:sldMk cId="1178103730" sldId="6073"/>
            <ac:spMk id="38" creationId="{8DA99FD9-CEFE-0914-8372-B2561FDE80CB}"/>
          </ac:spMkLst>
        </pc:spChg>
        <pc:spChg chg="mod">
          <ac:chgData name="松浦英宗" userId="9b03fd3a-662f-49ff-9af1-1b93cf7aab22" providerId="ADAL" clId="{56E9DFAE-DDAD-4FCA-8AED-56B2D15DB479}" dt="2026-02-23T08:46:03.335" v="22542"/>
          <ac:spMkLst>
            <pc:docMk/>
            <pc:sldMk cId="1178103730" sldId="6073"/>
            <ac:spMk id="39" creationId="{C9B1F00F-A000-DFB1-0AB5-F8672FC3EBDA}"/>
          </ac:spMkLst>
        </pc:spChg>
        <pc:spChg chg="mod">
          <ac:chgData name="松浦英宗" userId="9b03fd3a-662f-49ff-9af1-1b93cf7aab22" providerId="ADAL" clId="{56E9DFAE-DDAD-4FCA-8AED-56B2D15DB479}" dt="2026-02-23T08:46:08.267" v="22544"/>
          <ac:spMkLst>
            <pc:docMk/>
            <pc:sldMk cId="1178103730" sldId="6073"/>
            <ac:spMk id="40" creationId="{0BB8DCF8-5916-5990-4F02-A8D958B95A75}"/>
          </ac:spMkLst>
        </pc:spChg>
        <pc:spChg chg="add mod">
          <ac:chgData name="松浦英宗" userId="9b03fd3a-662f-49ff-9af1-1b93cf7aab22" providerId="ADAL" clId="{56E9DFAE-DDAD-4FCA-8AED-56B2D15DB479}" dt="2026-02-23T08:46:14.800" v="22546"/>
          <ac:spMkLst>
            <pc:docMk/>
            <pc:sldMk cId="1178103730" sldId="6073"/>
            <ac:spMk id="41" creationId="{370FA413-AB37-A112-D3BA-9A321BFC8553}"/>
          </ac:spMkLst>
        </pc:spChg>
        <pc:spChg chg="add del mod topLvl">
          <ac:chgData name="松浦英宗" userId="9b03fd3a-662f-49ff-9af1-1b93cf7aab22" providerId="ADAL" clId="{56E9DFAE-DDAD-4FCA-8AED-56B2D15DB479}" dt="2026-02-23T08:47:24.302" v="22571" actId="478"/>
          <ac:spMkLst>
            <pc:docMk/>
            <pc:sldMk cId="1178103730" sldId="6073"/>
            <ac:spMk id="42" creationId="{6E1BB983-C88F-286F-C823-DC62BDE44040}"/>
          </ac:spMkLst>
        </pc:spChg>
        <pc:spChg chg="add del mod">
          <ac:chgData name="松浦英宗" userId="9b03fd3a-662f-49ff-9af1-1b93cf7aab22" providerId="ADAL" clId="{56E9DFAE-DDAD-4FCA-8AED-56B2D15DB479}" dt="2026-02-23T08:47:24.302" v="22571" actId="478"/>
          <ac:spMkLst>
            <pc:docMk/>
            <pc:sldMk cId="1178103730" sldId="6073"/>
            <ac:spMk id="43" creationId="{B9A64D50-6C6C-2851-ED0D-C248AF118451}"/>
          </ac:spMkLst>
        </pc:spChg>
        <pc:spChg chg="mod">
          <ac:chgData name="松浦英宗" userId="9b03fd3a-662f-49ff-9af1-1b93cf7aab22" providerId="ADAL" clId="{56E9DFAE-DDAD-4FCA-8AED-56B2D15DB479}" dt="2026-02-23T08:46:29.830" v="22552"/>
          <ac:spMkLst>
            <pc:docMk/>
            <pc:sldMk cId="1178103730" sldId="6073"/>
            <ac:spMk id="44" creationId="{EBFE3FD9-F660-7D39-51B4-12406330C777}"/>
          </ac:spMkLst>
        </pc:spChg>
        <pc:spChg chg="mod">
          <ac:chgData name="松浦英宗" userId="9b03fd3a-662f-49ff-9af1-1b93cf7aab22" providerId="ADAL" clId="{56E9DFAE-DDAD-4FCA-8AED-56B2D15DB479}" dt="2026-02-23T08:46:34.762" v="22554"/>
          <ac:spMkLst>
            <pc:docMk/>
            <pc:sldMk cId="1178103730" sldId="6073"/>
            <ac:spMk id="45" creationId="{3BF4586D-7260-915B-07C5-5B5A6E2C75BA}"/>
          </ac:spMkLst>
        </pc:spChg>
        <pc:spChg chg="mod">
          <ac:chgData name="松浦英宗" userId="9b03fd3a-662f-49ff-9af1-1b93cf7aab22" providerId="ADAL" clId="{56E9DFAE-DDAD-4FCA-8AED-56B2D15DB479}" dt="2026-02-23T08:46:40.244" v="22556"/>
          <ac:spMkLst>
            <pc:docMk/>
            <pc:sldMk cId="1178103730" sldId="6073"/>
            <ac:spMk id="46" creationId="{0D704638-7030-D3A6-6333-F6DCF8AA92DF}"/>
          </ac:spMkLst>
        </pc:spChg>
        <pc:spChg chg="mod">
          <ac:chgData name="松浦英宗" userId="9b03fd3a-662f-49ff-9af1-1b93cf7aab22" providerId="ADAL" clId="{56E9DFAE-DDAD-4FCA-8AED-56B2D15DB479}" dt="2026-02-23T08:46:44.591" v="22558"/>
          <ac:spMkLst>
            <pc:docMk/>
            <pc:sldMk cId="1178103730" sldId="6073"/>
            <ac:spMk id="47" creationId="{87908A3E-6A78-7746-4AD1-8295912739C7}"/>
          </ac:spMkLst>
        </pc:spChg>
        <pc:spChg chg="add mod topLvl">
          <ac:chgData name="松浦英宗" userId="9b03fd3a-662f-49ff-9af1-1b93cf7aab22" providerId="ADAL" clId="{56E9DFAE-DDAD-4FCA-8AED-56B2D15DB479}" dt="2026-02-23T08:46:49.180" v="22560"/>
          <ac:spMkLst>
            <pc:docMk/>
            <pc:sldMk cId="1178103730" sldId="6073"/>
            <ac:spMk id="48" creationId="{6EC4117F-8A60-D9EE-BA9E-1A010552185A}"/>
          </ac:spMkLst>
        </pc:spChg>
        <pc:spChg chg="mod">
          <ac:chgData name="松浦英宗" userId="9b03fd3a-662f-49ff-9af1-1b93cf7aab22" providerId="ADAL" clId="{56E9DFAE-DDAD-4FCA-8AED-56B2D15DB479}" dt="2026-02-23T08:46:54.515" v="22562"/>
          <ac:spMkLst>
            <pc:docMk/>
            <pc:sldMk cId="1178103730" sldId="6073"/>
            <ac:spMk id="49" creationId="{9CA4E2E4-8002-3807-8E78-AD523AB6726B}"/>
          </ac:spMkLst>
        </pc:spChg>
        <pc:spChg chg="add mod">
          <ac:chgData name="松浦英宗" userId="9b03fd3a-662f-49ff-9af1-1b93cf7aab22" providerId="ADAL" clId="{56E9DFAE-DDAD-4FCA-8AED-56B2D15DB479}" dt="2026-02-23T08:47:00.045" v="22564"/>
          <ac:spMkLst>
            <pc:docMk/>
            <pc:sldMk cId="1178103730" sldId="6073"/>
            <ac:spMk id="50" creationId="{0072B64C-E548-B5E5-1185-D11D8941ED1A}"/>
          </ac:spMkLst>
        </pc:spChg>
        <pc:spChg chg="add mod topLvl">
          <ac:chgData name="松浦英宗" userId="9b03fd3a-662f-49ff-9af1-1b93cf7aab22" providerId="ADAL" clId="{56E9DFAE-DDAD-4FCA-8AED-56B2D15DB479}" dt="2026-02-23T08:47:05.343" v="22566"/>
          <ac:spMkLst>
            <pc:docMk/>
            <pc:sldMk cId="1178103730" sldId="6073"/>
            <ac:spMk id="51" creationId="{9A0EF2A4-3143-612C-95AE-EFACE14D38AB}"/>
          </ac:spMkLst>
        </pc:spChg>
        <pc:spChg chg="add mod">
          <ac:chgData name="松浦英宗" userId="9b03fd3a-662f-49ff-9af1-1b93cf7aab22" providerId="ADAL" clId="{56E9DFAE-DDAD-4FCA-8AED-56B2D15DB479}" dt="2026-02-23T08:47:09.923" v="22568"/>
          <ac:spMkLst>
            <pc:docMk/>
            <pc:sldMk cId="1178103730" sldId="6073"/>
            <ac:spMk id="52" creationId="{86D98B84-4694-FCEA-BE70-034AC168BA3B}"/>
          </ac:spMkLst>
        </pc:spChg>
        <pc:spChg chg="add del mod">
          <ac:chgData name="松浦英宗" userId="9b03fd3a-662f-49ff-9af1-1b93cf7aab22" providerId="ADAL" clId="{56E9DFAE-DDAD-4FCA-8AED-56B2D15DB479}" dt="2026-02-23T08:47:24.302" v="22571" actId="478"/>
          <ac:spMkLst>
            <pc:docMk/>
            <pc:sldMk cId="1178103730" sldId="6073"/>
            <ac:spMk id="53" creationId="{7E9E25BC-3379-B39E-4C8D-E610980707E5}"/>
          </ac:spMkLst>
        </pc:spChg>
        <pc:grpChg chg="add mod">
          <ac:chgData name="松浦英宗" userId="9b03fd3a-662f-49ff-9af1-1b93cf7aab22" providerId="ADAL" clId="{56E9DFAE-DDAD-4FCA-8AED-56B2D15DB479}" dt="2026-02-23T08:37:33.031" v="22425" actId="164"/>
          <ac:grpSpMkLst>
            <pc:docMk/>
            <pc:sldMk cId="1178103730" sldId="6073"/>
            <ac:grpSpMk id="11" creationId="{BFEC3B33-A8CB-C893-419A-F1D30B4139E1}"/>
          </ac:grpSpMkLst>
        </pc:grpChg>
        <pc:grpChg chg="add mod">
          <ac:chgData name="松浦英宗" userId="9b03fd3a-662f-49ff-9af1-1b93cf7aab22" providerId="ADAL" clId="{56E9DFAE-DDAD-4FCA-8AED-56B2D15DB479}" dt="2026-02-23T08:37:33.031" v="22425" actId="164"/>
          <ac:grpSpMkLst>
            <pc:docMk/>
            <pc:sldMk cId="1178103730" sldId="6073"/>
            <ac:grpSpMk id="12" creationId="{4D5F2022-9DF6-B9C2-04DF-3DDD6A51C60A}"/>
          </ac:grpSpMkLst>
        </pc:grpChg>
        <pc:grpChg chg="add mod">
          <ac:chgData name="松浦英宗" userId="9b03fd3a-662f-49ff-9af1-1b93cf7aab22" providerId="ADAL" clId="{56E9DFAE-DDAD-4FCA-8AED-56B2D15DB479}" dt="2026-02-23T08:37:33.031" v="22425" actId="164"/>
          <ac:grpSpMkLst>
            <pc:docMk/>
            <pc:sldMk cId="1178103730" sldId="6073"/>
            <ac:grpSpMk id="19" creationId="{3480C055-1E4B-882B-5B3E-290ABA6FDEAE}"/>
          </ac:grpSpMkLst>
        </pc:grpChg>
        <pc:grpChg chg="add mod">
          <ac:chgData name="松浦英宗" userId="9b03fd3a-662f-49ff-9af1-1b93cf7aab22" providerId="ADAL" clId="{56E9DFAE-DDAD-4FCA-8AED-56B2D15DB479}" dt="2026-02-23T08:37:33.031" v="22425" actId="164"/>
          <ac:grpSpMkLst>
            <pc:docMk/>
            <pc:sldMk cId="1178103730" sldId="6073"/>
            <ac:grpSpMk id="26" creationId="{599A805B-1167-862E-E95E-0E67CD05CFB9}"/>
          </ac:grpSpMkLst>
        </pc:grpChg>
        <pc:grpChg chg="add mod">
          <ac:chgData name="松浦英宗" userId="9b03fd3a-662f-49ff-9af1-1b93cf7aab22" providerId="ADAL" clId="{56E9DFAE-DDAD-4FCA-8AED-56B2D15DB479}" dt="2026-02-23T08:37:48.419" v="22449" actId="1035"/>
          <ac:grpSpMkLst>
            <pc:docMk/>
            <pc:sldMk cId="1178103730" sldId="6073"/>
            <ac:grpSpMk id="33" creationId="{A2F81CE2-7020-C174-2D4E-7573BB5972CC}"/>
          </ac:grpSpMkLst>
        </pc:grpChg>
        <pc:grpChg chg="add mod">
          <ac:chgData name="松浦英宗" userId="9b03fd3a-662f-49ff-9af1-1b93cf7aab22" providerId="ADAL" clId="{56E9DFAE-DDAD-4FCA-8AED-56B2D15DB479}" dt="2026-02-23T08:41:15.031" v="22468" actId="465"/>
          <ac:grpSpMkLst>
            <pc:docMk/>
            <pc:sldMk cId="1178103730" sldId="6073"/>
            <ac:grpSpMk id="54" creationId="{A3EE4700-5551-C0C6-C535-C26A70074BBC}"/>
          </ac:grpSpMkLst>
        </pc:grpChg>
        <pc:grpChg chg="add mod">
          <ac:chgData name="松浦英宗" userId="9b03fd3a-662f-49ff-9af1-1b93cf7aab22" providerId="ADAL" clId="{56E9DFAE-DDAD-4FCA-8AED-56B2D15DB479}" dt="2026-02-23T08:41:15.031" v="22468" actId="465"/>
          <ac:grpSpMkLst>
            <pc:docMk/>
            <pc:sldMk cId="1178103730" sldId="6073"/>
            <ac:grpSpMk id="55" creationId="{52FA071A-527A-757E-7B5E-FAFBC84B2D7C}"/>
          </ac:grpSpMkLst>
        </pc:grpChg>
        <pc:grpChg chg="add mod">
          <ac:chgData name="松浦英宗" userId="9b03fd3a-662f-49ff-9af1-1b93cf7aab22" providerId="ADAL" clId="{56E9DFAE-DDAD-4FCA-8AED-56B2D15DB479}" dt="2026-02-23T08:41:15.031" v="22468" actId="465"/>
          <ac:grpSpMkLst>
            <pc:docMk/>
            <pc:sldMk cId="1178103730" sldId="6073"/>
            <ac:grpSpMk id="56" creationId="{70E90D2D-F491-3670-FF93-1EA94232C4D7}"/>
          </ac:grpSpMkLst>
        </pc:grpChg>
        <pc:grpChg chg="add mod">
          <ac:chgData name="松浦英宗" userId="9b03fd3a-662f-49ff-9af1-1b93cf7aab22" providerId="ADAL" clId="{56E9DFAE-DDAD-4FCA-8AED-56B2D15DB479}" dt="2026-02-23T08:41:15.031" v="22468" actId="465"/>
          <ac:grpSpMkLst>
            <pc:docMk/>
            <pc:sldMk cId="1178103730" sldId="6073"/>
            <ac:grpSpMk id="57" creationId="{BF4DE8B3-698D-E635-D81E-C9B8318BEBA6}"/>
          </ac:grpSpMkLst>
        </pc:grpChg>
        <pc:grpChg chg="add mod">
          <ac:chgData name="松浦英宗" userId="9b03fd3a-662f-49ff-9af1-1b93cf7aab22" providerId="ADAL" clId="{56E9DFAE-DDAD-4FCA-8AED-56B2D15DB479}" dt="2026-02-23T08:40:59.880" v="22463" actId="164"/>
          <ac:grpSpMkLst>
            <pc:docMk/>
            <pc:sldMk cId="1178103730" sldId="6073"/>
            <ac:grpSpMk id="58" creationId="{C08DB541-DDB4-DE12-4060-DF710CD82CB6}"/>
          </ac:grpSpMkLst>
        </pc:grpChg>
        <pc:grpChg chg="add del mod">
          <ac:chgData name="松浦英宗" userId="9b03fd3a-662f-49ff-9af1-1b93cf7aab22" providerId="ADAL" clId="{56E9DFAE-DDAD-4FCA-8AED-56B2D15DB479}" dt="2026-02-23T08:41:22.312" v="22470" actId="165"/>
          <ac:grpSpMkLst>
            <pc:docMk/>
            <pc:sldMk cId="1178103730" sldId="6073"/>
            <ac:grpSpMk id="59" creationId="{54689155-DDCA-192E-E84C-D0F423E1AD7F}"/>
          </ac:grpSpMkLst>
        </pc:grpChg>
      </pc:sldChg>
      <pc:sldChg chg="addSp delSp modSp add del mod">
        <pc:chgData name="松浦英宗" userId="9b03fd3a-662f-49ff-9af1-1b93cf7aab22" providerId="ADAL" clId="{56E9DFAE-DDAD-4FCA-8AED-56B2D15DB479}" dt="2026-02-23T10:29:25.690" v="24289" actId="47"/>
        <pc:sldMkLst>
          <pc:docMk/>
          <pc:sldMk cId="4111243063" sldId="6074"/>
        </pc:sldMkLst>
        <pc:spChg chg="add mod">
          <ac:chgData name="松浦英宗" userId="9b03fd3a-662f-49ff-9af1-1b93cf7aab22" providerId="ADAL" clId="{56E9DFAE-DDAD-4FCA-8AED-56B2D15DB479}" dt="2026-02-23T09:08:38.312" v="23074"/>
          <ac:spMkLst>
            <pc:docMk/>
            <pc:sldMk cId="4111243063" sldId="6074"/>
            <ac:spMk id="2" creationId="{A6C368D7-673E-9766-9690-EA89B952FF83}"/>
          </ac:spMkLst>
        </pc:spChg>
        <pc:spChg chg="add mod">
          <ac:chgData name="松浦英宗" userId="9b03fd3a-662f-49ff-9af1-1b93cf7aab22" providerId="ADAL" clId="{56E9DFAE-DDAD-4FCA-8AED-56B2D15DB479}" dt="2026-02-23T09:09:05.575" v="23084"/>
          <ac:spMkLst>
            <pc:docMk/>
            <pc:sldMk cId="4111243063" sldId="6074"/>
            <ac:spMk id="4" creationId="{41D03DD1-2B59-B329-19A5-9C7D6CD4C547}"/>
          </ac:spMkLst>
        </pc:spChg>
        <pc:spChg chg="add mod">
          <ac:chgData name="松浦英宗" userId="9b03fd3a-662f-49ff-9af1-1b93cf7aab22" providerId="ADAL" clId="{56E9DFAE-DDAD-4FCA-8AED-56B2D15DB479}" dt="2026-02-23T09:08:43.178" v="23076"/>
          <ac:spMkLst>
            <pc:docMk/>
            <pc:sldMk cId="4111243063" sldId="6074"/>
            <ac:spMk id="5" creationId="{11F91E3E-F089-6FFC-F4B3-091DA7554F17}"/>
          </ac:spMkLst>
        </pc:spChg>
        <pc:spChg chg="del">
          <ac:chgData name="松浦英宗" userId="9b03fd3a-662f-49ff-9af1-1b93cf7aab22" providerId="ADAL" clId="{56E9DFAE-DDAD-4FCA-8AED-56B2D15DB479}" dt="2026-02-23T09:02:20.077" v="22994" actId="478"/>
          <ac:spMkLst>
            <pc:docMk/>
            <pc:sldMk cId="4111243063" sldId="6074"/>
            <ac:spMk id="8" creationId="{DD4B2B8E-0947-CDAD-D729-762F0BB96D6C}"/>
          </ac:spMkLst>
        </pc:spChg>
        <pc:spChg chg="mod">
          <ac:chgData name="松浦英宗" userId="9b03fd3a-662f-49ff-9af1-1b93cf7aab22" providerId="ADAL" clId="{56E9DFAE-DDAD-4FCA-8AED-56B2D15DB479}" dt="2026-02-23T09:09:18.079" v="23117" actId="20577"/>
          <ac:spMkLst>
            <pc:docMk/>
            <pc:sldMk cId="4111243063" sldId="6074"/>
            <ac:spMk id="9" creationId="{62CE3747-7F00-8199-D3CB-86568C3F4ADD}"/>
          </ac:spMkLst>
        </pc:spChg>
        <pc:spChg chg="mod">
          <ac:chgData name="松浦英宗" userId="9b03fd3a-662f-49ff-9af1-1b93cf7aab22" providerId="ADAL" clId="{56E9DFAE-DDAD-4FCA-8AED-56B2D15DB479}" dt="2026-02-23T09:08:48.595" v="23078"/>
          <ac:spMkLst>
            <pc:docMk/>
            <pc:sldMk cId="4111243063" sldId="6074"/>
            <ac:spMk id="10" creationId="{234CB560-AD67-A1C0-D693-28EB2655C8D1}"/>
          </ac:spMkLst>
        </pc:spChg>
        <pc:spChg chg="mod">
          <ac:chgData name="松浦英宗" userId="9b03fd3a-662f-49ff-9af1-1b93cf7aab22" providerId="ADAL" clId="{56E9DFAE-DDAD-4FCA-8AED-56B2D15DB479}" dt="2026-02-23T09:09:28.952" v="23147" actId="20577"/>
          <ac:spMkLst>
            <pc:docMk/>
            <pc:sldMk cId="4111243063" sldId="6074"/>
            <ac:spMk id="12" creationId="{F4D2188A-B5AE-DAF7-9224-F35B88CC469D}"/>
          </ac:spMkLst>
        </pc:spChg>
        <pc:spChg chg="mod">
          <ac:chgData name="松浦英宗" userId="9b03fd3a-662f-49ff-9af1-1b93cf7aab22" providerId="ADAL" clId="{56E9DFAE-DDAD-4FCA-8AED-56B2D15DB479}" dt="2026-02-23T09:08:54.186" v="23080"/>
          <ac:spMkLst>
            <pc:docMk/>
            <pc:sldMk cId="4111243063" sldId="6074"/>
            <ac:spMk id="13" creationId="{BFBFAA95-AF8B-7156-CC83-C33051E118A1}"/>
          </ac:spMkLst>
        </pc:spChg>
        <pc:spChg chg="mod">
          <ac:chgData name="松浦英宗" userId="9b03fd3a-662f-49ff-9af1-1b93cf7aab22" providerId="ADAL" clId="{56E9DFAE-DDAD-4FCA-8AED-56B2D15DB479}" dt="2026-02-23T09:09:41.625" v="23173" actId="20577"/>
          <ac:spMkLst>
            <pc:docMk/>
            <pc:sldMk cId="4111243063" sldId="6074"/>
            <ac:spMk id="15" creationId="{FE89C239-85D5-DC6A-1552-051AEA43DDAF}"/>
          </ac:spMkLst>
        </pc:spChg>
        <pc:spChg chg="mod">
          <ac:chgData name="松浦英宗" userId="9b03fd3a-662f-49ff-9af1-1b93cf7aab22" providerId="ADAL" clId="{56E9DFAE-DDAD-4FCA-8AED-56B2D15DB479}" dt="2026-02-23T09:08:59.421" v="23082"/>
          <ac:spMkLst>
            <pc:docMk/>
            <pc:sldMk cId="4111243063" sldId="6074"/>
            <ac:spMk id="16" creationId="{F079066B-294D-AAF8-C88F-F7C33FFAE3E3}"/>
          </ac:spMkLst>
        </pc:spChg>
        <pc:spChg chg="mod">
          <ac:chgData name="松浦英宗" userId="9b03fd3a-662f-49ff-9af1-1b93cf7aab22" providerId="ADAL" clId="{56E9DFAE-DDAD-4FCA-8AED-56B2D15DB479}" dt="2026-02-23T09:11:14.144" v="23218"/>
          <ac:spMkLst>
            <pc:docMk/>
            <pc:sldMk cId="4111243063" sldId="6074"/>
            <ac:spMk id="20" creationId="{1B7DCFC4-B5D8-3439-43DE-25E482748840}"/>
          </ac:spMkLst>
        </pc:spChg>
        <pc:spChg chg="mod">
          <ac:chgData name="松浦英宗" userId="9b03fd3a-662f-49ff-9af1-1b93cf7aab22" providerId="ADAL" clId="{56E9DFAE-DDAD-4FCA-8AED-56B2D15DB479}" dt="2026-02-23T09:11:06.420" v="23216"/>
          <ac:spMkLst>
            <pc:docMk/>
            <pc:sldMk cId="4111243063" sldId="6074"/>
            <ac:spMk id="26" creationId="{9B549B6B-0A4F-FB43-8890-260EBE8F116A}"/>
          </ac:spMkLst>
        </pc:spChg>
        <pc:spChg chg="mod">
          <ac:chgData name="松浦英宗" userId="9b03fd3a-662f-49ff-9af1-1b93cf7aab22" providerId="ADAL" clId="{56E9DFAE-DDAD-4FCA-8AED-56B2D15DB479}" dt="2026-02-23T09:10:08.934" v="23181"/>
          <ac:spMkLst>
            <pc:docMk/>
            <pc:sldMk cId="4111243063" sldId="6074"/>
            <ac:spMk id="27" creationId="{5FDAFAFB-36EC-F690-D2A7-53B9528A523D}"/>
          </ac:spMkLst>
        </pc:spChg>
        <pc:spChg chg="mod">
          <ac:chgData name="松浦英宗" userId="9b03fd3a-662f-49ff-9af1-1b93cf7aab22" providerId="ADAL" clId="{56E9DFAE-DDAD-4FCA-8AED-56B2D15DB479}" dt="2026-02-23T09:11:00.316" v="23214" actId="20577"/>
          <ac:spMkLst>
            <pc:docMk/>
            <pc:sldMk cId="4111243063" sldId="6074"/>
            <ac:spMk id="28" creationId="{4F6E6355-BA9B-8E65-C7B8-185B385D10FF}"/>
          </ac:spMkLst>
        </pc:spChg>
        <pc:spChg chg="mod">
          <ac:chgData name="松浦英宗" userId="9b03fd3a-662f-49ff-9af1-1b93cf7aab22" providerId="ADAL" clId="{56E9DFAE-DDAD-4FCA-8AED-56B2D15DB479}" dt="2026-02-23T09:10:03.707" v="23179"/>
          <ac:spMkLst>
            <pc:docMk/>
            <pc:sldMk cId="4111243063" sldId="6074"/>
            <ac:spMk id="29" creationId="{87573F8F-0816-9EFA-73BB-9AD83AC2177A}"/>
          </ac:spMkLst>
        </pc:spChg>
        <pc:spChg chg="mod">
          <ac:chgData name="松浦英宗" userId="9b03fd3a-662f-49ff-9af1-1b93cf7aab22" providerId="ADAL" clId="{56E9DFAE-DDAD-4FCA-8AED-56B2D15DB479}" dt="2026-02-23T09:10:48.792" v="23185"/>
          <ac:spMkLst>
            <pc:docMk/>
            <pc:sldMk cId="4111243063" sldId="6074"/>
            <ac:spMk id="30" creationId="{CA46F1EC-C063-5F65-4697-002C15589AC3}"/>
          </ac:spMkLst>
        </pc:spChg>
        <pc:spChg chg="mod">
          <ac:chgData name="松浦英宗" userId="9b03fd3a-662f-49ff-9af1-1b93cf7aab22" providerId="ADAL" clId="{56E9DFAE-DDAD-4FCA-8AED-56B2D15DB479}" dt="2026-02-23T09:09:57.380" v="23177"/>
          <ac:spMkLst>
            <pc:docMk/>
            <pc:sldMk cId="4111243063" sldId="6074"/>
            <ac:spMk id="31" creationId="{29922638-0AB9-5E55-7EE8-8E523852E26F}"/>
          </ac:spMkLst>
        </pc:spChg>
        <pc:spChg chg="mod">
          <ac:chgData name="松浦英宗" userId="9b03fd3a-662f-49ff-9af1-1b93cf7aab22" providerId="ADAL" clId="{56E9DFAE-DDAD-4FCA-8AED-56B2D15DB479}" dt="2026-02-23T09:10:41.256" v="23183"/>
          <ac:spMkLst>
            <pc:docMk/>
            <pc:sldMk cId="4111243063" sldId="6074"/>
            <ac:spMk id="32" creationId="{BAC260FC-60C6-9530-ED1C-A0A00CC17CA5}"/>
          </ac:spMkLst>
        </pc:spChg>
        <pc:spChg chg="mod">
          <ac:chgData name="松浦英宗" userId="9b03fd3a-662f-49ff-9af1-1b93cf7aab22" providerId="ADAL" clId="{56E9DFAE-DDAD-4FCA-8AED-56B2D15DB479}" dt="2026-02-23T09:09:47.048" v="23175"/>
          <ac:spMkLst>
            <pc:docMk/>
            <pc:sldMk cId="4111243063" sldId="6074"/>
            <ac:spMk id="33" creationId="{2C8AB1FF-AB36-5F4B-EF7D-143C27073B42}"/>
          </ac:spMkLst>
        </pc:spChg>
        <pc:grpChg chg="add mod">
          <ac:chgData name="松浦英宗" userId="9b03fd3a-662f-49ff-9af1-1b93cf7aab22" providerId="ADAL" clId="{56E9DFAE-DDAD-4FCA-8AED-56B2D15DB479}" dt="2026-02-23T09:03:44.467" v="23049" actId="164"/>
          <ac:grpSpMkLst>
            <pc:docMk/>
            <pc:sldMk cId="4111243063" sldId="6074"/>
            <ac:grpSpMk id="6" creationId="{8F41BF21-F15F-2EDD-FF0E-FE5948970BE4}"/>
          </ac:grpSpMkLst>
        </pc:grpChg>
        <pc:grpChg chg="add mod">
          <ac:chgData name="松浦英宗" userId="9b03fd3a-662f-49ff-9af1-1b93cf7aab22" providerId="ADAL" clId="{56E9DFAE-DDAD-4FCA-8AED-56B2D15DB479}" dt="2026-02-23T09:03:44.467" v="23049" actId="164"/>
          <ac:grpSpMkLst>
            <pc:docMk/>
            <pc:sldMk cId="4111243063" sldId="6074"/>
            <ac:grpSpMk id="7" creationId="{36C02657-5F13-AEA8-664A-A420B170FA5F}"/>
          </ac:grpSpMkLst>
        </pc:grpChg>
        <pc:grpChg chg="add mod">
          <ac:chgData name="松浦英宗" userId="9b03fd3a-662f-49ff-9af1-1b93cf7aab22" providerId="ADAL" clId="{56E9DFAE-DDAD-4FCA-8AED-56B2D15DB479}" dt="2026-02-23T09:03:44.467" v="23049" actId="164"/>
          <ac:grpSpMkLst>
            <pc:docMk/>
            <pc:sldMk cId="4111243063" sldId="6074"/>
            <ac:grpSpMk id="11" creationId="{E91CCC07-52E6-59B8-0EB5-77D8592B64A2}"/>
          </ac:grpSpMkLst>
        </pc:grpChg>
        <pc:grpChg chg="add mod">
          <ac:chgData name="松浦英宗" userId="9b03fd3a-662f-49ff-9af1-1b93cf7aab22" providerId="ADAL" clId="{56E9DFAE-DDAD-4FCA-8AED-56B2D15DB479}" dt="2026-02-23T09:03:44.467" v="23049" actId="164"/>
          <ac:grpSpMkLst>
            <pc:docMk/>
            <pc:sldMk cId="4111243063" sldId="6074"/>
            <ac:grpSpMk id="14" creationId="{E41E7DAE-4C9B-2B80-0B6F-44F0F6CBF9AC}"/>
          </ac:grpSpMkLst>
        </pc:grpChg>
        <pc:grpChg chg="add mod">
          <ac:chgData name="松浦英宗" userId="9b03fd3a-662f-49ff-9af1-1b93cf7aab22" providerId="ADAL" clId="{56E9DFAE-DDAD-4FCA-8AED-56B2D15DB479}" dt="2026-02-23T09:04:00.846" v="23068" actId="164"/>
          <ac:grpSpMkLst>
            <pc:docMk/>
            <pc:sldMk cId="4111243063" sldId="6074"/>
            <ac:grpSpMk id="17" creationId="{595AA6CB-803B-354E-2B0C-1EF6136A4578}"/>
          </ac:grpSpMkLst>
        </pc:grpChg>
        <pc:grpChg chg="add mod">
          <ac:chgData name="松浦英宗" userId="9b03fd3a-662f-49ff-9af1-1b93cf7aab22" providerId="ADAL" clId="{56E9DFAE-DDAD-4FCA-8AED-56B2D15DB479}" dt="2026-02-23T09:04:06.322" v="23072" actId="1035"/>
          <ac:grpSpMkLst>
            <pc:docMk/>
            <pc:sldMk cId="4111243063" sldId="6074"/>
            <ac:grpSpMk id="18" creationId="{CABD091A-29FA-5262-37BC-BAA7516A4FFC}"/>
          </ac:grpSpMkLst>
        </pc:grpChg>
        <pc:grpChg chg="mod">
          <ac:chgData name="松浦英宗" userId="9b03fd3a-662f-49ff-9af1-1b93cf7aab22" providerId="ADAL" clId="{56E9DFAE-DDAD-4FCA-8AED-56B2D15DB479}" dt="2026-02-23T09:04:04.939" v="23069" actId="571"/>
          <ac:grpSpMkLst>
            <pc:docMk/>
            <pc:sldMk cId="4111243063" sldId="6074"/>
            <ac:grpSpMk id="21" creationId="{76DB7639-3608-1436-B663-928866A8E597}"/>
          </ac:grpSpMkLst>
        </pc:grpChg>
      </pc:sldChg>
      <pc:sldChg chg="addSp delSp modSp add del mod ord">
        <pc:chgData name="松浦英宗" userId="9b03fd3a-662f-49ff-9af1-1b93cf7aab22" providerId="ADAL" clId="{56E9DFAE-DDAD-4FCA-8AED-56B2D15DB479}" dt="2026-02-23T10:29:25.690" v="24289" actId="47"/>
        <pc:sldMkLst>
          <pc:docMk/>
          <pc:sldMk cId="3557035467" sldId="6075"/>
        </pc:sldMkLst>
        <pc:spChg chg="add mod">
          <ac:chgData name="松浦英宗" userId="9b03fd3a-662f-49ff-9af1-1b93cf7aab22" providerId="ADAL" clId="{56E9DFAE-DDAD-4FCA-8AED-56B2D15DB479}" dt="2026-02-23T08:59:43.792" v="22978" actId="164"/>
          <ac:spMkLst>
            <pc:docMk/>
            <pc:sldMk cId="3557035467" sldId="6075"/>
            <ac:spMk id="2" creationId="{F138DC11-89BD-4EE7-652D-02B4973ECC2F}"/>
          </ac:spMkLst>
        </pc:spChg>
        <pc:spChg chg="add mod topLvl">
          <ac:chgData name="松浦英宗" userId="9b03fd3a-662f-49ff-9af1-1b93cf7aab22" providerId="ADAL" clId="{56E9DFAE-DDAD-4FCA-8AED-56B2D15DB479}" dt="2026-02-23T08:59:46.369" v="22979" actId="164"/>
          <ac:spMkLst>
            <pc:docMk/>
            <pc:sldMk cId="3557035467" sldId="6075"/>
            <ac:spMk id="4" creationId="{8F627A2B-3C96-9467-0D08-D93425E44EFB}"/>
          </ac:spMkLst>
        </pc:spChg>
        <pc:spChg chg="add mod topLvl">
          <ac:chgData name="松浦英宗" userId="9b03fd3a-662f-49ff-9af1-1b93cf7aab22" providerId="ADAL" clId="{56E9DFAE-DDAD-4FCA-8AED-56B2D15DB479}" dt="2026-02-23T08:59:40.533" v="22977" actId="164"/>
          <ac:spMkLst>
            <pc:docMk/>
            <pc:sldMk cId="3557035467" sldId="6075"/>
            <ac:spMk id="5" creationId="{A0A38EFC-2E9C-AB87-6F9A-DF4C48866C4B}"/>
          </ac:spMkLst>
        </pc:spChg>
        <pc:spChg chg="add mod topLvl">
          <ac:chgData name="松浦英宗" userId="9b03fd3a-662f-49ff-9af1-1b93cf7aab22" providerId="ADAL" clId="{56E9DFAE-DDAD-4FCA-8AED-56B2D15DB479}" dt="2026-02-23T08:59:43.792" v="22978" actId="164"/>
          <ac:spMkLst>
            <pc:docMk/>
            <pc:sldMk cId="3557035467" sldId="6075"/>
            <ac:spMk id="6" creationId="{3ABB587C-F45C-7E94-3625-958E29FBE446}"/>
          </ac:spMkLst>
        </pc:spChg>
        <pc:spChg chg="add mod topLvl">
          <ac:chgData name="松浦英宗" userId="9b03fd3a-662f-49ff-9af1-1b93cf7aab22" providerId="ADAL" clId="{56E9DFAE-DDAD-4FCA-8AED-56B2D15DB479}" dt="2026-02-23T08:59:46.369" v="22979" actId="164"/>
          <ac:spMkLst>
            <pc:docMk/>
            <pc:sldMk cId="3557035467" sldId="6075"/>
            <ac:spMk id="7" creationId="{D4D3115E-37C5-5E7D-B118-BB9FD51669D4}"/>
          </ac:spMkLst>
        </pc:spChg>
        <pc:spChg chg="mod topLvl">
          <ac:chgData name="松浦英宗" userId="9b03fd3a-662f-49ff-9af1-1b93cf7aab22" providerId="ADAL" clId="{56E9DFAE-DDAD-4FCA-8AED-56B2D15DB479}" dt="2026-02-23T08:59:40.533" v="22977" actId="164"/>
          <ac:spMkLst>
            <pc:docMk/>
            <pc:sldMk cId="3557035467" sldId="6075"/>
            <ac:spMk id="8" creationId="{71111C54-1E2A-AB56-FD3F-070FCBDE1A40}"/>
          </ac:spMkLst>
        </pc:spChg>
        <pc:spChg chg="mod">
          <ac:chgData name="松浦英宗" userId="9b03fd3a-662f-49ff-9af1-1b93cf7aab22" providerId="ADAL" clId="{56E9DFAE-DDAD-4FCA-8AED-56B2D15DB479}" dt="2026-02-23T08:59:40.533" v="22977" actId="164"/>
          <ac:spMkLst>
            <pc:docMk/>
            <pc:sldMk cId="3557035467" sldId="6075"/>
            <ac:spMk id="19" creationId="{6D18B73E-4982-7B4E-7094-A4C598792806}"/>
          </ac:spMkLst>
        </pc:spChg>
        <pc:spChg chg="mod">
          <ac:chgData name="松浦英宗" userId="9b03fd3a-662f-49ff-9af1-1b93cf7aab22" providerId="ADAL" clId="{56E9DFAE-DDAD-4FCA-8AED-56B2D15DB479}" dt="2026-02-23T08:59:43.792" v="22978" actId="164"/>
          <ac:spMkLst>
            <pc:docMk/>
            <pc:sldMk cId="3557035467" sldId="6075"/>
            <ac:spMk id="20" creationId="{3C08D4D0-D06E-8D1F-1BDD-AC418FB287BC}"/>
          </ac:spMkLst>
        </pc:spChg>
        <pc:spChg chg="mod">
          <ac:chgData name="松浦英宗" userId="9b03fd3a-662f-49ff-9af1-1b93cf7aab22" providerId="ADAL" clId="{56E9DFAE-DDAD-4FCA-8AED-56B2D15DB479}" dt="2026-02-23T08:59:46.369" v="22979" actId="164"/>
          <ac:spMkLst>
            <pc:docMk/>
            <pc:sldMk cId="3557035467" sldId="6075"/>
            <ac:spMk id="21" creationId="{84E57676-CF69-2F7E-9987-BF321134E77D}"/>
          </ac:spMkLst>
        </pc:spChg>
        <pc:spChg chg="mod">
          <ac:chgData name="松浦英宗" userId="9b03fd3a-662f-49ff-9af1-1b93cf7aab22" providerId="ADAL" clId="{56E9DFAE-DDAD-4FCA-8AED-56B2D15DB479}" dt="2026-02-23T08:59:40.533" v="22977" actId="164"/>
          <ac:spMkLst>
            <pc:docMk/>
            <pc:sldMk cId="3557035467" sldId="6075"/>
            <ac:spMk id="24" creationId="{72F3A2E9-0EBE-3F38-A1C0-F2071A15BC01}"/>
          </ac:spMkLst>
        </pc:spChg>
        <pc:spChg chg="mod topLvl">
          <ac:chgData name="松浦英宗" userId="9b03fd3a-662f-49ff-9af1-1b93cf7aab22" providerId="ADAL" clId="{56E9DFAE-DDAD-4FCA-8AED-56B2D15DB479}" dt="2026-02-23T08:59:43.792" v="22978" actId="164"/>
          <ac:spMkLst>
            <pc:docMk/>
            <pc:sldMk cId="3557035467" sldId="6075"/>
            <ac:spMk id="25" creationId="{5D1EDD85-86E5-C1A8-CE07-C16347E109B7}"/>
          </ac:spMkLst>
        </pc:spChg>
        <pc:spChg chg="mod">
          <ac:chgData name="松浦英宗" userId="9b03fd3a-662f-49ff-9af1-1b93cf7aab22" providerId="ADAL" clId="{56E9DFAE-DDAD-4FCA-8AED-56B2D15DB479}" dt="2026-02-23T08:59:46.369" v="22979" actId="164"/>
          <ac:spMkLst>
            <pc:docMk/>
            <pc:sldMk cId="3557035467" sldId="6075"/>
            <ac:spMk id="26" creationId="{B58882CE-9196-5F8A-F100-5319C4A0F7B9}"/>
          </ac:spMkLst>
        </pc:spChg>
        <pc:spChg chg="mod topLvl">
          <ac:chgData name="松浦英宗" userId="9b03fd3a-662f-49ff-9af1-1b93cf7aab22" providerId="ADAL" clId="{56E9DFAE-DDAD-4FCA-8AED-56B2D15DB479}" dt="2026-02-23T08:59:40.533" v="22977" actId="164"/>
          <ac:spMkLst>
            <pc:docMk/>
            <pc:sldMk cId="3557035467" sldId="6075"/>
            <ac:spMk id="29" creationId="{0BF6E673-3F84-4734-22EE-A4E88AEF1A36}"/>
          </ac:spMkLst>
        </pc:spChg>
        <pc:spChg chg="mod">
          <ac:chgData name="松浦英宗" userId="9b03fd3a-662f-49ff-9af1-1b93cf7aab22" providerId="ADAL" clId="{56E9DFAE-DDAD-4FCA-8AED-56B2D15DB479}" dt="2026-02-23T08:59:43.792" v="22978" actId="164"/>
          <ac:spMkLst>
            <pc:docMk/>
            <pc:sldMk cId="3557035467" sldId="6075"/>
            <ac:spMk id="30" creationId="{0A5A1BAA-D672-DF22-498E-DE757DAF0AE6}"/>
          </ac:spMkLst>
        </pc:spChg>
        <pc:spChg chg="mod">
          <ac:chgData name="松浦英宗" userId="9b03fd3a-662f-49ff-9af1-1b93cf7aab22" providerId="ADAL" clId="{56E9DFAE-DDAD-4FCA-8AED-56B2D15DB479}" dt="2026-02-23T08:59:46.369" v="22979" actId="164"/>
          <ac:spMkLst>
            <pc:docMk/>
            <pc:sldMk cId="3557035467" sldId="6075"/>
            <ac:spMk id="31" creationId="{39525718-113A-F60A-A176-4F6753F8495C}"/>
          </ac:spMkLst>
        </pc:spChg>
        <pc:spChg chg="mod">
          <ac:chgData name="松浦英宗" userId="9b03fd3a-662f-49ff-9af1-1b93cf7aab22" providerId="ADAL" clId="{56E9DFAE-DDAD-4FCA-8AED-56B2D15DB479}" dt="2026-02-23T08:59:40.533" v="22977" actId="164"/>
          <ac:spMkLst>
            <pc:docMk/>
            <pc:sldMk cId="3557035467" sldId="6075"/>
            <ac:spMk id="34" creationId="{F58CA6E4-FCC9-6B02-E6B3-6B2E98944F99}"/>
          </ac:spMkLst>
        </pc:spChg>
        <pc:spChg chg="mod">
          <ac:chgData name="松浦英宗" userId="9b03fd3a-662f-49ff-9af1-1b93cf7aab22" providerId="ADAL" clId="{56E9DFAE-DDAD-4FCA-8AED-56B2D15DB479}" dt="2026-02-23T08:59:43.792" v="22978" actId="164"/>
          <ac:spMkLst>
            <pc:docMk/>
            <pc:sldMk cId="3557035467" sldId="6075"/>
            <ac:spMk id="35" creationId="{021A9051-1C50-F3F4-C39C-5992CD279017}"/>
          </ac:spMkLst>
        </pc:spChg>
        <pc:spChg chg="mod">
          <ac:chgData name="松浦英宗" userId="9b03fd3a-662f-49ff-9af1-1b93cf7aab22" providerId="ADAL" clId="{56E9DFAE-DDAD-4FCA-8AED-56B2D15DB479}" dt="2026-02-23T08:59:46.369" v="22979" actId="164"/>
          <ac:spMkLst>
            <pc:docMk/>
            <pc:sldMk cId="3557035467" sldId="6075"/>
            <ac:spMk id="36" creationId="{84D1C20A-3833-536B-AFFE-2DAD457D872A}"/>
          </ac:spMkLst>
        </pc:spChg>
        <pc:spChg chg="mod">
          <ac:chgData name="松浦英宗" userId="9b03fd3a-662f-49ff-9af1-1b93cf7aab22" providerId="ADAL" clId="{56E9DFAE-DDAD-4FCA-8AED-56B2D15DB479}" dt="2026-02-23T08:59:40.533" v="22977" actId="164"/>
          <ac:spMkLst>
            <pc:docMk/>
            <pc:sldMk cId="3557035467" sldId="6075"/>
            <ac:spMk id="39" creationId="{B0A59A2D-A5E7-CF52-3305-A98E2FD475F9}"/>
          </ac:spMkLst>
        </pc:spChg>
        <pc:spChg chg="mod topLvl">
          <ac:chgData name="松浦英宗" userId="9b03fd3a-662f-49ff-9af1-1b93cf7aab22" providerId="ADAL" clId="{56E9DFAE-DDAD-4FCA-8AED-56B2D15DB479}" dt="2026-02-23T08:59:43.792" v="22978" actId="164"/>
          <ac:spMkLst>
            <pc:docMk/>
            <pc:sldMk cId="3557035467" sldId="6075"/>
            <ac:spMk id="40" creationId="{86BA5A7B-4934-F4C5-BC68-A41CE1026FA8}"/>
          </ac:spMkLst>
        </pc:spChg>
        <pc:spChg chg="mod">
          <ac:chgData name="松浦英宗" userId="9b03fd3a-662f-49ff-9af1-1b93cf7aab22" providerId="ADAL" clId="{56E9DFAE-DDAD-4FCA-8AED-56B2D15DB479}" dt="2026-02-23T08:59:46.369" v="22979" actId="164"/>
          <ac:spMkLst>
            <pc:docMk/>
            <pc:sldMk cId="3557035467" sldId="6075"/>
            <ac:spMk id="41" creationId="{A7E9D03F-C6E7-6743-BFB3-733ADE06DD88}"/>
          </ac:spMkLst>
        </pc:spChg>
        <pc:spChg chg="mod">
          <ac:chgData name="松浦英宗" userId="9b03fd3a-662f-49ff-9af1-1b93cf7aab22" providerId="ADAL" clId="{56E9DFAE-DDAD-4FCA-8AED-56B2D15DB479}" dt="2026-02-23T08:59:40.533" v="22977" actId="164"/>
          <ac:spMkLst>
            <pc:docMk/>
            <pc:sldMk cId="3557035467" sldId="6075"/>
            <ac:spMk id="44" creationId="{B901DEBD-090E-C7BA-3440-4683434EB81B}"/>
          </ac:spMkLst>
        </pc:spChg>
        <pc:spChg chg="mod">
          <ac:chgData name="松浦英宗" userId="9b03fd3a-662f-49ff-9af1-1b93cf7aab22" providerId="ADAL" clId="{56E9DFAE-DDAD-4FCA-8AED-56B2D15DB479}" dt="2026-02-23T08:59:43.792" v="22978" actId="164"/>
          <ac:spMkLst>
            <pc:docMk/>
            <pc:sldMk cId="3557035467" sldId="6075"/>
            <ac:spMk id="45" creationId="{C0BE1624-F6C6-C674-A926-0078A8E40AC6}"/>
          </ac:spMkLst>
        </pc:spChg>
        <pc:spChg chg="mod topLvl">
          <ac:chgData name="松浦英宗" userId="9b03fd3a-662f-49ff-9af1-1b93cf7aab22" providerId="ADAL" clId="{56E9DFAE-DDAD-4FCA-8AED-56B2D15DB479}" dt="2026-02-23T08:59:46.369" v="22979" actId="164"/>
          <ac:spMkLst>
            <pc:docMk/>
            <pc:sldMk cId="3557035467" sldId="6075"/>
            <ac:spMk id="46" creationId="{A39F7BB3-6FAF-4C8B-A5E9-93B98CCBA972}"/>
          </ac:spMkLst>
        </pc:spChg>
        <pc:spChg chg="mod">
          <ac:chgData name="松浦英宗" userId="9b03fd3a-662f-49ff-9af1-1b93cf7aab22" providerId="ADAL" clId="{56E9DFAE-DDAD-4FCA-8AED-56B2D15DB479}" dt="2026-02-23T08:59:40.533" v="22977" actId="164"/>
          <ac:spMkLst>
            <pc:docMk/>
            <pc:sldMk cId="3557035467" sldId="6075"/>
            <ac:spMk id="49" creationId="{37992313-CE01-A75E-F4CD-D91296CC14C9}"/>
          </ac:spMkLst>
        </pc:spChg>
        <pc:spChg chg="mod">
          <ac:chgData name="松浦英宗" userId="9b03fd3a-662f-49ff-9af1-1b93cf7aab22" providerId="ADAL" clId="{56E9DFAE-DDAD-4FCA-8AED-56B2D15DB479}" dt="2026-02-23T08:59:43.792" v="22978" actId="164"/>
          <ac:spMkLst>
            <pc:docMk/>
            <pc:sldMk cId="3557035467" sldId="6075"/>
            <ac:spMk id="50" creationId="{F9A6946D-576E-6D37-BFF8-2951E47D1592}"/>
          </ac:spMkLst>
        </pc:spChg>
        <pc:spChg chg="mod">
          <ac:chgData name="松浦英宗" userId="9b03fd3a-662f-49ff-9af1-1b93cf7aab22" providerId="ADAL" clId="{56E9DFAE-DDAD-4FCA-8AED-56B2D15DB479}" dt="2026-02-23T08:59:46.369" v="22979" actId="164"/>
          <ac:spMkLst>
            <pc:docMk/>
            <pc:sldMk cId="3557035467" sldId="6075"/>
            <ac:spMk id="51" creationId="{7776FB35-AA18-2F61-9072-DF47321EDD9C}"/>
          </ac:spMkLst>
        </pc:spChg>
        <pc:spChg chg="mod">
          <ac:chgData name="松浦英宗" userId="9b03fd3a-662f-49ff-9af1-1b93cf7aab22" providerId="ADAL" clId="{56E9DFAE-DDAD-4FCA-8AED-56B2D15DB479}" dt="2026-02-23T08:59:40.533" v="22977" actId="164"/>
          <ac:spMkLst>
            <pc:docMk/>
            <pc:sldMk cId="3557035467" sldId="6075"/>
            <ac:spMk id="54" creationId="{A556D2F8-60EE-86DC-25DB-14BEF9E9AEDD}"/>
          </ac:spMkLst>
        </pc:spChg>
        <pc:spChg chg="mod topLvl">
          <ac:chgData name="松浦英宗" userId="9b03fd3a-662f-49ff-9af1-1b93cf7aab22" providerId="ADAL" clId="{56E9DFAE-DDAD-4FCA-8AED-56B2D15DB479}" dt="2026-02-23T08:59:43.792" v="22978" actId="164"/>
          <ac:spMkLst>
            <pc:docMk/>
            <pc:sldMk cId="3557035467" sldId="6075"/>
            <ac:spMk id="55" creationId="{AFD37F1D-FD33-5986-3588-FB81D349E010}"/>
          </ac:spMkLst>
        </pc:spChg>
        <pc:spChg chg="mod">
          <ac:chgData name="松浦英宗" userId="9b03fd3a-662f-49ff-9af1-1b93cf7aab22" providerId="ADAL" clId="{56E9DFAE-DDAD-4FCA-8AED-56B2D15DB479}" dt="2026-02-23T08:59:46.369" v="22979" actId="164"/>
          <ac:spMkLst>
            <pc:docMk/>
            <pc:sldMk cId="3557035467" sldId="6075"/>
            <ac:spMk id="56" creationId="{44C9D5DB-1F75-C8DC-C724-7B8707440356}"/>
          </ac:spMkLst>
        </pc:spChg>
        <pc:grpChg chg="add mod">
          <ac:chgData name="松浦英宗" userId="9b03fd3a-662f-49ff-9af1-1b93cf7aab22" providerId="ADAL" clId="{56E9DFAE-DDAD-4FCA-8AED-56B2D15DB479}" dt="2026-02-23T08:59:03.422" v="22967" actId="164"/>
          <ac:grpSpMkLst>
            <pc:docMk/>
            <pc:sldMk cId="3557035467" sldId="6075"/>
            <ac:grpSpMk id="9" creationId="{122299EF-B476-59D0-B49B-7CE4A49F87A7}"/>
          </ac:grpSpMkLst>
        </pc:grpChg>
        <pc:grpChg chg="add mod">
          <ac:chgData name="松浦英宗" userId="9b03fd3a-662f-49ff-9af1-1b93cf7aab22" providerId="ADAL" clId="{56E9DFAE-DDAD-4FCA-8AED-56B2D15DB479}" dt="2026-02-23T08:54:14.231" v="22877" actId="1035"/>
          <ac:grpSpMkLst>
            <pc:docMk/>
            <pc:sldMk cId="3557035467" sldId="6075"/>
            <ac:grpSpMk id="14" creationId="{E5E038E2-3EE1-2E00-9920-839C2CB327D4}"/>
          </ac:grpSpMkLst>
        </pc:grpChg>
        <pc:grpChg chg="add mod">
          <ac:chgData name="松浦英宗" userId="9b03fd3a-662f-49ff-9af1-1b93cf7aab22" providerId="ADAL" clId="{56E9DFAE-DDAD-4FCA-8AED-56B2D15DB479}" dt="2026-02-23T08:59:03.422" v="22967" actId="164"/>
          <ac:grpSpMkLst>
            <pc:docMk/>
            <pc:sldMk cId="3557035467" sldId="6075"/>
            <ac:grpSpMk id="15" creationId="{CB266B89-D2C1-E1D0-90AC-01535D31AE9C}"/>
          </ac:grpSpMkLst>
        </pc:grpChg>
        <pc:grpChg chg="add mod">
          <ac:chgData name="松浦英宗" userId="9b03fd3a-662f-49ff-9af1-1b93cf7aab22" providerId="ADAL" clId="{56E9DFAE-DDAD-4FCA-8AED-56B2D15DB479}" dt="2026-02-23T08:59:03.422" v="22967" actId="164"/>
          <ac:grpSpMkLst>
            <pc:docMk/>
            <pc:sldMk cId="3557035467" sldId="6075"/>
            <ac:grpSpMk id="16" creationId="{1B418AA2-87AA-781D-4F11-F17E5121D6C0}"/>
          </ac:grpSpMkLst>
        </pc:grpChg>
        <pc:grpChg chg="add mod">
          <ac:chgData name="松浦英宗" userId="9b03fd3a-662f-49ff-9af1-1b93cf7aab22" providerId="ADAL" clId="{56E9DFAE-DDAD-4FCA-8AED-56B2D15DB479}" dt="2026-02-23T08:59:03.422" v="22967" actId="164"/>
          <ac:grpSpMkLst>
            <pc:docMk/>
            <pc:sldMk cId="3557035467" sldId="6075"/>
            <ac:grpSpMk id="18" creationId="{D5116C5D-EB15-6875-B430-0ED8A6CDE9C4}"/>
          </ac:grpSpMkLst>
        </pc:grpChg>
        <pc:grpChg chg="add mod">
          <ac:chgData name="松浦英宗" userId="9b03fd3a-662f-49ff-9af1-1b93cf7aab22" providerId="ADAL" clId="{56E9DFAE-DDAD-4FCA-8AED-56B2D15DB479}" dt="2026-02-23T08:54:26.609" v="22885" actId="465"/>
          <ac:grpSpMkLst>
            <pc:docMk/>
            <pc:sldMk cId="3557035467" sldId="6075"/>
            <ac:grpSpMk id="23" creationId="{5AAD5B50-339B-9795-73CC-C211EAF5D747}"/>
          </ac:grpSpMkLst>
        </pc:grpChg>
        <pc:grpChg chg="add mod">
          <ac:chgData name="松浦英宗" userId="9b03fd3a-662f-49ff-9af1-1b93cf7aab22" providerId="ADAL" clId="{56E9DFAE-DDAD-4FCA-8AED-56B2D15DB479}" dt="2026-02-23T08:59:03.422" v="22967" actId="164"/>
          <ac:grpSpMkLst>
            <pc:docMk/>
            <pc:sldMk cId="3557035467" sldId="6075"/>
            <ac:grpSpMk id="28" creationId="{0436B571-45EC-751E-32D8-0EE02AD556D7}"/>
          </ac:grpSpMkLst>
        </pc:grpChg>
        <pc:grpChg chg="add mod">
          <ac:chgData name="松浦英宗" userId="9b03fd3a-662f-49ff-9af1-1b93cf7aab22" providerId="ADAL" clId="{56E9DFAE-DDAD-4FCA-8AED-56B2D15DB479}" dt="2026-02-23T08:59:03.422" v="22967" actId="164"/>
          <ac:grpSpMkLst>
            <pc:docMk/>
            <pc:sldMk cId="3557035467" sldId="6075"/>
            <ac:grpSpMk id="33" creationId="{E30D1E38-8989-AB79-576A-228B7A593B01}"/>
          </ac:grpSpMkLst>
        </pc:grpChg>
        <pc:grpChg chg="add mod">
          <ac:chgData name="松浦英宗" userId="9b03fd3a-662f-49ff-9af1-1b93cf7aab22" providerId="ADAL" clId="{56E9DFAE-DDAD-4FCA-8AED-56B2D15DB479}" dt="2026-02-23T08:54:26.609" v="22885" actId="465"/>
          <ac:grpSpMkLst>
            <pc:docMk/>
            <pc:sldMk cId="3557035467" sldId="6075"/>
            <ac:grpSpMk id="38" creationId="{A1BE6B25-4D67-9120-F9BB-3D8EA577D472}"/>
          </ac:grpSpMkLst>
        </pc:grpChg>
        <pc:grpChg chg="add mod">
          <ac:chgData name="松浦英宗" userId="9b03fd3a-662f-49ff-9af1-1b93cf7aab22" providerId="ADAL" clId="{56E9DFAE-DDAD-4FCA-8AED-56B2D15DB479}" dt="2026-02-23T08:59:03.422" v="22967" actId="164"/>
          <ac:grpSpMkLst>
            <pc:docMk/>
            <pc:sldMk cId="3557035467" sldId="6075"/>
            <ac:grpSpMk id="43" creationId="{6D026486-C2B8-1424-9A64-026E31E42509}"/>
          </ac:grpSpMkLst>
        </pc:grpChg>
        <pc:grpChg chg="add mod">
          <ac:chgData name="松浦英宗" userId="9b03fd3a-662f-49ff-9af1-1b93cf7aab22" providerId="ADAL" clId="{56E9DFAE-DDAD-4FCA-8AED-56B2D15DB479}" dt="2026-02-23T08:59:03.422" v="22967" actId="164"/>
          <ac:grpSpMkLst>
            <pc:docMk/>
            <pc:sldMk cId="3557035467" sldId="6075"/>
            <ac:grpSpMk id="48" creationId="{C00234CA-F07E-84C1-3DAD-65588FFE9812}"/>
          </ac:grpSpMkLst>
        </pc:grpChg>
        <pc:grpChg chg="add mod">
          <ac:chgData name="松浦英宗" userId="9b03fd3a-662f-49ff-9af1-1b93cf7aab22" providerId="ADAL" clId="{56E9DFAE-DDAD-4FCA-8AED-56B2D15DB479}" dt="2026-02-23T08:59:03.422" v="22967" actId="164"/>
          <ac:grpSpMkLst>
            <pc:docMk/>
            <pc:sldMk cId="3557035467" sldId="6075"/>
            <ac:grpSpMk id="53" creationId="{1C4B139B-4B79-5354-2000-C84EBC3F216B}"/>
          </ac:grpSpMkLst>
        </pc:grpChg>
        <pc:grpChg chg="add mod">
          <ac:chgData name="松浦英宗" userId="9b03fd3a-662f-49ff-9af1-1b93cf7aab22" providerId="ADAL" clId="{56E9DFAE-DDAD-4FCA-8AED-56B2D15DB479}" dt="2026-02-23T08:59:14.350" v="22972" actId="12788"/>
          <ac:grpSpMkLst>
            <pc:docMk/>
            <pc:sldMk cId="3557035467" sldId="6075"/>
            <ac:grpSpMk id="58" creationId="{130A28C2-F516-7998-EB3C-ECB0A8089F34}"/>
          </ac:grpSpMkLst>
        </pc:grpChg>
        <pc:grpChg chg="mod">
          <ac:chgData name="松浦英宗" userId="9b03fd3a-662f-49ff-9af1-1b93cf7aab22" providerId="ADAL" clId="{56E9DFAE-DDAD-4FCA-8AED-56B2D15DB479}" dt="2026-02-23T09:00:07.285" v="22990" actId="164"/>
          <ac:grpSpMkLst>
            <pc:docMk/>
            <pc:sldMk cId="3557035467" sldId="6075"/>
            <ac:grpSpMk id="59" creationId="{C47ED96B-B517-B5EF-1858-AD1058A9C218}"/>
          </ac:grpSpMkLst>
        </pc:grpChg>
        <pc:grpChg chg="mod">
          <ac:chgData name="松浦英宗" userId="9b03fd3a-662f-49ff-9af1-1b93cf7aab22" providerId="ADAL" clId="{56E9DFAE-DDAD-4FCA-8AED-56B2D15DB479}" dt="2026-02-23T09:00:07.285" v="22990" actId="164"/>
          <ac:grpSpMkLst>
            <pc:docMk/>
            <pc:sldMk cId="3557035467" sldId="6075"/>
            <ac:grpSpMk id="60" creationId="{96EC9FFA-4CD1-2412-B63A-11AB9D123349}"/>
          </ac:grpSpMkLst>
        </pc:grpChg>
        <pc:grpChg chg="mod">
          <ac:chgData name="松浦英宗" userId="9b03fd3a-662f-49ff-9af1-1b93cf7aab22" providerId="ADAL" clId="{56E9DFAE-DDAD-4FCA-8AED-56B2D15DB479}" dt="2026-02-23T09:00:07.285" v="22990" actId="164"/>
          <ac:grpSpMkLst>
            <pc:docMk/>
            <pc:sldMk cId="3557035467" sldId="6075"/>
            <ac:grpSpMk id="61" creationId="{D03AEC76-625E-FCE4-B812-E3AA1C851EC0}"/>
          </ac:grpSpMkLst>
        </pc:grpChg>
        <pc:grpChg chg="add mod">
          <ac:chgData name="松浦英宗" userId="9b03fd3a-662f-49ff-9af1-1b93cf7aab22" providerId="ADAL" clId="{56E9DFAE-DDAD-4FCA-8AED-56B2D15DB479}" dt="2026-02-23T09:00:14.690" v="22993" actId="14100"/>
          <ac:grpSpMkLst>
            <pc:docMk/>
            <pc:sldMk cId="3557035467" sldId="6075"/>
            <ac:grpSpMk id="62" creationId="{72D30C11-C102-9AF4-467B-6C4578BDB7AB}"/>
          </ac:grpSpMkLst>
        </pc:grpChg>
        <pc:cxnChg chg="add mod">
          <ac:chgData name="松浦英宗" userId="9b03fd3a-662f-49ff-9af1-1b93cf7aab22" providerId="ADAL" clId="{56E9DFAE-DDAD-4FCA-8AED-56B2D15DB479}" dt="2026-02-23T08:53:08.110" v="22829" actId="164"/>
          <ac:cxnSpMkLst>
            <pc:docMk/>
            <pc:sldMk cId="3557035467" sldId="6075"/>
            <ac:cxnSpMk id="10" creationId="{754391BA-D133-2C0B-CCF2-81F72D384402}"/>
          </ac:cxnSpMkLst>
        </pc:cxnChg>
        <pc:cxnChg chg="add mod">
          <ac:chgData name="松浦英宗" userId="9b03fd3a-662f-49ff-9af1-1b93cf7aab22" providerId="ADAL" clId="{56E9DFAE-DDAD-4FCA-8AED-56B2D15DB479}" dt="2026-02-23T08:53:05.579" v="22828" actId="164"/>
          <ac:cxnSpMkLst>
            <pc:docMk/>
            <pc:sldMk cId="3557035467" sldId="6075"/>
            <ac:cxnSpMk id="12" creationId="{F3107558-49B2-5886-3C9E-CA16FDC39247}"/>
          </ac:cxnSpMkLst>
        </pc:cxnChg>
        <pc:cxnChg chg="add mod">
          <ac:chgData name="松浦英宗" userId="9b03fd3a-662f-49ff-9af1-1b93cf7aab22" providerId="ADAL" clId="{56E9DFAE-DDAD-4FCA-8AED-56B2D15DB479}" dt="2026-02-23T08:53:01.968" v="22827" actId="164"/>
          <ac:cxnSpMkLst>
            <pc:docMk/>
            <pc:sldMk cId="3557035467" sldId="6075"/>
            <ac:cxnSpMk id="13" creationId="{20E1A11E-DB80-F7C7-F851-356339552DDD}"/>
          </ac:cxnSpMkLst>
        </pc:cxnChg>
        <pc:cxnChg chg="add mod">
          <ac:chgData name="松浦英宗" userId="9b03fd3a-662f-49ff-9af1-1b93cf7aab22" providerId="ADAL" clId="{56E9DFAE-DDAD-4FCA-8AED-56B2D15DB479}" dt="2026-02-23T09:00:07.285" v="22990" actId="164"/>
          <ac:cxnSpMkLst>
            <pc:docMk/>
            <pc:sldMk cId="3557035467" sldId="6075"/>
            <ac:cxnSpMk id="17" creationId="{DA0394A9-AF3D-9DBC-6D98-D836E4C66671}"/>
          </ac:cxnSpMkLst>
        </pc:cxnChg>
        <pc:cxnChg chg="add mod">
          <ac:chgData name="松浦英宗" userId="9b03fd3a-662f-49ff-9af1-1b93cf7aab22" providerId="ADAL" clId="{56E9DFAE-DDAD-4FCA-8AED-56B2D15DB479}" dt="2026-02-23T09:00:07.285" v="22990" actId="164"/>
          <ac:cxnSpMkLst>
            <pc:docMk/>
            <pc:sldMk cId="3557035467" sldId="6075"/>
            <ac:cxnSpMk id="22" creationId="{23DC427E-0AAB-E406-8A68-ED89C44BDDA5}"/>
          </ac:cxnSpMkLst>
        </pc:cxnChg>
        <pc:cxnChg chg="add mod">
          <ac:chgData name="松浦英宗" userId="9b03fd3a-662f-49ff-9af1-1b93cf7aab22" providerId="ADAL" clId="{56E9DFAE-DDAD-4FCA-8AED-56B2D15DB479}" dt="2026-02-23T09:00:07.285" v="22990" actId="164"/>
          <ac:cxnSpMkLst>
            <pc:docMk/>
            <pc:sldMk cId="3557035467" sldId="6075"/>
            <ac:cxnSpMk id="27" creationId="{FFC31CBA-2022-4824-E2F2-61B9577B104B}"/>
          </ac:cxnSpMkLst>
        </pc:cxnChg>
        <pc:cxnChg chg="add mod">
          <ac:chgData name="松浦英宗" userId="9b03fd3a-662f-49ff-9af1-1b93cf7aab22" providerId="ADAL" clId="{56E9DFAE-DDAD-4FCA-8AED-56B2D15DB479}" dt="2026-02-23T09:00:07.285" v="22990" actId="164"/>
          <ac:cxnSpMkLst>
            <pc:docMk/>
            <pc:sldMk cId="3557035467" sldId="6075"/>
            <ac:cxnSpMk id="32" creationId="{0E8B1708-8BD7-066F-01AE-0FED6FCFB2B7}"/>
          </ac:cxnSpMkLst>
        </pc:cxnChg>
        <pc:cxnChg chg="add mod">
          <ac:chgData name="松浦英宗" userId="9b03fd3a-662f-49ff-9af1-1b93cf7aab22" providerId="ADAL" clId="{56E9DFAE-DDAD-4FCA-8AED-56B2D15DB479}" dt="2026-02-23T08:53:51.179" v="22842" actId="571"/>
          <ac:cxnSpMkLst>
            <pc:docMk/>
            <pc:sldMk cId="3557035467" sldId="6075"/>
            <ac:cxnSpMk id="37" creationId="{64DC6A69-7095-D506-A6FC-378D7EBBD5A1}"/>
          </ac:cxnSpMkLst>
        </pc:cxnChg>
        <pc:cxnChg chg="add mod">
          <ac:chgData name="松浦英宗" userId="9b03fd3a-662f-49ff-9af1-1b93cf7aab22" providerId="ADAL" clId="{56E9DFAE-DDAD-4FCA-8AED-56B2D15DB479}" dt="2026-02-23T09:00:07.285" v="22990" actId="164"/>
          <ac:cxnSpMkLst>
            <pc:docMk/>
            <pc:sldMk cId="3557035467" sldId="6075"/>
            <ac:cxnSpMk id="42" creationId="{3360B72A-D592-7F2E-1AE7-49E8BA8743D5}"/>
          </ac:cxnSpMkLst>
        </pc:cxnChg>
        <pc:cxnChg chg="add mod">
          <ac:chgData name="松浦英宗" userId="9b03fd3a-662f-49ff-9af1-1b93cf7aab22" providerId="ADAL" clId="{56E9DFAE-DDAD-4FCA-8AED-56B2D15DB479}" dt="2026-02-23T09:00:07.285" v="22990" actId="164"/>
          <ac:cxnSpMkLst>
            <pc:docMk/>
            <pc:sldMk cId="3557035467" sldId="6075"/>
            <ac:cxnSpMk id="47" creationId="{737C8264-E729-82CD-34A6-C2C9BA8CE55E}"/>
          </ac:cxnSpMkLst>
        </pc:cxnChg>
        <pc:cxnChg chg="add mod">
          <ac:chgData name="松浦英宗" userId="9b03fd3a-662f-49ff-9af1-1b93cf7aab22" providerId="ADAL" clId="{56E9DFAE-DDAD-4FCA-8AED-56B2D15DB479}" dt="2026-02-23T08:53:54.704" v="22845" actId="571"/>
          <ac:cxnSpMkLst>
            <pc:docMk/>
            <pc:sldMk cId="3557035467" sldId="6075"/>
            <ac:cxnSpMk id="52" creationId="{7D241D38-F45C-F646-DA68-59C5298909BA}"/>
          </ac:cxnSpMkLst>
        </pc:cxnChg>
        <pc:cxnChg chg="add del mod">
          <ac:chgData name="松浦英宗" userId="9b03fd3a-662f-49ff-9af1-1b93cf7aab22" providerId="ADAL" clId="{56E9DFAE-DDAD-4FCA-8AED-56B2D15DB479}" dt="2026-02-23T08:53:57.414" v="22847" actId="478"/>
          <ac:cxnSpMkLst>
            <pc:docMk/>
            <pc:sldMk cId="3557035467" sldId="6075"/>
            <ac:cxnSpMk id="57" creationId="{BC75AB39-F77F-A25E-7A06-3F8427DA76DA}"/>
          </ac:cxnSpMkLst>
        </pc:cxnChg>
      </pc:sldChg>
      <pc:sldChg chg="addSp delSp modSp add del mod ord">
        <pc:chgData name="松浦英宗" userId="9b03fd3a-662f-49ff-9af1-1b93cf7aab22" providerId="ADAL" clId="{56E9DFAE-DDAD-4FCA-8AED-56B2D15DB479}" dt="2026-02-23T10:29:25.690" v="24289" actId="47"/>
        <pc:sldMkLst>
          <pc:docMk/>
          <pc:sldMk cId="2113804546" sldId="6076"/>
        </pc:sldMkLst>
        <pc:spChg chg="add mod">
          <ac:chgData name="松浦英宗" userId="9b03fd3a-662f-49ff-9af1-1b93cf7aab22" providerId="ADAL" clId="{56E9DFAE-DDAD-4FCA-8AED-56B2D15DB479}" dt="2026-02-23T09:19:22.873" v="23284" actId="571"/>
          <ac:spMkLst>
            <pc:docMk/>
            <pc:sldMk cId="2113804546" sldId="6076"/>
            <ac:spMk id="6" creationId="{38975E07-F3F3-DE69-F6DB-6F0B15B56F1F}"/>
          </ac:spMkLst>
        </pc:spChg>
        <pc:spChg chg="add mod topLvl">
          <ac:chgData name="松浦英宗" userId="9b03fd3a-662f-49ff-9af1-1b93cf7aab22" providerId="ADAL" clId="{56E9DFAE-DDAD-4FCA-8AED-56B2D15DB479}" dt="2026-02-23T09:35:40.172" v="24097" actId="208"/>
          <ac:spMkLst>
            <pc:docMk/>
            <pc:sldMk cId="2113804546" sldId="6076"/>
            <ac:spMk id="7" creationId="{D772E291-4076-843D-A052-1FB5178EF5C5}"/>
          </ac:spMkLst>
        </pc:spChg>
        <pc:spChg chg="mod topLvl">
          <ac:chgData name="松浦英宗" userId="9b03fd3a-662f-49ff-9af1-1b93cf7aab22" providerId="ADAL" clId="{56E9DFAE-DDAD-4FCA-8AED-56B2D15DB479}" dt="2026-02-23T09:35:22.738" v="24084" actId="164"/>
          <ac:spMkLst>
            <pc:docMk/>
            <pc:sldMk cId="2113804546" sldId="6076"/>
            <ac:spMk id="8" creationId="{92FD47DB-B65A-56F3-AE6C-D5DBE0F0984D}"/>
          </ac:spMkLst>
        </pc:spChg>
        <pc:spChg chg="add mod">
          <ac:chgData name="松浦英宗" userId="9b03fd3a-662f-49ff-9af1-1b93cf7aab22" providerId="ADAL" clId="{56E9DFAE-DDAD-4FCA-8AED-56B2D15DB479}" dt="2026-02-23T09:35:22.738" v="24084" actId="164"/>
          <ac:spMkLst>
            <pc:docMk/>
            <pc:sldMk cId="2113804546" sldId="6076"/>
            <ac:spMk id="9" creationId="{20C93276-3B40-D7A3-EBD5-611AFFD758E2}"/>
          </ac:spMkLst>
        </pc:spChg>
        <pc:spChg chg="add mod topLvl">
          <ac:chgData name="松浦英宗" userId="9b03fd3a-662f-49ff-9af1-1b93cf7aab22" providerId="ADAL" clId="{56E9DFAE-DDAD-4FCA-8AED-56B2D15DB479}" dt="2026-02-23T09:35:40.172" v="24097" actId="208"/>
          <ac:spMkLst>
            <pc:docMk/>
            <pc:sldMk cId="2113804546" sldId="6076"/>
            <ac:spMk id="10" creationId="{EAD2FAF4-DA36-65B8-FA07-C57F94BBE696}"/>
          </ac:spMkLst>
        </pc:spChg>
        <pc:spChg chg="add mod">
          <ac:chgData name="松浦英宗" userId="9b03fd3a-662f-49ff-9af1-1b93cf7aab22" providerId="ADAL" clId="{56E9DFAE-DDAD-4FCA-8AED-56B2D15DB479}" dt="2026-02-23T09:34:08.814" v="24036" actId="1036"/>
          <ac:spMkLst>
            <pc:docMk/>
            <pc:sldMk cId="2113804546" sldId="6076"/>
            <ac:spMk id="11" creationId="{ECB29FBD-8B87-7CDB-BBB2-C1F8C9453DF1}"/>
          </ac:spMkLst>
        </pc:spChg>
        <pc:spChg chg="mod topLvl">
          <ac:chgData name="松浦英宗" userId="9b03fd3a-662f-49ff-9af1-1b93cf7aab22" providerId="ADAL" clId="{56E9DFAE-DDAD-4FCA-8AED-56B2D15DB479}" dt="2026-02-23T09:35:22.738" v="24084" actId="164"/>
          <ac:spMkLst>
            <pc:docMk/>
            <pc:sldMk cId="2113804546" sldId="6076"/>
            <ac:spMk id="14" creationId="{88F47D07-78A5-DFEA-9F84-3F119F92961E}"/>
          </ac:spMkLst>
        </pc:spChg>
        <pc:spChg chg="mod">
          <ac:chgData name="松浦英宗" userId="9b03fd3a-662f-49ff-9af1-1b93cf7aab22" providerId="ADAL" clId="{56E9DFAE-DDAD-4FCA-8AED-56B2D15DB479}" dt="2026-02-23T09:31:35.124" v="23733"/>
          <ac:spMkLst>
            <pc:docMk/>
            <pc:sldMk cId="2113804546" sldId="6076"/>
            <ac:spMk id="15" creationId="{D54B2527-9164-C917-898D-550DB7BC27AE}"/>
          </ac:spMkLst>
        </pc:spChg>
        <pc:spChg chg="mod">
          <ac:chgData name="松浦英宗" userId="9b03fd3a-662f-49ff-9af1-1b93cf7aab22" providerId="ADAL" clId="{56E9DFAE-DDAD-4FCA-8AED-56B2D15DB479}" dt="2026-02-23T09:34:08.814" v="24036" actId="1036"/>
          <ac:spMkLst>
            <pc:docMk/>
            <pc:sldMk cId="2113804546" sldId="6076"/>
            <ac:spMk id="16" creationId="{38AE4778-6F19-1926-0359-9D0F05591333}"/>
          </ac:spMkLst>
        </pc:spChg>
        <pc:spChg chg="mod topLvl">
          <ac:chgData name="松浦英宗" userId="9b03fd3a-662f-49ff-9af1-1b93cf7aab22" providerId="ADAL" clId="{56E9DFAE-DDAD-4FCA-8AED-56B2D15DB479}" dt="2026-02-23T09:35:40.172" v="24097" actId="208"/>
          <ac:spMkLst>
            <pc:docMk/>
            <pc:sldMk cId="2113804546" sldId="6076"/>
            <ac:spMk id="17" creationId="{6AFB16AA-8EB2-23FC-0207-850B594166B0}"/>
          </ac:spMkLst>
        </pc:spChg>
        <pc:spChg chg="mod topLvl">
          <ac:chgData name="松浦英宗" userId="9b03fd3a-662f-49ff-9af1-1b93cf7aab22" providerId="ADAL" clId="{56E9DFAE-DDAD-4FCA-8AED-56B2D15DB479}" dt="2026-02-23T09:35:40.172" v="24097" actId="208"/>
          <ac:spMkLst>
            <pc:docMk/>
            <pc:sldMk cId="2113804546" sldId="6076"/>
            <ac:spMk id="18" creationId="{0EAD2257-025D-8A88-F0F4-37179D0F5691}"/>
          </ac:spMkLst>
        </pc:spChg>
        <pc:spChg chg="mod">
          <ac:chgData name="松浦英宗" userId="9b03fd3a-662f-49ff-9af1-1b93cf7aab22" providerId="ADAL" clId="{56E9DFAE-DDAD-4FCA-8AED-56B2D15DB479}" dt="2026-02-23T09:34:49.078" v="24079" actId="14100"/>
          <ac:spMkLst>
            <pc:docMk/>
            <pc:sldMk cId="2113804546" sldId="6076"/>
            <ac:spMk id="20" creationId="{06107BBB-B6AF-9F20-03F3-F7B61FE4E7B7}"/>
          </ac:spMkLst>
        </pc:spChg>
        <pc:spChg chg="mod">
          <ac:chgData name="松浦英宗" userId="9b03fd3a-662f-49ff-9af1-1b93cf7aab22" providerId="ADAL" clId="{56E9DFAE-DDAD-4FCA-8AED-56B2D15DB479}" dt="2026-02-23T09:35:22.738" v="24084" actId="164"/>
          <ac:spMkLst>
            <pc:docMk/>
            <pc:sldMk cId="2113804546" sldId="6076"/>
            <ac:spMk id="21" creationId="{4135A44A-C0DD-B5D3-8AC8-04B0B7F91225}"/>
          </ac:spMkLst>
        </pc:spChg>
        <pc:spChg chg="mod">
          <ac:chgData name="松浦英宗" userId="9b03fd3a-662f-49ff-9af1-1b93cf7aab22" providerId="ADAL" clId="{56E9DFAE-DDAD-4FCA-8AED-56B2D15DB479}" dt="2026-02-23T09:32:45.459" v="23875" actId="20577"/>
          <ac:spMkLst>
            <pc:docMk/>
            <pc:sldMk cId="2113804546" sldId="6076"/>
            <ac:spMk id="22" creationId="{655C4600-AC0D-9B56-1658-F0787122AC6B}"/>
          </ac:spMkLst>
        </pc:spChg>
        <pc:spChg chg="mod topLvl">
          <ac:chgData name="松浦英宗" userId="9b03fd3a-662f-49ff-9af1-1b93cf7aab22" providerId="ADAL" clId="{56E9DFAE-DDAD-4FCA-8AED-56B2D15DB479}" dt="2026-02-23T09:35:40.172" v="24097" actId="208"/>
          <ac:spMkLst>
            <pc:docMk/>
            <pc:sldMk cId="2113804546" sldId="6076"/>
            <ac:spMk id="23" creationId="{2FDD4B16-86A6-3CA9-2BA6-67A1E9629760}"/>
          </ac:spMkLst>
        </pc:spChg>
        <pc:spChg chg="mod topLvl">
          <ac:chgData name="松浦英宗" userId="9b03fd3a-662f-49ff-9af1-1b93cf7aab22" providerId="ADAL" clId="{56E9DFAE-DDAD-4FCA-8AED-56B2D15DB479}" dt="2026-02-23T09:35:40.172" v="24097" actId="208"/>
          <ac:spMkLst>
            <pc:docMk/>
            <pc:sldMk cId="2113804546" sldId="6076"/>
            <ac:spMk id="24" creationId="{47CBB74C-66B4-FFC3-1F0F-BA1CB052F8E1}"/>
          </ac:spMkLst>
        </pc:spChg>
        <pc:spChg chg="mod topLvl">
          <ac:chgData name="松浦英宗" userId="9b03fd3a-662f-49ff-9af1-1b93cf7aab22" providerId="ADAL" clId="{56E9DFAE-DDAD-4FCA-8AED-56B2D15DB479}" dt="2026-02-23T09:34:50.866" v="24080" actId="14100"/>
          <ac:spMkLst>
            <pc:docMk/>
            <pc:sldMk cId="2113804546" sldId="6076"/>
            <ac:spMk id="26" creationId="{C44D9BBC-7422-632A-06EC-D0B93BC4DEA5}"/>
          </ac:spMkLst>
        </pc:spChg>
        <pc:spChg chg="mod topLvl">
          <ac:chgData name="松浦英宗" userId="9b03fd3a-662f-49ff-9af1-1b93cf7aab22" providerId="ADAL" clId="{56E9DFAE-DDAD-4FCA-8AED-56B2D15DB479}" dt="2026-02-23T09:35:40.172" v="24097" actId="208"/>
          <ac:spMkLst>
            <pc:docMk/>
            <pc:sldMk cId="2113804546" sldId="6076"/>
            <ac:spMk id="27" creationId="{878BFA49-4DAC-53DE-E198-3FCA7697DEB4}"/>
          </ac:spMkLst>
        </pc:spChg>
        <pc:spChg chg="mod">
          <ac:chgData name="松浦英宗" userId="9b03fd3a-662f-49ff-9af1-1b93cf7aab22" providerId="ADAL" clId="{56E9DFAE-DDAD-4FCA-8AED-56B2D15DB479}" dt="2026-02-23T09:35:40.172" v="24097" actId="208"/>
          <ac:spMkLst>
            <pc:docMk/>
            <pc:sldMk cId="2113804546" sldId="6076"/>
            <ac:spMk id="28" creationId="{02BB34AA-4FBE-ABE2-5F3E-CFFFEF0E0672}"/>
          </ac:spMkLst>
        </pc:spChg>
        <pc:spChg chg="mod">
          <ac:chgData name="松浦英宗" userId="9b03fd3a-662f-49ff-9af1-1b93cf7aab22" providerId="ADAL" clId="{56E9DFAE-DDAD-4FCA-8AED-56B2D15DB479}" dt="2026-02-23T09:35:40.172" v="24097" actId="208"/>
          <ac:spMkLst>
            <pc:docMk/>
            <pc:sldMk cId="2113804546" sldId="6076"/>
            <ac:spMk id="29" creationId="{9BA697A0-1A98-36AB-CCA0-129E7B538272}"/>
          </ac:spMkLst>
        </pc:spChg>
        <pc:spChg chg="mod">
          <ac:chgData name="松浦英宗" userId="9b03fd3a-662f-49ff-9af1-1b93cf7aab22" providerId="ADAL" clId="{56E9DFAE-DDAD-4FCA-8AED-56B2D15DB479}" dt="2026-02-23T09:35:40.172" v="24097" actId="208"/>
          <ac:spMkLst>
            <pc:docMk/>
            <pc:sldMk cId="2113804546" sldId="6076"/>
            <ac:spMk id="30" creationId="{013B602F-C44F-39B5-B7A7-03432AB71787}"/>
          </ac:spMkLst>
        </pc:spChg>
        <pc:spChg chg="add mod">
          <ac:chgData name="松浦英宗" userId="9b03fd3a-662f-49ff-9af1-1b93cf7aab22" providerId="ADAL" clId="{56E9DFAE-DDAD-4FCA-8AED-56B2D15DB479}" dt="2026-02-23T09:35:22.738" v="24084" actId="164"/>
          <ac:spMkLst>
            <pc:docMk/>
            <pc:sldMk cId="2113804546" sldId="6076"/>
            <ac:spMk id="31" creationId="{6F866FCE-885E-11CA-D519-C9548F9434F8}"/>
          </ac:spMkLst>
        </pc:spChg>
        <pc:spChg chg="add mod">
          <ac:chgData name="松浦英宗" userId="9b03fd3a-662f-49ff-9af1-1b93cf7aab22" providerId="ADAL" clId="{56E9DFAE-DDAD-4FCA-8AED-56B2D15DB479}" dt="2026-02-23T09:35:22.738" v="24084" actId="164"/>
          <ac:spMkLst>
            <pc:docMk/>
            <pc:sldMk cId="2113804546" sldId="6076"/>
            <ac:spMk id="32" creationId="{46B6D9F7-9712-7043-427F-94161493C8BA}"/>
          </ac:spMkLst>
        </pc:spChg>
        <pc:spChg chg="add mod">
          <ac:chgData name="松浦英宗" userId="9b03fd3a-662f-49ff-9af1-1b93cf7aab22" providerId="ADAL" clId="{56E9DFAE-DDAD-4FCA-8AED-56B2D15DB479}" dt="2026-02-23T09:32:24.213" v="23812"/>
          <ac:spMkLst>
            <pc:docMk/>
            <pc:sldMk cId="2113804546" sldId="6076"/>
            <ac:spMk id="33" creationId="{F0246158-4DAF-6D46-6EFE-ED41EF16B0F8}"/>
          </ac:spMkLst>
        </pc:spChg>
        <pc:spChg chg="add mod">
          <ac:chgData name="松浦英宗" userId="9b03fd3a-662f-49ff-9af1-1b93cf7aab22" providerId="ADAL" clId="{56E9DFAE-DDAD-4FCA-8AED-56B2D15DB479}" dt="2026-02-23T09:33:25.358" v="23957" actId="20577"/>
          <ac:spMkLst>
            <pc:docMk/>
            <pc:sldMk cId="2113804546" sldId="6076"/>
            <ac:spMk id="34" creationId="{EF526409-20F0-0638-808C-A43F2C29C97F}"/>
          </ac:spMkLst>
        </pc:spChg>
        <pc:spChg chg="add mod">
          <ac:chgData name="松浦英宗" userId="9b03fd3a-662f-49ff-9af1-1b93cf7aab22" providerId="ADAL" clId="{56E9DFAE-DDAD-4FCA-8AED-56B2D15DB479}" dt="2026-02-23T09:26:14.609" v="23599" actId="1035"/>
          <ac:spMkLst>
            <pc:docMk/>
            <pc:sldMk cId="2113804546" sldId="6076"/>
            <ac:spMk id="35" creationId="{BE219D3A-04D4-179C-5913-C0EF7B6F3A92}"/>
          </ac:spMkLst>
        </pc:spChg>
        <pc:spChg chg="add mod">
          <ac:chgData name="松浦英宗" userId="9b03fd3a-662f-49ff-9af1-1b93cf7aab22" providerId="ADAL" clId="{56E9DFAE-DDAD-4FCA-8AED-56B2D15DB479}" dt="2026-02-23T09:26:14.609" v="23599" actId="1035"/>
          <ac:spMkLst>
            <pc:docMk/>
            <pc:sldMk cId="2113804546" sldId="6076"/>
            <ac:spMk id="36" creationId="{38A67AA1-9E7A-AE11-E818-D8FBB41C43BD}"/>
          </ac:spMkLst>
        </pc:spChg>
        <pc:spChg chg="add mod">
          <ac:chgData name="松浦英宗" userId="9b03fd3a-662f-49ff-9af1-1b93cf7aab22" providerId="ADAL" clId="{56E9DFAE-DDAD-4FCA-8AED-56B2D15DB479}" dt="2026-02-23T09:26:14.609" v="23599" actId="1035"/>
          <ac:spMkLst>
            <pc:docMk/>
            <pc:sldMk cId="2113804546" sldId="6076"/>
            <ac:spMk id="37" creationId="{472DDB4A-F5E4-531B-3536-D50D16765D84}"/>
          </ac:spMkLst>
        </pc:spChg>
        <pc:spChg chg="add mod">
          <ac:chgData name="松浦英宗" userId="9b03fd3a-662f-49ff-9af1-1b93cf7aab22" providerId="ADAL" clId="{56E9DFAE-DDAD-4FCA-8AED-56B2D15DB479}" dt="2026-02-23T09:26:14.609" v="23599" actId="1035"/>
          <ac:spMkLst>
            <pc:docMk/>
            <pc:sldMk cId="2113804546" sldId="6076"/>
            <ac:spMk id="38" creationId="{3A9E9721-D8C3-E904-73F7-4488DA87E597}"/>
          </ac:spMkLst>
        </pc:spChg>
        <pc:spChg chg="add mod">
          <ac:chgData name="松浦英宗" userId="9b03fd3a-662f-49ff-9af1-1b93cf7aab22" providerId="ADAL" clId="{56E9DFAE-DDAD-4FCA-8AED-56B2D15DB479}" dt="2026-02-23T09:35:22.738" v="24084" actId="164"/>
          <ac:spMkLst>
            <pc:docMk/>
            <pc:sldMk cId="2113804546" sldId="6076"/>
            <ac:spMk id="73" creationId="{1A188F4A-A52C-5EFB-4BEC-2D90699DBCB9}"/>
          </ac:spMkLst>
        </pc:spChg>
        <pc:spChg chg="add mod">
          <ac:chgData name="松浦英宗" userId="9b03fd3a-662f-49ff-9af1-1b93cf7aab22" providerId="ADAL" clId="{56E9DFAE-DDAD-4FCA-8AED-56B2D15DB479}" dt="2026-02-23T09:34:15.440" v="24040" actId="1035"/>
          <ac:spMkLst>
            <pc:docMk/>
            <pc:sldMk cId="2113804546" sldId="6076"/>
            <ac:spMk id="74" creationId="{04FAD2A4-2EDD-D571-38CE-C69C2E1A8826}"/>
          </ac:spMkLst>
        </pc:spChg>
        <pc:spChg chg="add mod">
          <ac:chgData name="松浦英宗" userId="9b03fd3a-662f-49ff-9af1-1b93cf7aab22" providerId="ADAL" clId="{56E9DFAE-DDAD-4FCA-8AED-56B2D15DB479}" dt="2026-02-23T09:35:22.738" v="24084" actId="164"/>
          <ac:spMkLst>
            <pc:docMk/>
            <pc:sldMk cId="2113804546" sldId="6076"/>
            <ac:spMk id="75" creationId="{57C8D437-A18F-2867-4924-CFD1BE8005B5}"/>
          </ac:spMkLst>
        </pc:spChg>
        <pc:spChg chg="add mod">
          <ac:chgData name="松浦英宗" userId="9b03fd3a-662f-49ff-9af1-1b93cf7aab22" providerId="ADAL" clId="{56E9DFAE-DDAD-4FCA-8AED-56B2D15DB479}" dt="2026-02-23T09:34:15.440" v="24040" actId="1035"/>
          <ac:spMkLst>
            <pc:docMk/>
            <pc:sldMk cId="2113804546" sldId="6076"/>
            <ac:spMk id="76" creationId="{C964461F-6C36-18C9-0B47-D2EF5B710466}"/>
          </ac:spMkLst>
        </pc:spChg>
        <pc:grpChg chg="add mod">
          <ac:chgData name="松浦英宗" userId="9b03fd3a-662f-49ff-9af1-1b93cf7aab22" providerId="ADAL" clId="{56E9DFAE-DDAD-4FCA-8AED-56B2D15DB479}" dt="2026-02-23T09:20:13.462" v="23339" actId="14100"/>
          <ac:grpSpMkLst>
            <pc:docMk/>
            <pc:sldMk cId="2113804546" sldId="6076"/>
            <ac:grpSpMk id="12" creationId="{2EFD150C-9946-4112-82E0-56C9A8739205}"/>
          </ac:grpSpMkLst>
        </pc:grpChg>
        <pc:grpChg chg="add mod">
          <ac:chgData name="松浦英宗" userId="9b03fd3a-662f-49ff-9af1-1b93cf7aab22" providerId="ADAL" clId="{56E9DFAE-DDAD-4FCA-8AED-56B2D15DB479}" dt="2026-02-23T09:20:13.462" v="23339" actId="14100"/>
          <ac:grpSpMkLst>
            <pc:docMk/>
            <pc:sldMk cId="2113804546" sldId="6076"/>
            <ac:grpSpMk id="13" creationId="{79312B01-FC61-AF43-3A6A-B2D8C94F388C}"/>
          </ac:grpSpMkLst>
        </pc:grpChg>
        <pc:grpChg chg="add mod">
          <ac:chgData name="松浦英宗" userId="9b03fd3a-662f-49ff-9af1-1b93cf7aab22" providerId="ADAL" clId="{56E9DFAE-DDAD-4FCA-8AED-56B2D15DB479}" dt="2026-02-23T09:26:14.609" v="23599" actId="1035"/>
          <ac:grpSpMkLst>
            <pc:docMk/>
            <pc:sldMk cId="2113804546" sldId="6076"/>
            <ac:grpSpMk id="19" creationId="{821ACDE1-EDD1-C566-F736-37CEB4403CEF}"/>
          </ac:grpSpMkLst>
        </pc:grpChg>
        <pc:grpChg chg="add mod">
          <ac:chgData name="松浦英宗" userId="9b03fd3a-662f-49ff-9af1-1b93cf7aab22" providerId="ADAL" clId="{56E9DFAE-DDAD-4FCA-8AED-56B2D15DB479}" dt="2026-02-23T09:20:13.462" v="23339" actId="14100"/>
          <ac:grpSpMkLst>
            <pc:docMk/>
            <pc:sldMk cId="2113804546" sldId="6076"/>
            <ac:grpSpMk id="25" creationId="{343AD952-DA12-C281-A8ED-A30626ACD66B}"/>
          </ac:grpSpMkLst>
        </pc:grpChg>
        <pc:grpChg chg="mod">
          <ac:chgData name="松浦英宗" userId="9b03fd3a-662f-49ff-9af1-1b93cf7aab22" providerId="ADAL" clId="{56E9DFAE-DDAD-4FCA-8AED-56B2D15DB479}" dt="2026-02-23T09:35:27.235" v="24095" actId="1035"/>
          <ac:grpSpMkLst>
            <pc:docMk/>
            <pc:sldMk cId="2113804546" sldId="6076"/>
            <ac:grpSpMk id="80" creationId="{167E7005-221F-6432-10DD-425765553945}"/>
          </ac:grpSpMkLst>
        </pc:grpChg>
        <pc:graphicFrameChg chg="add mod">
          <ac:chgData name="松浦英宗" userId="9b03fd3a-662f-49ff-9af1-1b93cf7aab22" providerId="ADAL" clId="{56E9DFAE-DDAD-4FCA-8AED-56B2D15DB479}" dt="2026-02-23T09:26:14.609" v="23599" actId="1035"/>
          <ac:graphicFrameMkLst>
            <pc:docMk/>
            <pc:sldMk cId="2113804546" sldId="6076"/>
            <ac:graphicFrameMk id="5" creationId="{108FD325-4AC7-2005-095B-FA3572F9766A}"/>
          </ac:graphicFrameMkLst>
        </pc:graphicFrameChg>
        <pc:cxnChg chg="add del mod">
          <ac:chgData name="松浦英宗" userId="9b03fd3a-662f-49ff-9af1-1b93cf7aab22" providerId="ADAL" clId="{56E9DFAE-DDAD-4FCA-8AED-56B2D15DB479}" dt="2026-02-23T09:23:40.991" v="23552" actId="478"/>
          <ac:cxnSpMkLst>
            <pc:docMk/>
            <pc:sldMk cId="2113804546" sldId="6076"/>
            <ac:cxnSpMk id="39" creationId="{8D04B766-1D9E-6EF5-A1E5-B42ED598C3E6}"/>
          </ac:cxnSpMkLst>
        </pc:cxnChg>
        <pc:cxnChg chg="add del mod">
          <ac:chgData name="松浦英宗" userId="9b03fd3a-662f-49ff-9af1-1b93cf7aab22" providerId="ADAL" clId="{56E9DFAE-DDAD-4FCA-8AED-56B2D15DB479}" dt="2026-02-23T09:24:12.247" v="23561" actId="478"/>
          <ac:cxnSpMkLst>
            <pc:docMk/>
            <pc:sldMk cId="2113804546" sldId="6076"/>
            <ac:cxnSpMk id="43" creationId="{642F0248-0E23-6F3E-8194-5E6C2A097EC1}"/>
          </ac:cxnSpMkLst>
        </pc:cxnChg>
        <pc:cxnChg chg="add mod">
          <ac:chgData name="松浦英宗" userId="9b03fd3a-662f-49ff-9af1-1b93cf7aab22" providerId="ADAL" clId="{56E9DFAE-DDAD-4FCA-8AED-56B2D15DB479}" dt="2026-02-23T09:35:17.578" v="24083" actId="14100"/>
          <ac:cxnSpMkLst>
            <pc:docMk/>
            <pc:sldMk cId="2113804546" sldId="6076"/>
            <ac:cxnSpMk id="50" creationId="{0BC23F55-7A87-4781-7B6C-BEF08B9E5D74}"/>
          </ac:cxnSpMkLst>
        </pc:cxnChg>
        <pc:cxnChg chg="add mod">
          <ac:chgData name="松浦英宗" userId="9b03fd3a-662f-49ff-9af1-1b93cf7aab22" providerId="ADAL" clId="{56E9DFAE-DDAD-4FCA-8AED-56B2D15DB479}" dt="2026-02-23T09:35:13.256" v="24082" actId="14100"/>
          <ac:cxnSpMkLst>
            <pc:docMk/>
            <pc:sldMk cId="2113804546" sldId="6076"/>
            <ac:cxnSpMk id="57" creationId="{2F33CA7F-AA8D-2FD1-B372-F59B361682DF}"/>
          </ac:cxnSpMkLst>
        </pc:cxnChg>
        <pc:cxnChg chg="add mod">
          <ac:chgData name="松浦英宗" userId="9b03fd3a-662f-49ff-9af1-1b93cf7aab22" providerId="ADAL" clId="{56E9DFAE-DDAD-4FCA-8AED-56B2D15DB479}" dt="2026-02-23T09:35:02.036" v="24081" actId="14100"/>
          <ac:cxnSpMkLst>
            <pc:docMk/>
            <pc:sldMk cId="2113804546" sldId="6076"/>
            <ac:cxnSpMk id="60" creationId="{0B859A12-47F1-3589-B5E4-8E2F85F89172}"/>
          </ac:cxnSpMkLst>
        </pc:cxnChg>
        <pc:cxnChg chg="add mod">
          <ac:chgData name="松浦英宗" userId="9b03fd3a-662f-49ff-9af1-1b93cf7aab22" providerId="ADAL" clId="{56E9DFAE-DDAD-4FCA-8AED-56B2D15DB479}" dt="2026-02-23T09:34:41.172" v="24075" actId="1036"/>
          <ac:cxnSpMkLst>
            <pc:docMk/>
            <pc:sldMk cId="2113804546" sldId="6076"/>
            <ac:cxnSpMk id="63" creationId="{B379C630-710A-F102-2A86-B85C96B4827B}"/>
          </ac:cxnSpMkLst>
        </pc:cxnChg>
      </pc:sldChg>
      <pc:sldChg chg="addSp modSp add del mod ord">
        <pc:chgData name="松浦英宗" userId="9b03fd3a-662f-49ff-9af1-1b93cf7aab22" providerId="ADAL" clId="{56E9DFAE-DDAD-4FCA-8AED-56B2D15DB479}" dt="2026-02-23T10:29:25.690" v="24289" actId="47"/>
        <pc:sldMkLst>
          <pc:docMk/>
          <pc:sldMk cId="2803452745" sldId="6077"/>
        </pc:sldMkLst>
        <pc:spChg chg="add mod">
          <ac:chgData name="松浦英宗" userId="9b03fd3a-662f-49ff-9af1-1b93cf7aab22" providerId="ADAL" clId="{56E9DFAE-DDAD-4FCA-8AED-56B2D15DB479}" dt="2026-02-23T10:02:56.944" v="24256" actId="20577"/>
          <ac:spMkLst>
            <pc:docMk/>
            <pc:sldMk cId="2803452745" sldId="6077"/>
            <ac:spMk id="2" creationId="{9C63D940-E01F-4F44-2F5B-7448DB0DADCB}"/>
          </ac:spMkLst>
        </pc:spChg>
        <pc:spChg chg="mod">
          <ac:chgData name="松浦英宗" userId="9b03fd3a-662f-49ff-9af1-1b93cf7aab22" providerId="ADAL" clId="{56E9DFAE-DDAD-4FCA-8AED-56B2D15DB479}" dt="2026-02-23T10:00:41.928" v="24167" actId="122"/>
          <ac:spMkLst>
            <pc:docMk/>
            <pc:sldMk cId="2803452745" sldId="6077"/>
            <ac:spMk id="3" creationId="{9E427264-4D6D-6632-DF40-AEE5A5D4D326}"/>
          </ac:spMkLst>
        </pc:spChg>
        <pc:spChg chg="add mod">
          <ac:chgData name="松浦英宗" userId="9b03fd3a-662f-49ff-9af1-1b93cf7aab22" providerId="ADAL" clId="{56E9DFAE-DDAD-4FCA-8AED-56B2D15DB479}" dt="2026-02-23T10:03:04.665" v="24262" actId="20577"/>
          <ac:spMkLst>
            <pc:docMk/>
            <pc:sldMk cId="2803452745" sldId="6077"/>
            <ac:spMk id="4" creationId="{688A9BCB-29D6-C12D-8F53-DF04B86E2F9E}"/>
          </ac:spMkLst>
        </pc:spChg>
        <pc:spChg chg="add mod">
          <ac:chgData name="松浦英宗" userId="9b03fd3a-662f-49ff-9af1-1b93cf7aab22" providerId="ADAL" clId="{56E9DFAE-DDAD-4FCA-8AED-56B2D15DB479}" dt="2026-02-23T10:03:14.037" v="24268" actId="20577"/>
          <ac:spMkLst>
            <pc:docMk/>
            <pc:sldMk cId="2803452745" sldId="6077"/>
            <ac:spMk id="5" creationId="{1E2E4DC6-B6B0-C89F-003D-E640FC8DE972}"/>
          </ac:spMkLst>
        </pc:spChg>
        <pc:spChg chg="add mod">
          <ac:chgData name="松浦英宗" userId="9b03fd3a-662f-49ff-9af1-1b93cf7aab22" providerId="ADAL" clId="{56E9DFAE-DDAD-4FCA-8AED-56B2D15DB479}" dt="2026-02-23T10:03:30.057" v="24275" actId="20577"/>
          <ac:spMkLst>
            <pc:docMk/>
            <pc:sldMk cId="2803452745" sldId="6077"/>
            <ac:spMk id="7" creationId="{66454733-C113-D9BD-2F77-511420F865A5}"/>
          </ac:spMkLst>
        </pc:spChg>
        <pc:spChg chg="mod">
          <ac:chgData name="松浦英宗" userId="9b03fd3a-662f-49ff-9af1-1b93cf7aab22" providerId="ADAL" clId="{56E9DFAE-DDAD-4FCA-8AED-56B2D15DB479}" dt="2026-02-23T10:02:53.821" v="24255" actId="20577"/>
          <ac:spMkLst>
            <pc:docMk/>
            <pc:sldMk cId="2803452745" sldId="6077"/>
            <ac:spMk id="8" creationId="{346FCC29-94A7-2D23-860A-F738F8493CF4}"/>
          </ac:spMkLst>
        </pc:spChg>
        <pc:spChg chg="add mod ord">
          <ac:chgData name="松浦英宗" userId="9b03fd3a-662f-49ff-9af1-1b93cf7aab22" providerId="ADAL" clId="{56E9DFAE-DDAD-4FCA-8AED-56B2D15DB479}" dt="2026-02-23T10:02:15.251" v="24223" actId="207"/>
          <ac:spMkLst>
            <pc:docMk/>
            <pc:sldMk cId="2803452745" sldId="6077"/>
            <ac:spMk id="9" creationId="{88BD4ACF-3CB7-C211-0210-03C48153B905}"/>
          </ac:spMkLst>
        </pc:spChg>
        <pc:grpChg chg="add mod">
          <ac:chgData name="松浦英宗" userId="9b03fd3a-662f-49ff-9af1-1b93cf7aab22" providerId="ADAL" clId="{56E9DFAE-DDAD-4FCA-8AED-56B2D15DB479}" dt="2026-02-23T10:00:53.710" v="24190" actId="1035"/>
          <ac:grpSpMkLst>
            <pc:docMk/>
            <pc:sldMk cId="2803452745" sldId="6077"/>
            <ac:grpSpMk id="6" creationId="{ECF65F22-C2E7-781A-0600-9F4B6D4D0827}"/>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BED2D-C291-7D7D-0F8E-6A293E26FD00}"/>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980ED638-D749-9BAA-059B-2E6FBA30CADA}"/>
              </a:ext>
            </a:extLst>
          </p:cNvPr>
          <p:cNvSpPr/>
          <p:nvPr/>
        </p:nvSpPr>
        <p:spPr>
          <a:xfrm>
            <a:off x="451899" y="267884"/>
            <a:ext cx="11288202"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組織図</a:t>
            </a:r>
          </a:p>
        </p:txBody>
      </p:sp>
      <p:sp>
        <p:nvSpPr>
          <p:cNvPr id="2" name="正方形/長方形 1">
            <a:extLst>
              <a:ext uri="{FF2B5EF4-FFF2-40B4-BE49-F238E27FC236}">
                <a16:creationId xmlns:a16="http://schemas.microsoft.com/office/drawing/2014/main" id="{023E570A-21DF-1074-729A-D0424257FB3C}"/>
              </a:ext>
            </a:extLst>
          </p:cNvPr>
          <p:cNvSpPr/>
          <p:nvPr/>
        </p:nvSpPr>
        <p:spPr>
          <a:xfrm>
            <a:off x="6096000" y="0"/>
            <a:ext cx="6096000" cy="68580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b="1" dirty="0">
              <a:solidFill>
                <a:schemeClr val="tx1"/>
              </a:solidFill>
              <a:latin typeface="+mn-ea"/>
            </a:endParaRPr>
          </a:p>
        </p:txBody>
      </p:sp>
      <p:sp>
        <p:nvSpPr>
          <p:cNvPr id="4" name="正方形/長方形 3">
            <a:extLst>
              <a:ext uri="{FF2B5EF4-FFF2-40B4-BE49-F238E27FC236}">
                <a16:creationId xmlns:a16="http://schemas.microsoft.com/office/drawing/2014/main" id="{8A97D74E-2875-B16C-5CD3-693ADBEC2AB7}"/>
              </a:ext>
            </a:extLst>
          </p:cNvPr>
          <p:cNvSpPr/>
          <p:nvPr/>
        </p:nvSpPr>
        <p:spPr>
          <a:xfrm>
            <a:off x="451899" y="2558689"/>
            <a:ext cx="5227006" cy="378435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285750" indent="-285750">
              <a:lnSpc>
                <a:spcPct val="150000"/>
              </a:lnSpc>
              <a:spcBef>
                <a:spcPts val="1200"/>
              </a:spcBef>
              <a:buClr>
                <a:schemeClr val="accent6"/>
              </a:buClr>
              <a:buFont typeface="Wingdings" panose="05000000000000000000" pitchFamily="2" charset="2"/>
              <a:buChar char="l"/>
            </a:pPr>
            <a:r>
              <a:rPr kumimoji="1" lang="ja-JP" altLang="en-US" sz="1600" dirty="0">
                <a:solidFill>
                  <a:schemeClr val="tx1"/>
                </a:solidFill>
                <a:latin typeface="+mn-ea"/>
              </a:rPr>
              <a:t>当組織は、経営方針の具体化と全社横断プロジェクトの推進を担う中核部門です。</a:t>
            </a:r>
            <a:endParaRPr kumimoji="1" lang="en-US" altLang="ja-JP" sz="1600" dirty="0">
              <a:solidFill>
                <a:schemeClr val="tx1"/>
              </a:solidFill>
              <a:latin typeface="+mn-ea"/>
            </a:endParaRPr>
          </a:p>
          <a:p>
            <a:pPr marL="285750" indent="-285750">
              <a:lnSpc>
                <a:spcPct val="150000"/>
              </a:lnSpc>
              <a:spcBef>
                <a:spcPts val="1200"/>
              </a:spcBef>
              <a:buClr>
                <a:schemeClr val="accent6"/>
              </a:buClr>
              <a:buFont typeface="Wingdings" panose="05000000000000000000" pitchFamily="2" charset="2"/>
              <a:buChar char="l"/>
            </a:pPr>
            <a:r>
              <a:rPr kumimoji="1" lang="ja-JP" altLang="en-US" sz="1600" dirty="0">
                <a:solidFill>
                  <a:schemeClr val="tx1"/>
                </a:solidFill>
                <a:latin typeface="+mn-ea"/>
              </a:rPr>
              <a:t>経営層の意思決定支援、各部門との連携調整、重要施策の進行管理を通じて、戦略と現場をつなぐ役割を果たします。</a:t>
            </a:r>
            <a:endParaRPr kumimoji="1" lang="en-US" altLang="ja-JP" sz="1600" dirty="0">
              <a:solidFill>
                <a:schemeClr val="tx1"/>
              </a:solidFill>
              <a:latin typeface="+mn-ea"/>
            </a:endParaRPr>
          </a:p>
          <a:p>
            <a:pPr marL="285750" indent="-285750">
              <a:lnSpc>
                <a:spcPct val="150000"/>
              </a:lnSpc>
              <a:spcBef>
                <a:spcPts val="1200"/>
              </a:spcBef>
              <a:buClr>
                <a:schemeClr val="accent6"/>
              </a:buClr>
              <a:buFont typeface="Wingdings" panose="05000000000000000000" pitchFamily="2" charset="2"/>
              <a:buChar char="l"/>
            </a:pPr>
            <a:r>
              <a:rPr kumimoji="1" lang="ja-JP" altLang="en-US" sz="1600" dirty="0">
                <a:solidFill>
                  <a:schemeClr val="tx1"/>
                </a:solidFill>
                <a:latin typeface="+mn-ea"/>
              </a:rPr>
              <a:t>数値管理、進捗モニタリング、課題抽出を体系的に行い、全体最適の観点から組織運営を支えます。</a:t>
            </a:r>
            <a:endParaRPr kumimoji="1" lang="en-US" altLang="ja-JP" sz="1600" dirty="0">
              <a:solidFill>
                <a:schemeClr val="tx1"/>
              </a:solidFill>
              <a:latin typeface="+mn-ea"/>
            </a:endParaRPr>
          </a:p>
          <a:p>
            <a:pPr marL="285750" indent="-285750">
              <a:lnSpc>
                <a:spcPct val="150000"/>
              </a:lnSpc>
              <a:spcBef>
                <a:spcPts val="1200"/>
              </a:spcBef>
              <a:buClr>
                <a:schemeClr val="accent6"/>
              </a:buClr>
              <a:buFont typeface="Wingdings" panose="05000000000000000000" pitchFamily="2" charset="2"/>
              <a:buChar char="l"/>
            </a:pPr>
            <a:r>
              <a:rPr kumimoji="1" lang="ja-JP" altLang="en-US" sz="1600" dirty="0">
                <a:solidFill>
                  <a:schemeClr val="tx1"/>
                </a:solidFill>
                <a:latin typeface="+mn-ea"/>
              </a:rPr>
              <a:t>組織図上ではハブ機能として配置しやすいポジションです。</a:t>
            </a:r>
          </a:p>
        </p:txBody>
      </p:sp>
      <p:sp>
        <p:nvSpPr>
          <p:cNvPr id="5" name="正方形/長方形 4">
            <a:extLst>
              <a:ext uri="{FF2B5EF4-FFF2-40B4-BE49-F238E27FC236}">
                <a16:creationId xmlns:a16="http://schemas.microsoft.com/office/drawing/2014/main" id="{BE6CBFB7-8CFF-D4B5-ED53-BB1277340CA0}"/>
              </a:ext>
            </a:extLst>
          </p:cNvPr>
          <p:cNvSpPr/>
          <p:nvPr/>
        </p:nvSpPr>
        <p:spPr>
          <a:xfrm>
            <a:off x="451899" y="1030223"/>
            <a:ext cx="5227006" cy="117395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3600" b="1" dirty="0">
                <a:solidFill>
                  <a:schemeClr val="tx1"/>
                </a:solidFill>
                <a:latin typeface="+mn-ea"/>
              </a:rPr>
              <a:t>戦略と実行を統括する</a:t>
            </a:r>
            <a:endParaRPr kumimoji="1" lang="en-US" altLang="ja-JP" sz="3600" b="1" dirty="0">
              <a:solidFill>
                <a:schemeClr val="tx1"/>
              </a:solidFill>
              <a:latin typeface="+mn-ea"/>
            </a:endParaRPr>
          </a:p>
          <a:p>
            <a:r>
              <a:rPr kumimoji="1" lang="ja-JP" altLang="en-US" sz="3600" b="1" dirty="0">
                <a:solidFill>
                  <a:schemeClr val="tx1"/>
                </a:solidFill>
                <a:latin typeface="+mn-ea"/>
              </a:rPr>
              <a:t>経営企画部</a:t>
            </a:r>
          </a:p>
        </p:txBody>
      </p:sp>
      <p:sp>
        <p:nvSpPr>
          <p:cNvPr id="6" name="楕円 5">
            <a:extLst>
              <a:ext uri="{FF2B5EF4-FFF2-40B4-BE49-F238E27FC236}">
                <a16:creationId xmlns:a16="http://schemas.microsoft.com/office/drawing/2014/main" id="{9A2AF2BF-BEDC-F1ED-0E0D-CBB9C04F2CE4}"/>
              </a:ext>
            </a:extLst>
          </p:cNvPr>
          <p:cNvSpPr/>
          <p:nvPr/>
        </p:nvSpPr>
        <p:spPr>
          <a:xfrm>
            <a:off x="6984000" y="1269000"/>
            <a:ext cx="4320000" cy="4320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kumimoji="1" lang="ja-JP" altLang="en-US" sz="1400" b="1" dirty="0">
                <a:solidFill>
                  <a:schemeClr val="accent6"/>
                </a:solidFill>
                <a:latin typeface="+mn-ea"/>
              </a:rPr>
              <a:t>私たち</a:t>
            </a:r>
            <a:endParaRPr kumimoji="1" lang="en-US" altLang="ja-JP" sz="2000" b="1" dirty="0">
              <a:solidFill>
                <a:schemeClr val="accent6"/>
              </a:solidFill>
              <a:latin typeface="+mn-ea"/>
            </a:endParaRPr>
          </a:p>
          <a:p>
            <a:pPr algn="ctr">
              <a:spcBef>
                <a:spcPts val="600"/>
              </a:spcBef>
            </a:pPr>
            <a:r>
              <a:rPr kumimoji="1" lang="ja-JP" altLang="en-US" sz="2000" b="1" dirty="0">
                <a:solidFill>
                  <a:schemeClr val="tx1"/>
                </a:solidFill>
                <a:latin typeface="+mn-ea"/>
              </a:rPr>
              <a:t>経営企画部</a:t>
            </a:r>
          </a:p>
        </p:txBody>
      </p:sp>
      <p:grpSp>
        <p:nvGrpSpPr>
          <p:cNvPr id="12" name="グループ化 11">
            <a:extLst>
              <a:ext uri="{FF2B5EF4-FFF2-40B4-BE49-F238E27FC236}">
                <a16:creationId xmlns:a16="http://schemas.microsoft.com/office/drawing/2014/main" id="{A4635E72-DB73-17E3-C027-E73903D78E10}"/>
              </a:ext>
            </a:extLst>
          </p:cNvPr>
          <p:cNvGrpSpPr/>
          <p:nvPr/>
        </p:nvGrpSpPr>
        <p:grpSpPr>
          <a:xfrm>
            <a:off x="6859571" y="718259"/>
            <a:ext cx="4568859" cy="5421482"/>
            <a:chOff x="6786209" y="718260"/>
            <a:chExt cx="4568859" cy="5421482"/>
          </a:xfrm>
        </p:grpSpPr>
        <p:sp>
          <p:nvSpPr>
            <p:cNvPr id="7" name="楕円 6">
              <a:extLst>
                <a:ext uri="{FF2B5EF4-FFF2-40B4-BE49-F238E27FC236}">
                  <a16:creationId xmlns:a16="http://schemas.microsoft.com/office/drawing/2014/main" id="{A6F07A43-1175-E0AB-ADD8-E242F6C04660}"/>
                </a:ext>
              </a:extLst>
            </p:cNvPr>
            <p:cNvSpPr/>
            <p:nvPr/>
          </p:nvSpPr>
          <p:spPr>
            <a:xfrm>
              <a:off x="9689521" y="718260"/>
              <a:ext cx="1665547" cy="1665547"/>
            </a:xfrm>
            <a:prstGeom prst="ellips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bg1"/>
                  </a:solidFill>
                  <a:latin typeface="+mn-ea"/>
                </a:rPr>
                <a:t>マーケ部</a:t>
              </a:r>
            </a:p>
          </p:txBody>
        </p:sp>
        <p:sp>
          <p:nvSpPr>
            <p:cNvPr id="9" name="楕円 8">
              <a:extLst>
                <a:ext uri="{FF2B5EF4-FFF2-40B4-BE49-F238E27FC236}">
                  <a16:creationId xmlns:a16="http://schemas.microsoft.com/office/drawing/2014/main" id="{693D1D81-79EC-B8C4-66BC-47097D529B9E}"/>
                </a:ext>
              </a:extLst>
            </p:cNvPr>
            <p:cNvSpPr/>
            <p:nvPr/>
          </p:nvSpPr>
          <p:spPr>
            <a:xfrm>
              <a:off x="6786209" y="718260"/>
              <a:ext cx="1665547" cy="1665547"/>
            </a:xfrm>
            <a:prstGeom prst="ellips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bg1"/>
                  </a:solidFill>
                  <a:latin typeface="+mn-ea"/>
                </a:rPr>
                <a:t>営業部</a:t>
              </a:r>
            </a:p>
          </p:txBody>
        </p:sp>
        <p:sp>
          <p:nvSpPr>
            <p:cNvPr id="10" name="楕円 9">
              <a:extLst>
                <a:ext uri="{FF2B5EF4-FFF2-40B4-BE49-F238E27FC236}">
                  <a16:creationId xmlns:a16="http://schemas.microsoft.com/office/drawing/2014/main" id="{79883C73-835A-D772-830E-3267880C92EC}"/>
                </a:ext>
              </a:extLst>
            </p:cNvPr>
            <p:cNvSpPr/>
            <p:nvPr/>
          </p:nvSpPr>
          <p:spPr>
            <a:xfrm>
              <a:off x="6786209" y="4474195"/>
              <a:ext cx="1665547" cy="1665547"/>
            </a:xfrm>
            <a:prstGeom prst="ellips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bg1"/>
                  </a:solidFill>
                  <a:latin typeface="+mn-ea"/>
                </a:rPr>
                <a:t>経理部</a:t>
              </a:r>
            </a:p>
          </p:txBody>
        </p:sp>
        <p:sp>
          <p:nvSpPr>
            <p:cNvPr id="11" name="楕円 10">
              <a:extLst>
                <a:ext uri="{FF2B5EF4-FFF2-40B4-BE49-F238E27FC236}">
                  <a16:creationId xmlns:a16="http://schemas.microsoft.com/office/drawing/2014/main" id="{2E2F95A1-57DF-3043-8F23-93B8840F0EB3}"/>
                </a:ext>
              </a:extLst>
            </p:cNvPr>
            <p:cNvSpPr/>
            <p:nvPr/>
          </p:nvSpPr>
          <p:spPr>
            <a:xfrm>
              <a:off x="9689521" y="4474195"/>
              <a:ext cx="1665547" cy="1665547"/>
            </a:xfrm>
            <a:prstGeom prst="ellips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bg1"/>
                  </a:solidFill>
                  <a:latin typeface="+mn-ea"/>
                </a:rPr>
                <a:t>サポート部</a:t>
              </a:r>
            </a:p>
          </p:txBody>
        </p:sp>
      </p:grpSp>
      <p:grpSp>
        <p:nvGrpSpPr>
          <p:cNvPr id="20" name="グループ化 19">
            <a:extLst>
              <a:ext uri="{FF2B5EF4-FFF2-40B4-BE49-F238E27FC236}">
                <a16:creationId xmlns:a16="http://schemas.microsoft.com/office/drawing/2014/main" id="{6674C27E-239E-F6CC-8577-0D62D8A5D6C7}"/>
              </a:ext>
            </a:extLst>
          </p:cNvPr>
          <p:cNvGrpSpPr/>
          <p:nvPr/>
        </p:nvGrpSpPr>
        <p:grpSpPr>
          <a:xfrm>
            <a:off x="8158759" y="2581579"/>
            <a:ext cx="1970482" cy="1694843"/>
            <a:chOff x="8525118" y="2384384"/>
            <a:chExt cx="1345865" cy="1864327"/>
          </a:xfrm>
        </p:grpSpPr>
        <p:cxnSp>
          <p:nvCxnSpPr>
            <p:cNvPr id="13" name="直線矢印コネクタ 12">
              <a:extLst>
                <a:ext uri="{FF2B5EF4-FFF2-40B4-BE49-F238E27FC236}">
                  <a16:creationId xmlns:a16="http://schemas.microsoft.com/office/drawing/2014/main" id="{7A03389C-B085-2770-856F-D02EA6FCAD6E}"/>
                </a:ext>
              </a:extLst>
            </p:cNvPr>
            <p:cNvCxnSpPr>
              <a:cxnSpLocks/>
            </p:cNvCxnSpPr>
            <p:nvPr/>
          </p:nvCxnSpPr>
          <p:spPr>
            <a:xfrm rot="19800000" flipV="1">
              <a:off x="8525118" y="2384384"/>
              <a:ext cx="0" cy="348610"/>
            </a:xfrm>
            <a:prstGeom prst="straightConnector1">
              <a:avLst/>
            </a:prstGeom>
            <a:ln>
              <a:solidFill>
                <a:schemeClr val="accent6"/>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7" name="直線矢印コネクタ 16">
              <a:extLst>
                <a:ext uri="{FF2B5EF4-FFF2-40B4-BE49-F238E27FC236}">
                  <a16:creationId xmlns:a16="http://schemas.microsoft.com/office/drawing/2014/main" id="{C3B999F8-D321-2056-C546-39F8836CFE4A}"/>
                </a:ext>
              </a:extLst>
            </p:cNvPr>
            <p:cNvCxnSpPr>
              <a:cxnSpLocks/>
            </p:cNvCxnSpPr>
            <p:nvPr/>
          </p:nvCxnSpPr>
          <p:spPr>
            <a:xfrm rot="1800000" flipV="1">
              <a:off x="9870983" y="2384385"/>
              <a:ext cx="0" cy="348610"/>
            </a:xfrm>
            <a:prstGeom prst="straightConnector1">
              <a:avLst/>
            </a:prstGeom>
            <a:ln>
              <a:solidFill>
                <a:schemeClr val="accent6"/>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8" name="直線矢印コネクタ 17">
              <a:extLst>
                <a:ext uri="{FF2B5EF4-FFF2-40B4-BE49-F238E27FC236}">
                  <a16:creationId xmlns:a16="http://schemas.microsoft.com/office/drawing/2014/main" id="{E855C5A9-DEBB-A0BB-21C8-7BC0D2C57B62}"/>
                </a:ext>
              </a:extLst>
            </p:cNvPr>
            <p:cNvCxnSpPr>
              <a:cxnSpLocks/>
            </p:cNvCxnSpPr>
            <p:nvPr/>
          </p:nvCxnSpPr>
          <p:spPr>
            <a:xfrm rot="12600000" flipV="1">
              <a:off x="8525118" y="3900100"/>
              <a:ext cx="0" cy="348610"/>
            </a:xfrm>
            <a:prstGeom prst="straightConnector1">
              <a:avLst/>
            </a:prstGeom>
            <a:ln>
              <a:solidFill>
                <a:schemeClr val="accent6"/>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9" name="直線矢印コネクタ 18">
              <a:extLst>
                <a:ext uri="{FF2B5EF4-FFF2-40B4-BE49-F238E27FC236}">
                  <a16:creationId xmlns:a16="http://schemas.microsoft.com/office/drawing/2014/main" id="{A61681FC-1841-08C4-5C3C-2D7A54FE4D65}"/>
                </a:ext>
              </a:extLst>
            </p:cNvPr>
            <p:cNvCxnSpPr>
              <a:cxnSpLocks/>
            </p:cNvCxnSpPr>
            <p:nvPr/>
          </p:nvCxnSpPr>
          <p:spPr>
            <a:xfrm rot="9000000" flipV="1">
              <a:off x="9870983" y="3900101"/>
              <a:ext cx="0" cy="348610"/>
            </a:xfrm>
            <a:prstGeom prst="straightConnector1">
              <a:avLst/>
            </a:prstGeom>
            <a:ln>
              <a:solidFill>
                <a:schemeClr val="accent6"/>
              </a:solidFill>
              <a:prstDash val="dash"/>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52169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2418</TotalTime>
  <Words>187</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2026-02-23T10:35:20Z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