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8744FD22-DC3B-4A75-A37D-8ACA25D89B3A}" v="1" dt="2026-02-23T10:35:30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5:30.144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35:30.144" v="24290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731B8-6DAC-08EC-67FB-402F8D438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12F5F62-0C49-57B9-093D-6E096479F8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smGrid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8C0E7D5-4B64-40FB-C91C-7C0144AA6E1C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ADFA8AD-4ED6-A253-5BDA-1F65551BD199}"/>
              </a:ext>
            </a:extLst>
          </p:cNvPr>
          <p:cNvSpPr/>
          <p:nvPr/>
        </p:nvSpPr>
        <p:spPr>
          <a:xfrm>
            <a:off x="517916" y="1050616"/>
            <a:ext cx="2522306" cy="535825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+mn-ea"/>
              </a:rPr>
              <a:t>先端技術研究所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7E3A336-3186-BB33-0F48-997C6B3643FB}"/>
              </a:ext>
            </a:extLst>
          </p:cNvPr>
          <p:cNvSpPr/>
          <p:nvPr/>
        </p:nvSpPr>
        <p:spPr>
          <a:xfrm>
            <a:off x="3395870" y="1050616"/>
            <a:ext cx="2522306" cy="535825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+mn-ea"/>
              </a:rPr>
              <a:t>デジタル戦略部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C864D7B-93ED-506F-9C40-6BC485BBD835}"/>
              </a:ext>
            </a:extLst>
          </p:cNvPr>
          <p:cNvSpPr/>
          <p:nvPr/>
        </p:nvSpPr>
        <p:spPr>
          <a:xfrm>
            <a:off x="6273824" y="1050616"/>
            <a:ext cx="2522306" cy="535825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+mn-ea"/>
              </a:rPr>
              <a:t>事業開発部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BA363FF-E93D-53E8-3E11-142955E19E83}"/>
              </a:ext>
            </a:extLst>
          </p:cNvPr>
          <p:cNvSpPr/>
          <p:nvPr/>
        </p:nvSpPr>
        <p:spPr>
          <a:xfrm>
            <a:off x="9151778" y="1050616"/>
            <a:ext cx="2522306" cy="535825"/>
          </a:xfrm>
          <a:prstGeom prst="rect">
            <a:avLst/>
          </a:prstGeom>
          <a:solidFill>
            <a:srgbClr val="002060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+mn-ea"/>
              </a:rPr>
              <a:t>経営管理本部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5D5C128-383E-89BC-51B2-9D7B6A579843}"/>
              </a:ext>
            </a:extLst>
          </p:cNvPr>
          <p:cNvSpPr/>
          <p:nvPr/>
        </p:nvSpPr>
        <p:spPr>
          <a:xfrm>
            <a:off x="517916" y="171527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所長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F11A708-3BFF-AB2B-8F69-2388A181B1DB}"/>
              </a:ext>
            </a:extLst>
          </p:cNvPr>
          <p:cNvSpPr/>
          <p:nvPr/>
        </p:nvSpPr>
        <p:spPr>
          <a:xfrm>
            <a:off x="3395870" y="171527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部長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40FCAA6-905B-683D-A038-4D72B0D2EDEC}"/>
              </a:ext>
            </a:extLst>
          </p:cNvPr>
          <p:cNvSpPr/>
          <p:nvPr/>
        </p:nvSpPr>
        <p:spPr>
          <a:xfrm>
            <a:off x="6273824" y="171527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部長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F18A41E-3266-D0DA-CC7A-B398CC752A5F}"/>
              </a:ext>
            </a:extLst>
          </p:cNvPr>
          <p:cNvSpPr/>
          <p:nvPr/>
        </p:nvSpPr>
        <p:spPr>
          <a:xfrm>
            <a:off x="9151778" y="171527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部長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43DDD4D8-E07C-7A41-70D2-DA75AB7787A0}"/>
              </a:ext>
            </a:extLst>
          </p:cNvPr>
          <p:cNvSpPr/>
          <p:nvPr/>
        </p:nvSpPr>
        <p:spPr>
          <a:xfrm>
            <a:off x="517916" y="205135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東海林 大輔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9B1F00F-A000-DFB1-0AB5-F8672FC3EBDA}"/>
              </a:ext>
            </a:extLst>
          </p:cNvPr>
          <p:cNvSpPr/>
          <p:nvPr/>
        </p:nvSpPr>
        <p:spPr>
          <a:xfrm>
            <a:off x="3395870" y="205135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岡本 颯太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BFE3FD9-F660-7D39-51B4-12406330C777}"/>
              </a:ext>
            </a:extLst>
          </p:cNvPr>
          <p:cNvSpPr/>
          <p:nvPr/>
        </p:nvSpPr>
        <p:spPr>
          <a:xfrm>
            <a:off x="6273824" y="205135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石原 大輝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CA4E2E4-8002-3807-8E78-AD523AB6726B}"/>
              </a:ext>
            </a:extLst>
          </p:cNvPr>
          <p:cNvSpPr/>
          <p:nvPr/>
        </p:nvSpPr>
        <p:spPr>
          <a:xfrm>
            <a:off x="9151778" y="205135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坂井 直樹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057B06-68BA-30DB-11DF-D8548E389BC4}"/>
              </a:ext>
            </a:extLst>
          </p:cNvPr>
          <p:cNvSpPr/>
          <p:nvPr/>
        </p:nvSpPr>
        <p:spPr>
          <a:xfrm>
            <a:off x="517916" y="2716011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副所長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2603C49-3D77-4054-CA4F-72A2771C9A94}"/>
              </a:ext>
            </a:extLst>
          </p:cNvPr>
          <p:cNvSpPr/>
          <p:nvPr/>
        </p:nvSpPr>
        <p:spPr>
          <a:xfrm>
            <a:off x="3395870" y="2716011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データ分析責任者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4CE80C8-E440-CBB7-B606-EA1D4049634E}"/>
              </a:ext>
            </a:extLst>
          </p:cNvPr>
          <p:cNvSpPr/>
          <p:nvPr/>
        </p:nvSpPr>
        <p:spPr>
          <a:xfrm>
            <a:off x="6273824" y="2716011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事業企画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875DE6D8-8881-7246-B54C-4058D3369C89}"/>
              </a:ext>
            </a:extLst>
          </p:cNvPr>
          <p:cNvSpPr/>
          <p:nvPr/>
        </p:nvSpPr>
        <p:spPr>
          <a:xfrm>
            <a:off x="9151778" y="2716011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人事責任者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65252323-28B6-92EB-0483-B6B9269EC7E4}"/>
              </a:ext>
            </a:extLst>
          </p:cNvPr>
          <p:cNvSpPr/>
          <p:nvPr/>
        </p:nvSpPr>
        <p:spPr>
          <a:xfrm>
            <a:off x="517916" y="3052086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真壁 里奈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BB8DCF8-5916-5990-4F02-A8D958B95A75}"/>
              </a:ext>
            </a:extLst>
          </p:cNvPr>
          <p:cNvSpPr/>
          <p:nvPr/>
        </p:nvSpPr>
        <p:spPr>
          <a:xfrm>
            <a:off x="3395870" y="3052086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杉山 真央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BF4586D-7260-915B-07C5-5B5A6E2C75BA}"/>
              </a:ext>
            </a:extLst>
          </p:cNvPr>
          <p:cNvSpPr/>
          <p:nvPr/>
        </p:nvSpPr>
        <p:spPr>
          <a:xfrm>
            <a:off x="6273824" y="3052086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長谷部 七海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0072B64C-E548-B5E5-1185-D11D8941ED1A}"/>
              </a:ext>
            </a:extLst>
          </p:cNvPr>
          <p:cNvSpPr/>
          <p:nvPr/>
        </p:nvSpPr>
        <p:spPr>
          <a:xfrm>
            <a:off x="9151778" y="3052086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高木 真理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D37F3EC-32C1-29AB-1BC6-F916E5120906}"/>
              </a:ext>
            </a:extLst>
          </p:cNvPr>
          <p:cNvSpPr/>
          <p:nvPr/>
        </p:nvSpPr>
        <p:spPr>
          <a:xfrm>
            <a:off x="517916" y="371674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プロジェクトリーダー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0817842-330E-3636-C5BC-2D31E20EC6D2}"/>
              </a:ext>
            </a:extLst>
          </p:cNvPr>
          <p:cNvSpPr/>
          <p:nvPr/>
        </p:nvSpPr>
        <p:spPr>
          <a:xfrm>
            <a:off x="3395870" y="371674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エンジニア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24CF115-DB84-9E81-9174-D361494B520F}"/>
              </a:ext>
            </a:extLst>
          </p:cNvPr>
          <p:cNvSpPr/>
          <p:nvPr/>
        </p:nvSpPr>
        <p:spPr>
          <a:xfrm>
            <a:off x="6273824" y="371674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アライアンス担当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1ADF284-8326-1747-4ECA-A726F28E6987}"/>
              </a:ext>
            </a:extLst>
          </p:cNvPr>
          <p:cNvSpPr/>
          <p:nvPr/>
        </p:nvSpPr>
        <p:spPr>
          <a:xfrm>
            <a:off x="9151778" y="371674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財務責任者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D40ED70-F774-D695-0D62-61A053FABAA2}"/>
              </a:ext>
            </a:extLst>
          </p:cNvPr>
          <p:cNvSpPr/>
          <p:nvPr/>
        </p:nvSpPr>
        <p:spPr>
          <a:xfrm>
            <a:off x="517916" y="405282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木戸 颯太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70FA413-AB37-A112-D3BA-9A321BFC8553}"/>
              </a:ext>
            </a:extLst>
          </p:cNvPr>
          <p:cNvSpPr/>
          <p:nvPr/>
        </p:nvSpPr>
        <p:spPr>
          <a:xfrm>
            <a:off x="3395870" y="405282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大森 悠斗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0D704638-7030-D3A6-6333-F6DCF8AA92DF}"/>
              </a:ext>
            </a:extLst>
          </p:cNvPr>
          <p:cNvSpPr/>
          <p:nvPr/>
        </p:nvSpPr>
        <p:spPr>
          <a:xfrm>
            <a:off x="6273824" y="405282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村瀬 翔太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A0EF2A4-3143-612C-95AE-EFACE14D38AB}"/>
              </a:ext>
            </a:extLst>
          </p:cNvPr>
          <p:cNvSpPr/>
          <p:nvPr/>
        </p:nvSpPr>
        <p:spPr>
          <a:xfrm>
            <a:off x="9151778" y="405282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岩崎 大智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93C144-498A-4BA1-02F4-FC180A44DD1C}"/>
              </a:ext>
            </a:extLst>
          </p:cNvPr>
          <p:cNvSpPr/>
          <p:nvPr/>
        </p:nvSpPr>
        <p:spPr>
          <a:xfrm>
            <a:off x="517916" y="4717481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企画担当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A9E4BAE-A46F-112F-45F2-998A6E717EE6}"/>
              </a:ext>
            </a:extLst>
          </p:cNvPr>
          <p:cNvSpPr/>
          <p:nvPr/>
        </p:nvSpPr>
        <p:spPr>
          <a:xfrm>
            <a:off x="6273824" y="4717481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市場分析担当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4B05CCD-2CC6-40B3-87C3-5D39D127452E}"/>
              </a:ext>
            </a:extLst>
          </p:cNvPr>
          <p:cNvSpPr/>
          <p:nvPr/>
        </p:nvSpPr>
        <p:spPr>
          <a:xfrm>
            <a:off x="9151778" y="4717481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総務担当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EE844383-1EDC-F671-E8B0-2DA9EB40D7DB}"/>
              </a:ext>
            </a:extLst>
          </p:cNvPr>
          <p:cNvSpPr/>
          <p:nvPr/>
        </p:nvSpPr>
        <p:spPr>
          <a:xfrm>
            <a:off x="517916" y="5053556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水野 彩花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87908A3E-6A78-7746-4AD1-8295912739C7}"/>
              </a:ext>
            </a:extLst>
          </p:cNvPr>
          <p:cNvSpPr/>
          <p:nvPr/>
        </p:nvSpPr>
        <p:spPr>
          <a:xfrm>
            <a:off x="6273824" y="5053556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浜田 美優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6D98B84-4694-FCEA-BE70-034AC168BA3B}"/>
              </a:ext>
            </a:extLst>
          </p:cNvPr>
          <p:cNvSpPr/>
          <p:nvPr/>
        </p:nvSpPr>
        <p:spPr>
          <a:xfrm>
            <a:off x="9151778" y="5053556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西口 彩乃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D85330D-5FC0-A571-71E4-4EF8EFF3D679}"/>
              </a:ext>
            </a:extLst>
          </p:cNvPr>
          <p:cNvSpPr/>
          <p:nvPr/>
        </p:nvSpPr>
        <p:spPr>
          <a:xfrm>
            <a:off x="517916" y="571821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技術担当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1768DF1-D36B-0320-2C3B-715A0DDF0348}"/>
              </a:ext>
            </a:extLst>
          </p:cNvPr>
          <p:cNvSpPr/>
          <p:nvPr/>
        </p:nvSpPr>
        <p:spPr>
          <a:xfrm>
            <a:off x="6273824" y="5718216"/>
            <a:ext cx="2522306" cy="3360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新規事業推進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DA99FD9-CEFE-0914-8372-B2561FDE80CB}"/>
              </a:ext>
            </a:extLst>
          </p:cNvPr>
          <p:cNvSpPr/>
          <p:nvPr/>
        </p:nvSpPr>
        <p:spPr>
          <a:xfrm>
            <a:off x="517916" y="605429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栗原 美月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EC4117F-8A60-D9EE-BA9E-1A010552185A}"/>
              </a:ext>
            </a:extLst>
          </p:cNvPr>
          <p:cNvSpPr/>
          <p:nvPr/>
        </p:nvSpPr>
        <p:spPr>
          <a:xfrm>
            <a:off x="6273824" y="6054291"/>
            <a:ext cx="2522306" cy="535825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+mn-ea"/>
              </a:rPr>
              <a:t>小泉 玲奈</a:t>
            </a:r>
          </a:p>
        </p:txBody>
      </p:sp>
    </p:spTree>
    <p:extLst>
      <p:ext uri="{BB962C8B-B14F-4D97-AF65-F5344CB8AC3E}">
        <p14:creationId xmlns:p14="http://schemas.microsoft.com/office/powerpoint/2010/main" val="117810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169</Words>
  <Application>Microsoft Office PowerPoint</Application>
  <PresentationFormat>ワイド画面</PresentationFormat>
  <Paragraphs>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