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11CE24-8960-45E1-A454-95FC607568BB}" v="1" dt="2026-02-23T10:32:53.912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2:53.912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32:53.912" v="24290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F5D7D-32BE-8954-66E7-F22469644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4DF16A5-FB3E-F247-F98C-6AD7B97445D6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2BA0A026-F5D6-9A3B-C132-9770D9038D6E}"/>
              </a:ext>
            </a:extLst>
          </p:cNvPr>
          <p:cNvGrpSpPr/>
          <p:nvPr/>
        </p:nvGrpSpPr>
        <p:grpSpPr>
          <a:xfrm>
            <a:off x="749308" y="1093422"/>
            <a:ext cx="10693385" cy="5266811"/>
            <a:chOff x="749308" y="1093422"/>
            <a:chExt cx="10693385" cy="5266811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D40ADCD6-94DA-4F11-848B-FFDBB5FD9206}"/>
                </a:ext>
              </a:extLst>
            </p:cNvPr>
            <p:cNvSpPr/>
            <p:nvPr/>
          </p:nvSpPr>
          <p:spPr>
            <a:xfrm>
              <a:off x="4693155" y="1093422"/>
              <a:ext cx="2400175" cy="54257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bg1"/>
                  </a:solidFill>
                  <a:latin typeface="+mn-ea"/>
                </a:rPr>
                <a:t>組織Ａ</a:t>
              </a: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01029949-58FE-6220-4774-4EE5CB9C8567}"/>
                </a:ext>
              </a:extLst>
            </p:cNvPr>
            <p:cNvSpPr/>
            <p:nvPr/>
          </p:nvSpPr>
          <p:spPr>
            <a:xfrm>
              <a:off x="2131509" y="2295056"/>
              <a:ext cx="2400175" cy="5425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</a:t>
              </a:r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8B162363-A21F-79CF-14BD-61D070924514}"/>
                </a:ext>
              </a:extLst>
            </p:cNvPr>
            <p:cNvSpPr/>
            <p:nvPr/>
          </p:nvSpPr>
          <p:spPr>
            <a:xfrm>
              <a:off x="749308" y="3496691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組織Ｂ１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703CFB4-2E33-B9B9-A8C5-9951DC6DD136}"/>
                </a:ext>
              </a:extLst>
            </p:cNvPr>
            <p:cNvSpPr/>
            <p:nvPr/>
          </p:nvSpPr>
          <p:spPr>
            <a:xfrm>
              <a:off x="3513711" y="3496691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組織Ｂ２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245B787B-33B7-2532-81A1-E2DF5ECBCBCE}"/>
                </a:ext>
              </a:extLst>
            </p:cNvPr>
            <p:cNvSpPr/>
            <p:nvPr/>
          </p:nvSpPr>
          <p:spPr>
            <a:xfrm>
              <a:off x="6278114" y="3496691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組織Ｃ１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3D770F8-FE08-ECD7-2DCA-84B8101764DB}"/>
                </a:ext>
              </a:extLst>
            </p:cNvPr>
            <p:cNvSpPr/>
            <p:nvPr/>
          </p:nvSpPr>
          <p:spPr>
            <a:xfrm>
              <a:off x="9042518" y="3496691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組織Ｃ２</a:t>
              </a: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FAAB9940-1230-D6CF-2D80-FD7CFEE3775F}"/>
                </a:ext>
              </a:extLst>
            </p:cNvPr>
            <p:cNvSpPr/>
            <p:nvPr/>
          </p:nvSpPr>
          <p:spPr>
            <a:xfrm>
              <a:off x="7660316" y="2295056"/>
              <a:ext cx="2400175" cy="5425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</a:t>
              </a:r>
            </a:p>
          </p:txBody>
        </p:sp>
        <p:cxnSp>
          <p:nvCxnSpPr>
            <p:cNvPr id="10" name="コネクタ: カギ線 9">
              <a:extLst>
                <a:ext uri="{FF2B5EF4-FFF2-40B4-BE49-F238E27FC236}">
                  <a16:creationId xmlns:a16="http://schemas.microsoft.com/office/drawing/2014/main" id="{F8D9369B-D943-DC26-F4BA-FA787CBD0F79}"/>
                </a:ext>
              </a:extLst>
            </p:cNvPr>
            <p:cNvCxnSpPr>
              <a:cxnSpLocks/>
              <a:stCxn id="2" idx="2"/>
              <a:endCxn id="9" idx="0"/>
            </p:cNvCxnSpPr>
            <p:nvPr/>
          </p:nvCxnSpPr>
          <p:spPr>
            <a:xfrm rot="16200000" flipH="1">
              <a:off x="7047292" y="481944"/>
              <a:ext cx="659062" cy="2967161"/>
            </a:xfrm>
            <a:prstGeom prst="bentConnector3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3DBC36F4-CFD0-7AB1-1870-FAB2096722B3}"/>
                </a:ext>
              </a:extLst>
            </p:cNvPr>
            <p:cNvCxnSpPr>
              <a:cxnSpLocks/>
              <a:stCxn id="2" idx="2"/>
              <a:endCxn id="4" idx="0"/>
            </p:cNvCxnSpPr>
            <p:nvPr/>
          </p:nvCxnSpPr>
          <p:spPr>
            <a:xfrm rot="5400000">
              <a:off x="4282889" y="684702"/>
              <a:ext cx="659062" cy="2561646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コネクタ: カギ線 15">
              <a:extLst>
                <a:ext uri="{FF2B5EF4-FFF2-40B4-BE49-F238E27FC236}">
                  <a16:creationId xmlns:a16="http://schemas.microsoft.com/office/drawing/2014/main" id="{5183C087-F3E7-1091-B57C-25FDE3493705}"/>
                </a:ext>
              </a:extLst>
            </p:cNvPr>
            <p:cNvCxnSpPr>
              <a:cxnSpLocks/>
              <a:stCxn id="4" idx="2"/>
              <a:endCxn id="5" idx="0"/>
            </p:cNvCxnSpPr>
            <p:nvPr/>
          </p:nvCxnSpPr>
          <p:spPr>
            <a:xfrm rot="5400000">
              <a:off x="2310966" y="2476059"/>
              <a:ext cx="659063" cy="1382201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コネクタ: カギ線 18">
              <a:extLst>
                <a:ext uri="{FF2B5EF4-FFF2-40B4-BE49-F238E27FC236}">
                  <a16:creationId xmlns:a16="http://schemas.microsoft.com/office/drawing/2014/main" id="{8B24E7D7-E42B-3416-7543-D0513C949154}"/>
                </a:ext>
              </a:extLst>
            </p:cNvPr>
            <p:cNvCxnSpPr>
              <a:cxnSpLocks/>
              <a:stCxn id="4" idx="2"/>
              <a:endCxn id="6" idx="0"/>
            </p:cNvCxnSpPr>
            <p:nvPr/>
          </p:nvCxnSpPr>
          <p:spPr>
            <a:xfrm rot="16200000" flipH="1">
              <a:off x="3693167" y="2476059"/>
              <a:ext cx="659063" cy="138220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コネクタ: カギ線 21">
              <a:extLst>
                <a:ext uri="{FF2B5EF4-FFF2-40B4-BE49-F238E27FC236}">
                  <a16:creationId xmlns:a16="http://schemas.microsoft.com/office/drawing/2014/main" id="{A2F29402-0046-4E6B-CD58-1A2B9A4DECD8}"/>
                </a:ext>
              </a:extLst>
            </p:cNvPr>
            <p:cNvCxnSpPr>
              <a:cxnSpLocks/>
              <a:stCxn id="9" idx="2"/>
              <a:endCxn id="7" idx="0"/>
            </p:cNvCxnSpPr>
            <p:nvPr/>
          </p:nvCxnSpPr>
          <p:spPr>
            <a:xfrm rot="5400000">
              <a:off x="7839772" y="2476059"/>
              <a:ext cx="659063" cy="138220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コネクタ: カギ線 24">
              <a:extLst>
                <a:ext uri="{FF2B5EF4-FFF2-40B4-BE49-F238E27FC236}">
                  <a16:creationId xmlns:a16="http://schemas.microsoft.com/office/drawing/2014/main" id="{04202BC3-4BA5-4BB0-8641-A5F254C3B3B8}"/>
                </a:ext>
              </a:extLst>
            </p:cNvPr>
            <p:cNvCxnSpPr>
              <a:cxnSpLocks/>
              <a:stCxn id="9" idx="2"/>
              <a:endCxn id="8" idx="0"/>
            </p:cNvCxnSpPr>
            <p:nvPr/>
          </p:nvCxnSpPr>
          <p:spPr>
            <a:xfrm rot="16200000" flipH="1">
              <a:off x="9221974" y="2476059"/>
              <a:ext cx="659063" cy="138220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58A5637B-7E2D-5950-42FC-374425288B98}"/>
                </a:ext>
              </a:extLst>
            </p:cNvPr>
            <p:cNvSpPr/>
            <p:nvPr/>
          </p:nvSpPr>
          <p:spPr>
            <a:xfrm>
              <a:off x="749308" y="4270348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組織Ｂ３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1B9C4312-804B-DC4D-EA0F-A67B9C72B075}"/>
                </a:ext>
              </a:extLst>
            </p:cNvPr>
            <p:cNvSpPr/>
            <p:nvPr/>
          </p:nvSpPr>
          <p:spPr>
            <a:xfrm>
              <a:off x="3513711" y="4270348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組織Ｂ４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50418582-2074-0445-97FF-CB9070B1A526}"/>
                </a:ext>
              </a:extLst>
            </p:cNvPr>
            <p:cNvSpPr/>
            <p:nvPr/>
          </p:nvSpPr>
          <p:spPr>
            <a:xfrm>
              <a:off x="6278114" y="4270348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組織Ｃ３</a:t>
              </a: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FA19DF4E-9888-DF23-8199-692C4959C849}"/>
                </a:ext>
              </a:extLst>
            </p:cNvPr>
            <p:cNvSpPr/>
            <p:nvPr/>
          </p:nvSpPr>
          <p:spPr>
            <a:xfrm>
              <a:off x="9042518" y="4270348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組織Ｃ４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8536E459-0FAB-EB2A-2704-28FE79E57F08}"/>
                </a:ext>
              </a:extLst>
            </p:cNvPr>
            <p:cNvSpPr/>
            <p:nvPr/>
          </p:nvSpPr>
          <p:spPr>
            <a:xfrm>
              <a:off x="749308" y="5044005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組織Ｂ５</a:t>
              </a: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09DDFFEF-3A36-B4EF-541A-947482731A03}"/>
                </a:ext>
              </a:extLst>
            </p:cNvPr>
            <p:cNvSpPr/>
            <p:nvPr/>
          </p:nvSpPr>
          <p:spPr>
            <a:xfrm>
              <a:off x="3513711" y="5044005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組織Ｂ６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0F0E069A-D692-F61D-6304-A38EA03E2DFF}"/>
                </a:ext>
              </a:extLst>
            </p:cNvPr>
            <p:cNvSpPr/>
            <p:nvPr/>
          </p:nvSpPr>
          <p:spPr>
            <a:xfrm>
              <a:off x="6278114" y="5044005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組織Ｃ５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5750CBF9-3606-F5DA-5393-1C09A3401B0E}"/>
                </a:ext>
              </a:extLst>
            </p:cNvPr>
            <p:cNvSpPr/>
            <p:nvPr/>
          </p:nvSpPr>
          <p:spPr>
            <a:xfrm>
              <a:off x="9042518" y="5044005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組織Ｃ６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A5552A79-1764-5F3D-D26F-0A93EAF791A9}"/>
                </a:ext>
              </a:extLst>
            </p:cNvPr>
            <p:cNvSpPr/>
            <p:nvPr/>
          </p:nvSpPr>
          <p:spPr>
            <a:xfrm>
              <a:off x="749308" y="5817661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組織Ｂ７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E5142A9A-0CED-5B07-C57A-504DD14036A9}"/>
                </a:ext>
              </a:extLst>
            </p:cNvPr>
            <p:cNvSpPr/>
            <p:nvPr/>
          </p:nvSpPr>
          <p:spPr>
            <a:xfrm>
              <a:off x="3513711" y="5817661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組織Ｂ８</a:t>
              </a: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DC672065-A167-D070-6801-E42CAC48FCA2}"/>
                </a:ext>
              </a:extLst>
            </p:cNvPr>
            <p:cNvSpPr/>
            <p:nvPr/>
          </p:nvSpPr>
          <p:spPr>
            <a:xfrm>
              <a:off x="6278114" y="5817661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組織Ｃ７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DDACF696-081C-F60A-9091-3075BE85DB31}"/>
                </a:ext>
              </a:extLst>
            </p:cNvPr>
            <p:cNvSpPr/>
            <p:nvPr/>
          </p:nvSpPr>
          <p:spPr>
            <a:xfrm>
              <a:off x="9042518" y="5817661"/>
              <a:ext cx="2400175" cy="54257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  <a:latin typeface="+mn-ea"/>
                </a:rPr>
                <a:t>組織Ｃ８</a:t>
              </a:r>
            </a:p>
          </p:txBody>
        </p:sp>
        <p:cxnSp>
          <p:nvCxnSpPr>
            <p:cNvPr id="33" name="直線矢印コネクタ 32">
              <a:extLst>
                <a:ext uri="{FF2B5EF4-FFF2-40B4-BE49-F238E27FC236}">
                  <a16:creationId xmlns:a16="http://schemas.microsoft.com/office/drawing/2014/main" id="{140F0FB8-0BF2-A7A8-1488-3DAEB7B0B92B}"/>
                </a:ext>
              </a:extLst>
            </p:cNvPr>
            <p:cNvCxnSpPr>
              <a:cxnSpLocks/>
              <a:stCxn id="23" idx="2"/>
              <a:endCxn id="29" idx="0"/>
            </p:cNvCxnSpPr>
            <p:nvPr/>
          </p:nvCxnSpPr>
          <p:spPr>
            <a:xfrm>
              <a:off x="1949396" y="5586577"/>
              <a:ext cx="0" cy="231084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>
              <a:extLst>
                <a:ext uri="{FF2B5EF4-FFF2-40B4-BE49-F238E27FC236}">
                  <a16:creationId xmlns:a16="http://schemas.microsoft.com/office/drawing/2014/main" id="{712FD5FF-E4B7-C8C9-0D27-8BFAD171EC44}"/>
                </a:ext>
              </a:extLst>
            </p:cNvPr>
            <p:cNvCxnSpPr>
              <a:cxnSpLocks/>
              <a:stCxn id="17" idx="2"/>
              <a:endCxn id="23" idx="0"/>
            </p:cNvCxnSpPr>
            <p:nvPr/>
          </p:nvCxnSpPr>
          <p:spPr>
            <a:xfrm>
              <a:off x="1949396" y="4812920"/>
              <a:ext cx="0" cy="231085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矢印コネクタ 38">
              <a:extLst>
                <a:ext uri="{FF2B5EF4-FFF2-40B4-BE49-F238E27FC236}">
                  <a16:creationId xmlns:a16="http://schemas.microsoft.com/office/drawing/2014/main" id="{4DB32913-2E13-15AB-5535-A74C601DE593}"/>
                </a:ext>
              </a:extLst>
            </p:cNvPr>
            <p:cNvCxnSpPr>
              <a:cxnSpLocks/>
              <a:stCxn id="5" idx="2"/>
              <a:endCxn id="17" idx="0"/>
            </p:cNvCxnSpPr>
            <p:nvPr/>
          </p:nvCxnSpPr>
          <p:spPr>
            <a:xfrm>
              <a:off x="1949396" y="4039263"/>
              <a:ext cx="0" cy="231085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矢印コネクタ 42">
              <a:extLst>
                <a:ext uri="{FF2B5EF4-FFF2-40B4-BE49-F238E27FC236}">
                  <a16:creationId xmlns:a16="http://schemas.microsoft.com/office/drawing/2014/main" id="{C1617AD8-8392-767C-A735-11F82346CD4E}"/>
                </a:ext>
              </a:extLst>
            </p:cNvPr>
            <p:cNvCxnSpPr>
              <a:cxnSpLocks/>
              <a:stCxn id="6" idx="2"/>
              <a:endCxn id="18" idx="0"/>
            </p:cNvCxnSpPr>
            <p:nvPr/>
          </p:nvCxnSpPr>
          <p:spPr>
            <a:xfrm>
              <a:off x="4713799" y="4039263"/>
              <a:ext cx="0" cy="231085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669CF24C-D5BC-F0C9-0159-3E5FBF76BDFF}"/>
                </a:ext>
              </a:extLst>
            </p:cNvPr>
            <p:cNvCxnSpPr>
              <a:cxnSpLocks/>
              <a:stCxn id="18" idx="2"/>
              <a:endCxn id="24" idx="0"/>
            </p:cNvCxnSpPr>
            <p:nvPr/>
          </p:nvCxnSpPr>
          <p:spPr>
            <a:xfrm>
              <a:off x="4713799" y="4812920"/>
              <a:ext cx="0" cy="231085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6ADF3BA9-D936-8504-B0CF-69CC5395ACC2}"/>
                </a:ext>
              </a:extLst>
            </p:cNvPr>
            <p:cNvCxnSpPr>
              <a:cxnSpLocks/>
              <a:stCxn id="24" idx="2"/>
              <a:endCxn id="30" idx="0"/>
            </p:cNvCxnSpPr>
            <p:nvPr/>
          </p:nvCxnSpPr>
          <p:spPr>
            <a:xfrm>
              <a:off x="4713799" y="5586577"/>
              <a:ext cx="0" cy="231084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0A840CEC-3F85-A701-964F-2D5F4B2E4713}"/>
                </a:ext>
              </a:extLst>
            </p:cNvPr>
            <p:cNvCxnSpPr>
              <a:cxnSpLocks/>
              <a:stCxn id="7" idx="2"/>
              <a:endCxn id="20" idx="0"/>
            </p:cNvCxnSpPr>
            <p:nvPr/>
          </p:nvCxnSpPr>
          <p:spPr>
            <a:xfrm>
              <a:off x="7478202" y="4039263"/>
              <a:ext cx="0" cy="231085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DBA92DB4-6C94-FC54-1FD0-01BA67CC2C55}"/>
                </a:ext>
              </a:extLst>
            </p:cNvPr>
            <p:cNvCxnSpPr>
              <a:cxnSpLocks/>
              <a:stCxn id="20" idx="2"/>
              <a:endCxn id="26" idx="0"/>
            </p:cNvCxnSpPr>
            <p:nvPr/>
          </p:nvCxnSpPr>
          <p:spPr>
            <a:xfrm>
              <a:off x="7478202" y="4812920"/>
              <a:ext cx="0" cy="231085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矢印コネクタ 57">
              <a:extLst>
                <a:ext uri="{FF2B5EF4-FFF2-40B4-BE49-F238E27FC236}">
                  <a16:creationId xmlns:a16="http://schemas.microsoft.com/office/drawing/2014/main" id="{196D17E5-85BC-6674-0470-F5F0B027569B}"/>
                </a:ext>
              </a:extLst>
            </p:cNvPr>
            <p:cNvCxnSpPr>
              <a:cxnSpLocks/>
              <a:stCxn id="26" idx="2"/>
              <a:endCxn id="31" idx="0"/>
            </p:cNvCxnSpPr>
            <p:nvPr/>
          </p:nvCxnSpPr>
          <p:spPr>
            <a:xfrm>
              <a:off x="7478202" y="5586577"/>
              <a:ext cx="0" cy="231084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矢印コネクタ 60">
              <a:extLst>
                <a:ext uri="{FF2B5EF4-FFF2-40B4-BE49-F238E27FC236}">
                  <a16:creationId xmlns:a16="http://schemas.microsoft.com/office/drawing/2014/main" id="{BF4974F5-D4FE-7547-EB07-703DE3AFEBAF}"/>
                </a:ext>
              </a:extLst>
            </p:cNvPr>
            <p:cNvCxnSpPr>
              <a:cxnSpLocks/>
              <a:stCxn id="8" idx="2"/>
              <a:endCxn id="21" idx="0"/>
            </p:cNvCxnSpPr>
            <p:nvPr/>
          </p:nvCxnSpPr>
          <p:spPr>
            <a:xfrm>
              <a:off x="10242606" y="4039263"/>
              <a:ext cx="0" cy="231085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矢印コネクタ 63">
              <a:extLst>
                <a:ext uri="{FF2B5EF4-FFF2-40B4-BE49-F238E27FC236}">
                  <a16:creationId xmlns:a16="http://schemas.microsoft.com/office/drawing/2014/main" id="{F25E1B5E-9AB6-FA45-D1E6-74C19288F961}"/>
                </a:ext>
              </a:extLst>
            </p:cNvPr>
            <p:cNvCxnSpPr>
              <a:cxnSpLocks/>
              <a:stCxn id="21" idx="2"/>
              <a:endCxn id="27" idx="0"/>
            </p:cNvCxnSpPr>
            <p:nvPr/>
          </p:nvCxnSpPr>
          <p:spPr>
            <a:xfrm>
              <a:off x="10242606" y="4812920"/>
              <a:ext cx="0" cy="231085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矢印コネクタ 66">
              <a:extLst>
                <a:ext uri="{FF2B5EF4-FFF2-40B4-BE49-F238E27FC236}">
                  <a16:creationId xmlns:a16="http://schemas.microsoft.com/office/drawing/2014/main" id="{6C502BCF-617E-7BD1-C5E1-79BFD6A8CB9E}"/>
                </a:ext>
              </a:extLst>
            </p:cNvPr>
            <p:cNvCxnSpPr>
              <a:cxnSpLocks/>
              <a:stCxn id="27" idx="2"/>
              <a:endCxn id="32" idx="0"/>
            </p:cNvCxnSpPr>
            <p:nvPr/>
          </p:nvCxnSpPr>
          <p:spPr>
            <a:xfrm>
              <a:off x="10242606" y="5586577"/>
              <a:ext cx="0" cy="231084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492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126</Words>
  <Application>Microsoft Office PowerPoint</Application>
  <PresentationFormat>ワイド画面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