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C67AD0-AD43-466A-9D8D-08C2AE25D14C}" v="1" dt="2026-02-23T10:33:23.213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23.213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33:23.213" v="24290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74456-6B3A-49D4-190D-969E2CD21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5D0F94-120B-CF4E-7358-C060C6ABE541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4B2B73AB-40F2-8524-291B-B8626F0394BF}"/>
              </a:ext>
            </a:extLst>
          </p:cNvPr>
          <p:cNvGrpSpPr/>
          <p:nvPr/>
        </p:nvGrpSpPr>
        <p:grpSpPr>
          <a:xfrm>
            <a:off x="482132" y="1223237"/>
            <a:ext cx="11227737" cy="5366879"/>
            <a:chOff x="482132" y="1223237"/>
            <a:chExt cx="11227737" cy="5366879"/>
          </a:xfrm>
        </p:grpSpPr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6CFD2F47-C6D7-AF1B-5D52-9F2D5DADBA13}"/>
                </a:ext>
              </a:extLst>
            </p:cNvPr>
            <p:cNvCxnSpPr>
              <a:cxnSpLocks/>
              <a:stCxn id="2" idx="2"/>
              <a:endCxn id="46" idx="0"/>
            </p:cNvCxnSpPr>
            <p:nvPr/>
          </p:nvCxnSpPr>
          <p:spPr>
            <a:xfrm rot="16200000" flipH="1">
              <a:off x="7270837" y="617844"/>
              <a:ext cx="691702" cy="3041374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19AE9762-3EED-60E0-4F29-009519EE1A43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229463" y="617844"/>
              <a:ext cx="691702" cy="304137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C285E82F-D847-934D-895D-5DB4DC5308C1}"/>
                </a:ext>
              </a:extLst>
            </p:cNvPr>
            <p:cNvSpPr/>
            <p:nvPr/>
          </p:nvSpPr>
          <p:spPr>
            <a:xfrm>
              <a:off x="4895913" y="1223237"/>
              <a:ext cx="2400175" cy="5694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2344186-81D4-A118-B711-76F4A08BB140}"/>
                </a:ext>
              </a:extLst>
            </p:cNvPr>
            <p:cNvSpPr/>
            <p:nvPr/>
          </p:nvSpPr>
          <p:spPr>
            <a:xfrm>
              <a:off x="482132" y="2484382"/>
              <a:ext cx="5144989" cy="410573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" rtlCol="0" anchor="t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DF4F9DE-623F-0772-067F-E62CCB869EBB}"/>
                </a:ext>
              </a:extLst>
            </p:cNvPr>
            <p:cNvSpPr/>
            <p:nvPr/>
          </p:nvSpPr>
          <p:spPr>
            <a:xfrm>
              <a:off x="698389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28FB0EC-6410-C08B-7B50-EE29A41CDE5B}"/>
                </a:ext>
              </a:extLst>
            </p:cNvPr>
            <p:cNvSpPr/>
            <p:nvPr/>
          </p:nvSpPr>
          <p:spPr>
            <a:xfrm>
              <a:off x="1514040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組織Ｂ２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D0BF9C6-703D-26C0-50E5-8C3CDD3A745E}"/>
                </a:ext>
              </a:extLst>
            </p:cNvPr>
            <p:cNvSpPr/>
            <p:nvPr/>
          </p:nvSpPr>
          <p:spPr>
            <a:xfrm>
              <a:off x="2329691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組織Ｂ３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BEF7067A-EDA6-671A-FBFC-0147BE4020CE}"/>
                </a:ext>
              </a:extLst>
            </p:cNvPr>
            <p:cNvSpPr/>
            <p:nvPr/>
          </p:nvSpPr>
          <p:spPr>
            <a:xfrm>
              <a:off x="3145342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組織Ｂ４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1DED86FC-DA32-3022-EF68-A04507A907BC}"/>
                </a:ext>
              </a:extLst>
            </p:cNvPr>
            <p:cNvSpPr/>
            <p:nvPr/>
          </p:nvSpPr>
          <p:spPr>
            <a:xfrm>
              <a:off x="3960993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組織Ｂ５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480B5F18-F762-5F5B-F7D2-A162CA5E32E3}"/>
                </a:ext>
              </a:extLst>
            </p:cNvPr>
            <p:cNvSpPr/>
            <p:nvPr/>
          </p:nvSpPr>
          <p:spPr>
            <a:xfrm>
              <a:off x="4776645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組織Ｂ６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B6AECB0D-2FAE-E0D3-117C-099D1B83EFE4}"/>
                </a:ext>
              </a:extLst>
            </p:cNvPr>
            <p:cNvSpPr/>
            <p:nvPr/>
          </p:nvSpPr>
          <p:spPr>
            <a:xfrm>
              <a:off x="6564880" y="2484382"/>
              <a:ext cx="5144989" cy="410573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" rtlCol="0" anchor="t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DF72229D-EDCA-05A3-525C-B7664E9EACD6}"/>
                </a:ext>
              </a:extLst>
            </p:cNvPr>
            <p:cNvSpPr/>
            <p:nvPr/>
          </p:nvSpPr>
          <p:spPr>
            <a:xfrm>
              <a:off x="6781137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組織Ｃ１</a:t>
              </a: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D50A331D-473A-9451-FCA6-B5DBA00ED91E}"/>
                </a:ext>
              </a:extLst>
            </p:cNvPr>
            <p:cNvSpPr/>
            <p:nvPr/>
          </p:nvSpPr>
          <p:spPr>
            <a:xfrm>
              <a:off x="7596788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組織Ｃ２</a:t>
              </a: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C38C3E9A-D202-206E-FACC-6AD5A07C466E}"/>
                </a:ext>
              </a:extLst>
            </p:cNvPr>
            <p:cNvSpPr/>
            <p:nvPr/>
          </p:nvSpPr>
          <p:spPr>
            <a:xfrm>
              <a:off x="8412439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組織Ｃ３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ACB8A896-BD28-B34C-685E-5027CEE18704}"/>
                </a:ext>
              </a:extLst>
            </p:cNvPr>
            <p:cNvSpPr/>
            <p:nvPr/>
          </p:nvSpPr>
          <p:spPr>
            <a:xfrm>
              <a:off x="9228090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組織Ｃ４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A0E35A5E-8114-1569-673F-5718D36C9C83}"/>
                </a:ext>
              </a:extLst>
            </p:cNvPr>
            <p:cNvSpPr/>
            <p:nvPr/>
          </p:nvSpPr>
          <p:spPr>
            <a:xfrm>
              <a:off x="10043741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組織Ｃ５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3A444997-040A-C657-EC41-7C9E1659F508}"/>
                </a:ext>
              </a:extLst>
            </p:cNvPr>
            <p:cNvSpPr/>
            <p:nvPr/>
          </p:nvSpPr>
          <p:spPr>
            <a:xfrm>
              <a:off x="10859393" y="3176085"/>
              <a:ext cx="634219" cy="32380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488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