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FA2B2E-BD40-4B32-B81E-8B743DA0614F}" v="1" dt="2026-02-23T10:33:42.152"/>
    <p1510:client id="{79980810-94E1-4F3C-A0BF-EC6C4E16DBFF}" v="1102" dt="2026-02-23T10:03:20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3:42.150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33:42.150" v="24290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5A79C-A406-AFD6-687F-5C1F5B812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C8BF802-BB49-D785-8B74-47BDB12A3E95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cxnSp>
        <p:nvCxnSpPr>
          <p:cNvPr id="10" name="コネクタ: カギ線 9">
            <a:extLst>
              <a:ext uri="{FF2B5EF4-FFF2-40B4-BE49-F238E27FC236}">
                <a16:creationId xmlns:a16="http://schemas.microsoft.com/office/drawing/2014/main" id="{ADB947EA-E4C8-D426-E67F-219C29275B32}"/>
              </a:ext>
            </a:extLst>
          </p:cNvPr>
          <p:cNvCxnSpPr>
            <a:cxnSpLocks/>
            <a:stCxn id="2" idx="2"/>
            <a:endCxn id="46" idx="0"/>
          </p:cNvCxnSpPr>
          <p:nvPr/>
        </p:nvCxnSpPr>
        <p:spPr>
          <a:xfrm rot="16200000" flipH="1">
            <a:off x="7270837" y="617844"/>
            <a:ext cx="691702" cy="3041374"/>
          </a:xfrm>
          <a:prstGeom prst="bentConnector3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コネクタ: カギ線 12">
            <a:extLst>
              <a:ext uri="{FF2B5EF4-FFF2-40B4-BE49-F238E27FC236}">
                <a16:creationId xmlns:a16="http://schemas.microsoft.com/office/drawing/2014/main" id="{45B2D2D1-7ECA-0430-93C1-E8F1B3C04EE4}"/>
              </a:ext>
            </a:extLst>
          </p:cNvPr>
          <p:cNvCxnSpPr>
            <a:cxnSpLocks/>
            <a:stCxn id="2" idx="2"/>
            <a:endCxn id="4" idx="0"/>
          </p:cNvCxnSpPr>
          <p:nvPr/>
        </p:nvCxnSpPr>
        <p:spPr>
          <a:xfrm rot="5400000">
            <a:off x="4229463" y="617844"/>
            <a:ext cx="691702" cy="3041374"/>
          </a:xfrm>
          <a:prstGeom prst="bentConnector3">
            <a:avLst>
              <a:gd name="adj1" fmla="val 50000"/>
            </a:avLst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96124DC-0BB8-1CD6-D88F-5947A8F701D3}"/>
              </a:ext>
            </a:extLst>
          </p:cNvPr>
          <p:cNvSpPr/>
          <p:nvPr/>
        </p:nvSpPr>
        <p:spPr>
          <a:xfrm>
            <a:off x="4895913" y="1223237"/>
            <a:ext cx="2400175" cy="56944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+mn-ea"/>
              </a:rPr>
              <a:t>組織Ａ</a:t>
            </a:r>
            <a:endParaRPr kumimoji="1" lang="ja-JP" altLang="en-US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258841F-0C61-027E-2255-993082254033}"/>
              </a:ext>
            </a:extLst>
          </p:cNvPr>
          <p:cNvSpPr/>
          <p:nvPr/>
        </p:nvSpPr>
        <p:spPr>
          <a:xfrm>
            <a:off x="482132" y="2484382"/>
            <a:ext cx="5144989" cy="410573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80000" rtlCol="0" anchor="t"/>
          <a:lstStyle/>
          <a:p>
            <a:pPr algn="ctr"/>
            <a:endParaRPr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568CC13-09A4-4B4F-9CF3-C2316AAEDE54}"/>
              </a:ext>
            </a:extLst>
          </p:cNvPr>
          <p:cNvSpPr/>
          <p:nvPr/>
        </p:nvSpPr>
        <p:spPr>
          <a:xfrm>
            <a:off x="795374" y="3127851"/>
            <a:ext cx="4518504" cy="4273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組織Ｂ１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A4E300B-E79C-A318-F945-C12515EABBAC}"/>
              </a:ext>
            </a:extLst>
          </p:cNvPr>
          <p:cNvSpPr/>
          <p:nvPr/>
        </p:nvSpPr>
        <p:spPr>
          <a:xfrm>
            <a:off x="795374" y="3689743"/>
            <a:ext cx="4518504" cy="4273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組織Ｂ２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1061333-89D8-281A-F30D-B4C8EB28BC4D}"/>
              </a:ext>
            </a:extLst>
          </p:cNvPr>
          <p:cNvSpPr/>
          <p:nvPr/>
        </p:nvSpPr>
        <p:spPr>
          <a:xfrm>
            <a:off x="795374" y="4251635"/>
            <a:ext cx="4518504" cy="4273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組織Ｂ３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A287CB5B-8469-BF4E-6F8A-2EA3272C283B}"/>
              </a:ext>
            </a:extLst>
          </p:cNvPr>
          <p:cNvSpPr/>
          <p:nvPr/>
        </p:nvSpPr>
        <p:spPr>
          <a:xfrm>
            <a:off x="795374" y="4813527"/>
            <a:ext cx="4518504" cy="4273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組織Ｂ４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44D569A5-5FC2-4275-E82A-CE953884DF3B}"/>
              </a:ext>
            </a:extLst>
          </p:cNvPr>
          <p:cNvSpPr/>
          <p:nvPr/>
        </p:nvSpPr>
        <p:spPr>
          <a:xfrm>
            <a:off x="795374" y="5375419"/>
            <a:ext cx="4518504" cy="4273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組織Ｂ５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AE52288B-4858-7ED5-9ECF-3C349793BDCE}"/>
              </a:ext>
            </a:extLst>
          </p:cNvPr>
          <p:cNvSpPr/>
          <p:nvPr/>
        </p:nvSpPr>
        <p:spPr>
          <a:xfrm>
            <a:off x="795374" y="5937310"/>
            <a:ext cx="4518504" cy="4273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組織Ｂ６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88ACDDAE-5BC8-9F81-3258-D1D3273ED2D3}"/>
              </a:ext>
            </a:extLst>
          </p:cNvPr>
          <p:cNvSpPr/>
          <p:nvPr/>
        </p:nvSpPr>
        <p:spPr>
          <a:xfrm>
            <a:off x="6564880" y="2484382"/>
            <a:ext cx="5144989" cy="410573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80000" rtlCol="0" anchor="t"/>
          <a:lstStyle/>
          <a:p>
            <a:pPr algn="ctr"/>
            <a:endParaRPr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A78BD152-715B-DC92-FC9C-4CC43F1F1AAA}"/>
              </a:ext>
            </a:extLst>
          </p:cNvPr>
          <p:cNvSpPr/>
          <p:nvPr/>
        </p:nvSpPr>
        <p:spPr>
          <a:xfrm>
            <a:off x="6878122" y="3127851"/>
            <a:ext cx="4518504" cy="4273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組織Ｃ１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1D6A70D3-F6DF-2AEA-872F-D60E05596633}"/>
              </a:ext>
            </a:extLst>
          </p:cNvPr>
          <p:cNvSpPr/>
          <p:nvPr/>
        </p:nvSpPr>
        <p:spPr>
          <a:xfrm>
            <a:off x="6878122" y="3689743"/>
            <a:ext cx="4518504" cy="4273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組織Ｃ２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D6D90F5A-C32D-EFBA-AAAD-80CF42EF9602}"/>
              </a:ext>
            </a:extLst>
          </p:cNvPr>
          <p:cNvSpPr/>
          <p:nvPr/>
        </p:nvSpPr>
        <p:spPr>
          <a:xfrm>
            <a:off x="6878122" y="4251635"/>
            <a:ext cx="4518504" cy="4273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組織Ｃ３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78624EF9-749D-69CA-1C96-B68329C0DFC7}"/>
              </a:ext>
            </a:extLst>
          </p:cNvPr>
          <p:cNvSpPr/>
          <p:nvPr/>
        </p:nvSpPr>
        <p:spPr>
          <a:xfrm>
            <a:off x="6878122" y="4813527"/>
            <a:ext cx="4518504" cy="4273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組織Ｃ４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D481814A-BD15-DEAC-5AA5-6D16F93B2912}"/>
              </a:ext>
            </a:extLst>
          </p:cNvPr>
          <p:cNvSpPr/>
          <p:nvPr/>
        </p:nvSpPr>
        <p:spPr>
          <a:xfrm>
            <a:off x="6878122" y="5375419"/>
            <a:ext cx="4518504" cy="4273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組織Ｃ５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49BE01A-46A5-23B5-319E-F7C3F6C2D745}"/>
              </a:ext>
            </a:extLst>
          </p:cNvPr>
          <p:cNvSpPr/>
          <p:nvPr/>
        </p:nvSpPr>
        <p:spPr>
          <a:xfrm>
            <a:off x="6878122" y="5937310"/>
            <a:ext cx="4518504" cy="4273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組織Ｃ６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9338B08-2366-29A0-2205-AAB8C0032697}"/>
              </a:ext>
            </a:extLst>
          </p:cNvPr>
          <p:cNvSpPr/>
          <p:nvPr/>
        </p:nvSpPr>
        <p:spPr>
          <a:xfrm>
            <a:off x="482132" y="2484382"/>
            <a:ext cx="5144990" cy="4252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+mn-ea"/>
              </a:rPr>
              <a:t>組織Ｂ</a:t>
            </a:r>
            <a:endParaRPr kumimoji="1" lang="ja-JP" altLang="en-US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744003F-C71C-54DB-1EA2-5D1B6F8B7FAE}"/>
              </a:ext>
            </a:extLst>
          </p:cNvPr>
          <p:cNvSpPr/>
          <p:nvPr/>
        </p:nvSpPr>
        <p:spPr>
          <a:xfrm>
            <a:off x="6564878" y="2484382"/>
            <a:ext cx="5144990" cy="4252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+mn-ea"/>
              </a:rPr>
              <a:t>組織Ｃ</a:t>
            </a:r>
            <a:endParaRPr kumimoji="1" lang="ja-JP" altLang="en-US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1664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118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