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F944F-61DE-4467-AA6E-C86C01DB6164}" v="1" dt="2026-02-23T10:33:50.390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3:50.390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33:50.390" v="24290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ADE07-71DF-59B2-1BEA-446F86687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FCCC211-52D8-CE49-7D38-09962DD3F84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B6D8A3-0E11-7B20-E125-FE26C8853CB9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2F823C41-31A6-D11E-254A-130A4AFAFDAE}"/>
              </a:ext>
            </a:extLst>
          </p:cNvPr>
          <p:cNvGrpSpPr/>
          <p:nvPr/>
        </p:nvGrpSpPr>
        <p:grpSpPr>
          <a:xfrm>
            <a:off x="698389" y="1223237"/>
            <a:ext cx="10795223" cy="5190878"/>
            <a:chOff x="698389" y="1223237"/>
            <a:chExt cx="10795223" cy="5190878"/>
          </a:xfrm>
        </p:grpSpPr>
        <p:cxnSp>
          <p:nvCxnSpPr>
            <p:cNvPr id="10" name="コネクタ: カギ線 9">
              <a:extLst>
                <a:ext uri="{FF2B5EF4-FFF2-40B4-BE49-F238E27FC236}">
                  <a16:creationId xmlns:a16="http://schemas.microsoft.com/office/drawing/2014/main" id="{4D3B19C0-22BB-A5FE-DEC0-B8BF7D6D8503}"/>
                </a:ext>
              </a:extLst>
            </p:cNvPr>
            <p:cNvCxnSpPr>
              <a:cxnSpLocks/>
              <a:stCxn id="2" idx="2"/>
              <a:endCxn id="46" idx="0"/>
            </p:cNvCxnSpPr>
            <p:nvPr/>
          </p:nvCxnSpPr>
          <p:spPr>
            <a:xfrm rot="16200000" flipH="1">
              <a:off x="7270837" y="617844"/>
              <a:ext cx="691703" cy="3041374"/>
            </a:xfrm>
            <a:prstGeom prst="bentConnector3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コネクタ: カギ線 12">
              <a:extLst>
                <a:ext uri="{FF2B5EF4-FFF2-40B4-BE49-F238E27FC236}">
                  <a16:creationId xmlns:a16="http://schemas.microsoft.com/office/drawing/2014/main" id="{FF850841-3047-4DA8-1CCF-47309B2728BF}"/>
                </a:ext>
              </a:extLst>
            </p:cNvPr>
            <p:cNvCxnSpPr>
              <a:cxnSpLocks/>
              <a:stCxn id="2" idx="2"/>
              <a:endCxn id="4" idx="0"/>
            </p:cNvCxnSpPr>
            <p:nvPr/>
          </p:nvCxnSpPr>
          <p:spPr>
            <a:xfrm rot="5400000">
              <a:off x="4229463" y="617844"/>
              <a:ext cx="691703" cy="3041374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88246E7D-DB00-CA2C-7759-59654B5A5E10}"/>
                </a:ext>
              </a:extLst>
            </p:cNvPr>
            <p:cNvSpPr/>
            <p:nvPr/>
          </p:nvSpPr>
          <p:spPr>
            <a:xfrm>
              <a:off x="4895913" y="1223237"/>
              <a:ext cx="2400175" cy="5694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+mn-ea"/>
                </a:rPr>
                <a:t>組織Ａ</a:t>
              </a: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433ED27E-A2AE-A66F-4BE7-18BED49CA833}"/>
                </a:ext>
              </a:extLst>
            </p:cNvPr>
            <p:cNvSpPr/>
            <p:nvPr/>
          </p:nvSpPr>
          <p:spPr>
            <a:xfrm>
              <a:off x="1854539" y="2484383"/>
              <a:ext cx="2400175" cy="5694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58407DE3-D3B5-F414-C3DE-E1E5693D4826}"/>
                </a:ext>
              </a:extLst>
            </p:cNvPr>
            <p:cNvSpPr/>
            <p:nvPr/>
          </p:nvSpPr>
          <p:spPr>
            <a:xfrm>
              <a:off x="698389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組織Ｂ１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E1F84414-5B12-1307-070D-4F7CF68ABAEB}"/>
                </a:ext>
              </a:extLst>
            </p:cNvPr>
            <p:cNvSpPr/>
            <p:nvPr/>
          </p:nvSpPr>
          <p:spPr>
            <a:xfrm>
              <a:off x="1514040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組織Ｂ２</a:t>
              </a:r>
            </a:p>
          </p:txBody>
        </p:sp>
        <p:cxnSp>
          <p:nvCxnSpPr>
            <p:cNvPr id="16" name="コネクタ: カギ線 15">
              <a:extLst>
                <a:ext uri="{FF2B5EF4-FFF2-40B4-BE49-F238E27FC236}">
                  <a16:creationId xmlns:a16="http://schemas.microsoft.com/office/drawing/2014/main" id="{D0D6C94E-A07F-4459-4AC0-DECC7F5C183B}"/>
                </a:ext>
              </a:extLst>
            </p:cNvPr>
            <p:cNvCxnSpPr>
              <a:cxnSpLocks/>
              <a:stCxn id="4" idx="2"/>
              <a:endCxn id="5" idx="0"/>
            </p:cNvCxnSpPr>
            <p:nvPr/>
          </p:nvCxnSpPr>
          <p:spPr>
            <a:xfrm rot="5400000">
              <a:off x="1689211" y="2380114"/>
              <a:ext cx="691704" cy="2039128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コネクタ: カギ線 18">
              <a:extLst>
                <a:ext uri="{FF2B5EF4-FFF2-40B4-BE49-F238E27FC236}">
                  <a16:creationId xmlns:a16="http://schemas.microsoft.com/office/drawing/2014/main" id="{AB69D25C-F938-1D42-E3D8-C99616FCBD30}"/>
                </a:ext>
              </a:extLst>
            </p:cNvPr>
            <p:cNvCxnSpPr>
              <a:cxnSpLocks/>
              <a:stCxn id="4" idx="2"/>
              <a:endCxn id="6" idx="0"/>
            </p:cNvCxnSpPr>
            <p:nvPr/>
          </p:nvCxnSpPr>
          <p:spPr>
            <a:xfrm rot="5400000">
              <a:off x="2097037" y="2787940"/>
              <a:ext cx="691704" cy="1223477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3FCCD7AF-7D2A-08E3-7E59-24CBC36639A2}"/>
                </a:ext>
              </a:extLst>
            </p:cNvPr>
            <p:cNvSpPr/>
            <p:nvPr/>
          </p:nvSpPr>
          <p:spPr>
            <a:xfrm>
              <a:off x="2329691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組織Ｂ３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980624EE-D0FE-C26A-128F-76F09856B924}"/>
                </a:ext>
              </a:extLst>
            </p:cNvPr>
            <p:cNvSpPr/>
            <p:nvPr/>
          </p:nvSpPr>
          <p:spPr>
            <a:xfrm>
              <a:off x="3145342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組織Ｂ４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F1C91105-BF1B-3DEF-E4F3-B0FDD02B417D}"/>
                </a:ext>
              </a:extLst>
            </p:cNvPr>
            <p:cNvSpPr/>
            <p:nvPr/>
          </p:nvSpPr>
          <p:spPr>
            <a:xfrm>
              <a:off x="3960993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組織Ｂ５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57B32A0A-5B4D-7E2C-9499-FD625739CF56}"/>
                </a:ext>
              </a:extLst>
            </p:cNvPr>
            <p:cNvSpPr/>
            <p:nvPr/>
          </p:nvSpPr>
          <p:spPr>
            <a:xfrm>
              <a:off x="4776645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組織Ｂ６</a:t>
              </a:r>
            </a:p>
          </p:txBody>
        </p:sp>
        <p:cxnSp>
          <p:nvCxnSpPr>
            <p:cNvPr id="32" name="コネクタ: カギ線 31">
              <a:extLst>
                <a:ext uri="{FF2B5EF4-FFF2-40B4-BE49-F238E27FC236}">
                  <a16:creationId xmlns:a16="http://schemas.microsoft.com/office/drawing/2014/main" id="{B235E0F6-6CA2-61E8-9A7D-C6C86ACE6540}"/>
                </a:ext>
              </a:extLst>
            </p:cNvPr>
            <p:cNvCxnSpPr>
              <a:cxnSpLocks/>
              <a:stCxn id="4" idx="2"/>
              <a:endCxn id="27" idx="0"/>
            </p:cNvCxnSpPr>
            <p:nvPr/>
          </p:nvCxnSpPr>
          <p:spPr>
            <a:xfrm rot="5400000">
              <a:off x="2504862" y="3195765"/>
              <a:ext cx="691704" cy="407826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コネクタ: カギ線 34">
              <a:extLst>
                <a:ext uri="{FF2B5EF4-FFF2-40B4-BE49-F238E27FC236}">
                  <a16:creationId xmlns:a16="http://schemas.microsoft.com/office/drawing/2014/main" id="{9E45112F-FED7-3820-095D-7F468BD97667}"/>
                </a:ext>
              </a:extLst>
            </p:cNvPr>
            <p:cNvCxnSpPr>
              <a:cxnSpLocks/>
              <a:stCxn id="4" idx="2"/>
              <a:endCxn id="29" idx="0"/>
            </p:cNvCxnSpPr>
            <p:nvPr/>
          </p:nvCxnSpPr>
          <p:spPr>
            <a:xfrm rot="16200000" flipH="1">
              <a:off x="2912687" y="3195764"/>
              <a:ext cx="691704" cy="407825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コネクタ: カギ線 37">
              <a:extLst>
                <a:ext uri="{FF2B5EF4-FFF2-40B4-BE49-F238E27FC236}">
                  <a16:creationId xmlns:a16="http://schemas.microsoft.com/office/drawing/2014/main" id="{CA0F2EA0-93E8-F6EA-4FCC-0E49172C8D67}"/>
                </a:ext>
              </a:extLst>
            </p:cNvPr>
            <p:cNvCxnSpPr>
              <a:cxnSpLocks/>
              <a:stCxn id="4" idx="2"/>
              <a:endCxn id="30" idx="0"/>
            </p:cNvCxnSpPr>
            <p:nvPr/>
          </p:nvCxnSpPr>
          <p:spPr>
            <a:xfrm rot="16200000" flipH="1">
              <a:off x="3320513" y="2787940"/>
              <a:ext cx="691704" cy="1223476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コネクタ: カギ線 40">
              <a:extLst>
                <a:ext uri="{FF2B5EF4-FFF2-40B4-BE49-F238E27FC236}">
                  <a16:creationId xmlns:a16="http://schemas.microsoft.com/office/drawing/2014/main" id="{4B3E6FC8-ED05-23D4-71F1-79BA50244C43}"/>
                </a:ext>
              </a:extLst>
            </p:cNvPr>
            <p:cNvCxnSpPr>
              <a:cxnSpLocks/>
              <a:stCxn id="4" idx="2"/>
              <a:endCxn id="31" idx="0"/>
            </p:cNvCxnSpPr>
            <p:nvPr/>
          </p:nvCxnSpPr>
          <p:spPr>
            <a:xfrm rot="16200000" flipH="1">
              <a:off x="3728339" y="2380114"/>
              <a:ext cx="691704" cy="2039128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2765E75E-3D5E-F049-8F93-1E9367E2A4CC}"/>
                </a:ext>
              </a:extLst>
            </p:cNvPr>
            <p:cNvSpPr/>
            <p:nvPr/>
          </p:nvSpPr>
          <p:spPr>
            <a:xfrm>
              <a:off x="7937287" y="2484383"/>
              <a:ext cx="2400175" cy="56944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</a:t>
              </a: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F847FBDF-5F18-1BF8-7E2E-6A34A0DCFD45}"/>
                </a:ext>
              </a:extLst>
            </p:cNvPr>
            <p:cNvSpPr/>
            <p:nvPr/>
          </p:nvSpPr>
          <p:spPr>
            <a:xfrm>
              <a:off x="6781137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組織Ｃ１</a:t>
              </a: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CEF986FA-4FDA-A2F1-5122-70B5B55ACE3F}"/>
                </a:ext>
              </a:extLst>
            </p:cNvPr>
            <p:cNvSpPr/>
            <p:nvPr/>
          </p:nvSpPr>
          <p:spPr>
            <a:xfrm>
              <a:off x="7596788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組織Ｃ２</a:t>
              </a:r>
            </a:p>
          </p:txBody>
        </p:sp>
        <p:cxnSp>
          <p:nvCxnSpPr>
            <p:cNvPr id="49" name="コネクタ: カギ線 48">
              <a:extLst>
                <a:ext uri="{FF2B5EF4-FFF2-40B4-BE49-F238E27FC236}">
                  <a16:creationId xmlns:a16="http://schemas.microsoft.com/office/drawing/2014/main" id="{98D21B8F-093A-410E-55F6-44CDFDD51158}"/>
                </a:ext>
              </a:extLst>
            </p:cNvPr>
            <p:cNvCxnSpPr>
              <a:cxnSpLocks/>
              <a:stCxn id="46" idx="2"/>
              <a:endCxn id="47" idx="0"/>
            </p:cNvCxnSpPr>
            <p:nvPr/>
          </p:nvCxnSpPr>
          <p:spPr>
            <a:xfrm rot="5400000">
              <a:off x="7771959" y="2380114"/>
              <a:ext cx="691704" cy="2039128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コネクタ: カギ線 49">
              <a:extLst>
                <a:ext uri="{FF2B5EF4-FFF2-40B4-BE49-F238E27FC236}">
                  <a16:creationId xmlns:a16="http://schemas.microsoft.com/office/drawing/2014/main" id="{0F4F224F-C68D-469E-6831-9B8CFC93F9D4}"/>
                </a:ext>
              </a:extLst>
            </p:cNvPr>
            <p:cNvCxnSpPr>
              <a:cxnSpLocks/>
              <a:stCxn id="46" idx="2"/>
              <a:endCxn id="48" idx="0"/>
            </p:cNvCxnSpPr>
            <p:nvPr/>
          </p:nvCxnSpPr>
          <p:spPr>
            <a:xfrm rot="5400000">
              <a:off x="8179785" y="2787940"/>
              <a:ext cx="691704" cy="1223477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CFEAF050-75F5-BC86-EF8A-C82C27490BC0}"/>
                </a:ext>
              </a:extLst>
            </p:cNvPr>
            <p:cNvSpPr/>
            <p:nvPr/>
          </p:nvSpPr>
          <p:spPr>
            <a:xfrm>
              <a:off x="8412439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組織Ｃ３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81E84E32-52FF-BEC2-98C5-1CF886784354}"/>
                </a:ext>
              </a:extLst>
            </p:cNvPr>
            <p:cNvSpPr/>
            <p:nvPr/>
          </p:nvSpPr>
          <p:spPr>
            <a:xfrm>
              <a:off x="9228090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組織Ｃ４</a:t>
              </a: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0296D665-ADA3-D122-58C0-5D7F97CFDEC8}"/>
                </a:ext>
              </a:extLst>
            </p:cNvPr>
            <p:cNvSpPr/>
            <p:nvPr/>
          </p:nvSpPr>
          <p:spPr>
            <a:xfrm>
              <a:off x="10043741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組織Ｃ５</a:t>
              </a: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0609DDC0-E956-DC55-9006-4022EF1CBC5D}"/>
                </a:ext>
              </a:extLst>
            </p:cNvPr>
            <p:cNvSpPr/>
            <p:nvPr/>
          </p:nvSpPr>
          <p:spPr>
            <a:xfrm>
              <a:off x="10859393" y="3745530"/>
              <a:ext cx="634219" cy="266858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組織Ｃ６</a:t>
              </a:r>
            </a:p>
          </p:txBody>
        </p:sp>
        <p:cxnSp>
          <p:nvCxnSpPr>
            <p:cNvPr id="55" name="コネクタ: カギ線 54">
              <a:extLst>
                <a:ext uri="{FF2B5EF4-FFF2-40B4-BE49-F238E27FC236}">
                  <a16:creationId xmlns:a16="http://schemas.microsoft.com/office/drawing/2014/main" id="{A1455246-F329-F343-C9DC-7E006DA56E0B}"/>
                </a:ext>
              </a:extLst>
            </p:cNvPr>
            <p:cNvCxnSpPr>
              <a:cxnSpLocks/>
              <a:stCxn id="46" idx="2"/>
              <a:endCxn id="51" idx="0"/>
            </p:cNvCxnSpPr>
            <p:nvPr/>
          </p:nvCxnSpPr>
          <p:spPr>
            <a:xfrm rot="5400000">
              <a:off x="8587610" y="3195765"/>
              <a:ext cx="691704" cy="407826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コネクタ: カギ線 55">
              <a:extLst>
                <a:ext uri="{FF2B5EF4-FFF2-40B4-BE49-F238E27FC236}">
                  <a16:creationId xmlns:a16="http://schemas.microsoft.com/office/drawing/2014/main" id="{F8080523-0148-56A6-2246-B0EC064177DD}"/>
                </a:ext>
              </a:extLst>
            </p:cNvPr>
            <p:cNvCxnSpPr>
              <a:cxnSpLocks/>
              <a:stCxn id="46" idx="2"/>
              <a:endCxn id="52" idx="0"/>
            </p:cNvCxnSpPr>
            <p:nvPr/>
          </p:nvCxnSpPr>
          <p:spPr>
            <a:xfrm rot="16200000" flipH="1">
              <a:off x="8995435" y="3195764"/>
              <a:ext cx="691704" cy="407825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コネクタ: カギ線 56">
              <a:extLst>
                <a:ext uri="{FF2B5EF4-FFF2-40B4-BE49-F238E27FC236}">
                  <a16:creationId xmlns:a16="http://schemas.microsoft.com/office/drawing/2014/main" id="{4C181678-0106-63CA-5C8A-6896FC953ADF}"/>
                </a:ext>
              </a:extLst>
            </p:cNvPr>
            <p:cNvCxnSpPr>
              <a:cxnSpLocks/>
              <a:stCxn id="46" idx="2"/>
              <a:endCxn id="53" idx="0"/>
            </p:cNvCxnSpPr>
            <p:nvPr/>
          </p:nvCxnSpPr>
          <p:spPr>
            <a:xfrm rot="16200000" flipH="1">
              <a:off x="9403261" y="2787940"/>
              <a:ext cx="691704" cy="1223476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コネクタ: カギ線 57">
              <a:extLst>
                <a:ext uri="{FF2B5EF4-FFF2-40B4-BE49-F238E27FC236}">
                  <a16:creationId xmlns:a16="http://schemas.microsoft.com/office/drawing/2014/main" id="{9EB949BE-1CE9-FD6A-7B6A-C3684B3E2B50}"/>
                </a:ext>
              </a:extLst>
            </p:cNvPr>
            <p:cNvCxnSpPr>
              <a:cxnSpLocks/>
              <a:stCxn id="46" idx="2"/>
              <a:endCxn id="54" idx="0"/>
            </p:cNvCxnSpPr>
            <p:nvPr/>
          </p:nvCxnSpPr>
          <p:spPr>
            <a:xfrm rot="16200000" flipH="1">
              <a:off x="9811087" y="2380114"/>
              <a:ext cx="691704" cy="2039128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9494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118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