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80810-94E1-4F3C-A0BF-EC6C4E16DBFF}" v="1102" dt="2026-02-23T10:03:20.783"/>
    <p1510:client id="{C4578696-0783-46F1-B57B-9094E00F5F8B}" v="1" dt="2026-02-23T10:33:59.3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3:59.389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33:59.389" v="24290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B883F-25EE-2E6D-AC63-34F6A9C02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E22875-386A-FBE9-9628-CF2866CE9A1D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138" name="グループ化 137">
            <a:extLst>
              <a:ext uri="{FF2B5EF4-FFF2-40B4-BE49-F238E27FC236}">
                <a16:creationId xmlns:a16="http://schemas.microsoft.com/office/drawing/2014/main" id="{D3DC1C9E-D7F8-6DDA-89D0-356CA07EA943}"/>
              </a:ext>
            </a:extLst>
          </p:cNvPr>
          <p:cNvGrpSpPr/>
          <p:nvPr/>
        </p:nvGrpSpPr>
        <p:grpSpPr>
          <a:xfrm>
            <a:off x="693162" y="908765"/>
            <a:ext cx="10810611" cy="5505350"/>
            <a:chOff x="693162" y="908765"/>
            <a:chExt cx="10810611" cy="5505350"/>
          </a:xfrm>
        </p:grpSpPr>
        <p:cxnSp>
          <p:nvCxnSpPr>
            <p:cNvPr id="10" name="コネクタ: カギ線 9">
              <a:extLst>
                <a:ext uri="{FF2B5EF4-FFF2-40B4-BE49-F238E27FC236}">
                  <a16:creationId xmlns:a16="http://schemas.microsoft.com/office/drawing/2014/main" id="{AA980019-8457-67CF-3E0E-3E35AEBD55BF}"/>
                </a:ext>
              </a:extLst>
            </p:cNvPr>
            <p:cNvCxnSpPr>
              <a:cxnSpLocks/>
              <a:stCxn id="2" idx="2"/>
              <a:endCxn id="46" idx="0"/>
            </p:cNvCxnSpPr>
            <p:nvPr/>
          </p:nvCxnSpPr>
          <p:spPr>
            <a:xfrm rot="16200000" flipH="1">
              <a:off x="7453717" y="120492"/>
              <a:ext cx="325943" cy="3041374"/>
            </a:xfrm>
            <a:prstGeom prst="bentConnector3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コネクタ: カギ線 12">
              <a:extLst>
                <a:ext uri="{FF2B5EF4-FFF2-40B4-BE49-F238E27FC236}">
                  <a16:creationId xmlns:a16="http://schemas.microsoft.com/office/drawing/2014/main" id="{305BCA8B-0322-CA99-7538-051FC6125285}"/>
                </a:ext>
              </a:extLst>
            </p:cNvPr>
            <p:cNvCxnSpPr>
              <a:cxnSpLocks/>
              <a:stCxn id="2" idx="2"/>
              <a:endCxn id="4" idx="0"/>
            </p:cNvCxnSpPr>
            <p:nvPr/>
          </p:nvCxnSpPr>
          <p:spPr>
            <a:xfrm rot="5400000">
              <a:off x="4412343" y="120492"/>
              <a:ext cx="325943" cy="3041374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522EA918-DFC3-B6CA-069D-B1FF2D44F834}"/>
                </a:ext>
              </a:extLst>
            </p:cNvPr>
            <p:cNvSpPr/>
            <p:nvPr/>
          </p:nvSpPr>
          <p:spPr>
            <a:xfrm>
              <a:off x="4895913" y="908765"/>
              <a:ext cx="2400175" cy="5694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+mn-ea"/>
                </a:rPr>
                <a:t>組織Ａ</a:t>
              </a: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4C3F300F-A3FF-EBD8-3802-77A58E30A498}"/>
                </a:ext>
              </a:extLst>
            </p:cNvPr>
            <p:cNvSpPr/>
            <p:nvPr/>
          </p:nvSpPr>
          <p:spPr>
            <a:xfrm>
              <a:off x="1854539" y="1804151"/>
              <a:ext cx="2400175" cy="56944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636FF397-7E5F-07AF-CF07-68B570BAABA7}"/>
                </a:ext>
              </a:extLst>
            </p:cNvPr>
            <p:cNvSpPr/>
            <p:nvPr/>
          </p:nvSpPr>
          <p:spPr>
            <a:xfrm>
              <a:off x="698389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人物Ｂ１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D48F2D4C-87E3-3B98-56F6-B529ADDC347C}"/>
                </a:ext>
              </a:extLst>
            </p:cNvPr>
            <p:cNvSpPr/>
            <p:nvPr/>
          </p:nvSpPr>
          <p:spPr>
            <a:xfrm>
              <a:off x="1514040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人物Ｂ２</a:t>
              </a:r>
            </a:p>
          </p:txBody>
        </p:sp>
        <p:cxnSp>
          <p:nvCxnSpPr>
            <p:cNvPr id="16" name="コネクタ: カギ線 15">
              <a:extLst>
                <a:ext uri="{FF2B5EF4-FFF2-40B4-BE49-F238E27FC236}">
                  <a16:creationId xmlns:a16="http://schemas.microsoft.com/office/drawing/2014/main" id="{2E9FA34F-0B12-9216-0CE0-3636E7B06B46}"/>
                </a:ext>
              </a:extLst>
            </p:cNvPr>
            <p:cNvCxnSpPr>
              <a:cxnSpLocks/>
              <a:stCxn id="4" idx="2"/>
              <a:endCxn id="63" idx="0"/>
            </p:cNvCxnSpPr>
            <p:nvPr/>
          </p:nvCxnSpPr>
          <p:spPr>
            <a:xfrm rot="5400000">
              <a:off x="1515198" y="1878830"/>
              <a:ext cx="1044666" cy="203419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コネクタ: カギ線 18">
              <a:extLst>
                <a:ext uri="{FF2B5EF4-FFF2-40B4-BE49-F238E27FC236}">
                  <a16:creationId xmlns:a16="http://schemas.microsoft.com/office/drawing/2014/main" id="{AC0F235A-6495-1EEB-0B33-91BEFB645762}"/>
                </a:ext>
              </a:extLst>
            </p:cNvPr>
            <p:cNvCxnSpPr>
              <a:cxnSpLocks/>
              <a:stCxn id="4" idx="2"/>
              <a:endCxn id="70" idx="0"/>
            </p:cNvCxnSpPr>
            <p:nvPr/>
          </p:nvCxnSpPr>
          <p:spPr>
            <a:xfrm rot="5400000">
              <a:off x="1922530" y="2286162"/>
              <a:ext cx="1044666" cy="1219528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6EBABF88-DF9B-2EED-0258-5DE0C96F0E7F}"/>
                </a:ext>
              </a:extLst>
            </p:cNvPr>
            <p:cNvSpPr/>
            <p:nvPr/>
          </p:nvSpPr>
          <p:spPr>
            <a:xfrm>
              <a:off x="2329691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人物Ｂ３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6D60D23E-29F5-F7A2-9782-E3018737EB40}"/>
                </a:ext>
              </a:extLst>
            </p:cNvPr>
            <p:cNvSpPr/>
            <p:nvPr/>
          </p:nvSpPr>
          <p:spPr>
            <a:xfrm>
              <a:off x="3145342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人物Ｂ４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F91A1C8E-450D-4EBA-F89C-BFEBCF094D97}"/>
                </a:ext>
              </a:extLst>
            </p:cNvPr>
            <p:cNvSpPr/>
            <p:nvPr/>
          </p:nvSpPr>
          <p:spPr>
            <a:xfrm>
              <a:off x="3960993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人物Ｂ５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D80C2E82-A915-A581-B8B7-C40602BD6955}"/>
                </a:ext>
              </a:extLst>
            </p:cNvPr>
            <p:cNvSpPr/>
            <p:nvPr/>
          </p:nvSpPr>
          <p:spPr>
            <a:xfrm>
              <a:off x="4776645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人物Ｂ６</a:t>
              </a:r>
            </a:p>
          </p:txBody>
        </p:sp>
        <p:cxnSp>
          <p:nvCxnSpPr>
            <p:cNvPr id="32" name="コネクタ: カギ線 31">
              <a:extLst>
                <a:ext uri="{FF2B5EF4-FFF2-40B4-BE49-F238E27FC236}">
                  <a16:creationId xmlns:a16="http://schemas.microsoft.com/office/drawing/2014/main" id="{706CC1D2-59FE-D67D-1523-3B94CD3D5E6C}"/>
                </a:ext>
              </a:extLst>
            </p:cNvPr>
            <p:cNvCxnSpPr>
              <a:cxnSpLocks/>
              <a:stCxn id="4" idx="2"/>
              <a:endCxn id="75" idx="0"/>
            </p:cNvCxnSpPr>
            <p:nvPr/>
          </p:nvCxnSpPr>
          <p:spPr>
            <a:xfrm rot="5400000">
              <a:off x="2329862" y="2693494"/>
              <a:ext cx="1044666" cy="404864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コネクタ: カギ線 34">
              <a:extLst>
                <a:ext uri="{FF2B5EF4-FFF2-40B4-BE49-F238E27FC236}">
                  <a16:creationId xmlns:a16="http://schemas.microsoft.com/office/drawing/2014/main" id="{CE8F61EF-23CE-1868-9395-1E028EDB643E}"/>
                </a:ext>
              </a:extLst>
            </p:cNvPr>
            <p:cNvCxnSpPr>
              <a:cxnSpLocks/>
              <a:stCxn id="4" idx="2"/>
              <a:endCxn id="80" idx="0"/>
            </p:cNvCxnSpPr>
            <p:nvPr/>
          </p:nvCxnSpPr>
          <p:spPr>
            <a:xfrm rot="16200000" flipH="1">
              <a:off x="2737194" y="2691026"/>
              <a:ext cx="1044666" cy="409800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コネクタ: カギ線 37">
              <a:extLst>
                <a:ext uri="{FF2B5EF4-FFF2-40B4-BE49-F238E27FC236}">
                  <a16:creationId xmlns:a16="http://schemas.microsoft.com/office/drawing/2014/main" id="{68486E19-F266-6A1A-A9EC-2A4E1CA7362F}"/>
                </a:ext>
              </a:extLst>
            </p:cNvPr>
            <p:cNvCxnSpPr>
              <a:cxnSpLocks/>
              <a:stCxn id="4" idx="2"/>
              <a:endCxn id="85" idx="0"/>
            </p:cNvCxnSpPr>
            <p:nvPr/>
          </p:nvCxnSpPr>
          <p:spPr>
            <a:xfrm rot="16200000" flipH="1">
              <a:off x="3144526" y="2283694"/>
              <a:ext cx="1044666" cy="1224464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コネクタ: カギ線 40">
              <a:extLst>
                <a:ext uri="{FF2B5EF4-FFF2-40B4-BE49-F238E27FC236}">
                  <a16:creationId xmlns:a16="http://schemas.microsoft.com/office/drawing/2014/main" id="{6406F565-A5C8-CF33-EDAC-082D44A38ED6}"/>
                </a:ext>
              </a:extLst>
            </p:cNvPr>
            <p:cNvCxnSpPr>
              <a:cxnSpLocks/>
              <a:stCxn id="4" idx="2"/>
              <a:endCxn id="90" idx="0"/>
            </p:cNvCxnSpPr>
            <p:nvPr/>
          </p:nvCxnSpPr>
          <p:spPr>
            <a:xfrm rot="16200000" flipH="1">
              <a:off x="3551857" y="1876362"/>
              <a:ext cx="1044666" cy="2039127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530B6A2B-31A6-055E-65E8-A7199D27EBC8}"/>
                </a:ext>
              </a:extLst>
            </p:cNvPr>
            <p:cNvSpPr/>
            <p:nvPr/>
          </p:nvSpPr>
          <p:spPr>
            <a:xfrm>
              <a:off x="7937287" y="1804151"/>
              <a:ext cx="2400175" cy="56944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</a:t>
              </a: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7BC485F7-F082-A292-A47A-41DD2F41768B}"/>
                </a:ext>
              </a:extLst>
            </p:cNvPr>
            <p:cNvSpPr/>
            <p:nvPr/>
          </p:nvSpPr>
          <p:spPr>
            <a:xfrm>
              <a:off x="6781137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人物Ｃ１</a:t>
              </a: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8B32634C-8F7E-0C9B-3935-AB641491C708}"/>
                </a:ext>
              </a:extLst>
            </p:cNvPr>
            <p:cNvSpPr/>
            <p:nvPr/>
          </p:nvSpPr>
          <p:spPr>
            <a:xfrm>
              <a:off x="7596788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人物Ｃ２</a:t>
              </a:r>
            </a:p>
          </p:txBody>
        </p:sp>
        <p:cxnSp>
          <p:nvCxnSpPr>
            <p:cNvPr id="49" name="コネクタ: カギ線 48">
              <a:extLst>
                <a:ext uri="{FF2B5EF4-FFF2-40B4-BE49-F238E27FC236}">
                  <a16:creationId xmlns:a16="http://schemas.microsoft.com/office/drawing/2014/main" id="{31C4C110-FB91-107D-CCFA-64082F7B5ABE}"/>
                </a:ext>
              </a:extLst>
            </p:cNvPr>
            <p:cNvCxnSpPr>
              <a:cxnSpLocks/>
              <a:stCxn id="46" idx="2"/>
              <a:endCxn id="95" idx="0"/>
            </p:cNvCxnSpPr>
            <p:nvPr/>
          </p:nvCxnSpPr>
          <p:spPr>
            <a:xfrm rot="5400000">
              <a:off x="7594565" y="1875449"/>
              <a:ext cx="1044666" cy="2040955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コネクタ: カギ線 49">
              <a:extLst>
                <a:ext uri="{FF2B5EF4-FFF2-40B4-BE49-F238E27FC236}">
                  <a16:creationId xmlns:a16="http://schemas.microsoft.com/office/drawing/2014/main" id="{56055A29-6F2A-CF67-91B6-D4B2D8395BA9}"/>
                </a:ext>
              </a:extLst>
            </p:cNvPr>
            <p:cNvCxnSpPr>
              <a:cxnSpLocks/>
              <a:stCxn id="46" idx="2"/>
              <a:endCxn id="100" idx="0"/>
            </p:cNvCxnSpPr>
            <p:nvPr/>
          </p:nvCxnSpPr>
          <p:spPr>
            <a:xfrm rot="5400000">
              <a:off x="8002573" y="2283457"/>
              <a:ext cx="1044666" cy="1224939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9FF44C0C-3DB5-3151-B408-9CCF56D02108}"/>
                </a:ext>
              </a:extLst>
            </p:cNvPr>
            <p:cNvSpPr/>
            <p:nvPr/>
          </p:nvSpPr>
          <p:spPr>
            <a:xfrm>
              <a:off x="8412439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人物Ｃ３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442B3BEF-DC53-3C44-A727-BD07630E49BB}"/>
                </a:ext>
              </a:extLst>
            </p:cNvPr>
            <p:cNvSpPr/>
            <p:nvPr/>
          </p:nvSpPr>
          <p:spPr>
            <a:xfrm>
              <a:off x="9228090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人物Ｃ４</a:t>
              </a: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93AB6874-56F3-9DCA-014E-96D9E9248926}"/>
                </a:ext>
              </a:extLst>
            </p:cNvPr>
            <p:cNvSpPr/>
            <p:nvPr/>
          </p:nvSpPr>
          <p:spPr>
            <a:xfrm>
              <a:off x="10043741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人物Ｃ５</a:t>
              </a: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1E35467C-0D37-0F54-9DB3-FC65BB067194}"/>
                </a:ext>
              </a:extLst>
            </p:cNvPr>
            <p:cNvSpPr/>
            <p:nvPr/>
          </p:nvSpPr>
          <p:spPr>
            <a:xfrm>
              <a:off x="10859393" y="3745530"/>
              <a:ext cx="634219" cy="266858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人物Ｃ６</a:t>
              </a:r>
            </a:p>
          </p:txBody>
        </p:sp>
        <p:cxnSp>
          <p:nvCxnSpPr>
            <p:cNvPr id="55" name="コネクタ: カギ線 54">
              <a:extLst>
                <a:ext uri="{FF2B5EF4-FFF2-40B4-BE49-F238E27FC236}">
                  <a16:creationId xmlns:a16="http://schemas.microsoft.com/office/drawing/2014/main" id="{8334B4E2-0002-79A7-864D-812886C00507}"/>
                </a:ext>
              </a:extLst>
            </p:cNvPr>
            <p:cNvCxnSpPr>
              <a:cxnSpLocks/>
              <a:stCxn id="46" idx="2"/>
              <a:endCxn id="105" idx="0"/>
            </p:cNvCxnSpPr>
            <p:nvPr/>
          </p:nvCxnSpPr>
          <p:spPr>
            <a:xfrm rot="5400000">
              <a:off x="8410581" y="2691465"/>
              <a:ext cx="1044666" cy="408923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コネクタ: カギ線 55">
              <a:extLst>
                <a:ext uri="{FF2B5EF4-FFF2-40B4-BE49-F238E27FC236}">
                  <a16:creationId xmlns:a16="http://schemas.microsoft.com/office/drawing/2014/main" id="{0FEDDD51-14C0-F809-9DC9-5FFEFF3ECA84}"/>
                </a:ext>
              </a:extLst>
            </p:cNvPr>
            <p:cNvCxnSpPr>
              <a:cxnSpLocks/>
              <a:stCxn id="46" idx="2"/>
              <a:endCxn id="110" idx="0"/>
            </p:cNvCxnSpPr>
            <p:nvPr/>
          </p:nvCxnSpPr>
          <p:spPr>
            <a:xfrm rot="16200000" flipH="1">
              <a:off x="8818588" y="2692379"/>
              <a:ext cx="1044666" cy="407093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コネクタ: カギ線 56">
              <a:extLst>
                <a:ext uri="{FF2B5EF4-FFF2-40B4-BE49-F238E27FC236}">
                  <a16:creationId xmlns:a16="http://schemas.microsoft.com/office/drawing/2014/main" id="{EBD1AC50-EA50-25ED-4F09-238ECCCC38A5}"/>
                </a:ext>
              </a:extLst>
            </p:cNvPr>
            <p:cNvCxnSpPr>
              <a:cxnSpLocks/>
              <a:stCxn id="46" idx="2"/>
              <a:endCxn id="115" idx="0"/>
            </p:cNvCxnSpPr>
            <p:nvPr/>
          </p:nvCxnSpPr>
          <p:spPr>
            <a:xfrm rot="16200000" flipH="1">
              <a:off x="9226596" y="2284371"/>
              <a:ext cx="1044666" cy="1223109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コネクタ: カギ線 57">
              <a:extLst>
                <a:ext uri="{FF2B5EF4-FFF2-40B4-BE49-F238E27FC236}">
                  <a16:creationId xmlns:a16="http://schemas.microsoft.com/office/drawing/2014/main" id="{85BAE2D8-437F-BBBA-62D6-D5962F498895}"/>
                </a:ext>
              </a:extLst>
            </p:cNvPr>
            <p:cNvCxnSpPr>
              <a:cxnSpLocks/>
              <a:stCxn id="46" idx="2"/>
              <a:endCxn id="120" idx="0"/>
            </p:cNvCxnSpPr>
            <p:nvPr/>
          </p:nvCxnSpPr>
          <p:spPr>
            <a:xfrm rot="16200000" flipH="1">
              <a:off x="9634605" y="1876363"/>
              <a:ext cx="1044666" cy="2039126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" name="グループ化 67">
              <a:extLst>
                <a:ext uri="{FF2B5EF4-FFF2-40B4-BE49-F238E27FC236}">
                  <a16:creationId xmlns:a16="http://schemas.microsoft.com/office/drawing/2014/main" id="{A5A3D4C3-162D-4930-5F0D-F453666E439D}"/>
                </a:ext>
              </a:extLst>
            </p:cNvPr>
            <p:cNvGrpSpPr/>
            <p:nvPr/>
          </p:nvGrpSpPr>
          <p:grpSpPr>
            <a:xfrm>
              <a:off x="693162" y="3418259"/>
              <a:ext cx="654545" cy="654545"/>
              <a:chOff x="660434" y="3385531"/>
              <a:chExt cx="720000" cy="720000"/>
            </a:xfrm>
          </p:grpSpPr>
          <p:sp>
            <p:nvSpPr>
              <p:cNvPr id="63" name="楕円 62">
                <a:extLst>
                  <a:ext uri="{FF2B5EF4-FFF2-40B4-BE49-F238E27FC236}">
                    <a16:creationId xmlns:a16="http://schemas.microsoft.com/office/drawing/2014/main" id="{41540A3B-0969-7270-AD0D-5558ABAF414D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66" name="グループ化 65">
                <a:extLst>
                  <a:ext uri="{FF2B5EF4-FFF2-40B4-BE49-F238E27FC236}">
                    <a16:creationId xmlns:a16="http://schemas.microsoft.com/office/drawing/2014/main" id="{2E6FC56D-88B2-5075-28C2-EDE49822902E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64" name="楕円 63">
                  <a:extLst>
                    <a:ext uri="{FF2B5EF4-FFF2-40B4-BE49-F238E27FC236}">
                      <a16:creationId xmlns:a16="http://schemas.microsoft.com/office/drawing/2014/main" id="{02F13C9E-2D4A-B2B9-6CF2-A2BA3F8D0378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65" name="四角形: 上の 2 つの角を丸める 64">
                  <a:extLst>
                    <a:ext uri="{FF2B5EF4-FFF2-40B4-BE49-F238E27FC236}">
                      <a16:creationId xmlns:a16="http://schemas.microsoft.com/office/drawing/2014/main" id="{0151EF0B-6334-B92D-2203-A57BB0F6C058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3D3F2852-420A-8E2F-6F53-B5ED6F6C8329}"/>
                </a:ext>
              </a:extLst>
            </p:cNvPr>
            <p:cNvGrpSpPr/>
            <p:nvPr/>
          </p:nvGrpSpPr>
          <p:grpSpPr>
            <a:xfrm>
              <a:off x="1507826" y="3418259"/>
              <a:ext cx="654545" cy="654545"/>
              <a:chOff x="660434" y="3385531"/>
              <a:chExt cx="720000" cy="720000"/>
            </a:xfrm>
          </p:grpSpPr>
          <p:sp>
            <p:nvSpPr>
              <p:cNvPr id="70" name="楕円 69">
                <a:extLst>
                  <a:ext uri="{FF2B5EF4-FFF2-40B4-BE49-F238E27FC236}">
                    <a16:creationId xmlns:a16="http://schemas.microsoft.com/office/drawing/2014/main" id="{4F139EE6-A2E6-4092-8D56-4D0886534B62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71" name="グループ化 70">
                <a:extLst>
                  <a:ext uri="{FF2B5EF4-FFF2-40B4-BE49-F238E27FC236}">
                    <a16:creationId xmlns:a16="http://schemas.microsoft.com/office/drawing/2014/main" id="{E4DDAA8C-2F96-C271-217D-11D3D661A4CE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72" name="楕円 71">
                  <a:extLst>
                    <a:ext uri="{FF2B5EF4-FFF2-40B4-BE49-F238E27FC236}">
                      <a16:creationId xmlns:a16="http://schemas.microsoft.com/office/drawing/2014/main" id="{BC78A644-5D11-DC27-B2D3-4242E8089AE4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73" name="四角形: 上の 2 つの角を丸める 72">
                  <a:extLst>
                    <a:ext uri="{FF2B5EF4-FFF2-40B4-BE49-F238E27FC236}">
                      <a16:creationId xmlns:a16="http://schemas.microsoft.com/office/drawing/2014/main" id="{C48F3E86-BA90-4B8B-8C9E-2FEBF2D4D7AF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74" name="グループ化 73">
              <a:extLst>
                <a:ext uri="{FF2B5EF4-FFF2-40B4-BE49-F238E27FC236}">
                  <a16:creationId xmlns:a16="http://schemas.microsoft.com/office/drawing/2014/main" id="{AF1D5CAD-2DCB-FB49-C76B-9FE84A50622B}"/>
                </a:ext>
              </a:extLst>
            </p:cNvPr>
            <p:cNvGrpSpPr/>
            <p:nvPr/>
          </p:nvGrpSpPr>
          <p:grpSpPr>
            <a:xfrm>
              <a:off x="2322490" y="3418259"/>
              <a:ext cx="654545" cy="654545"/>
              <a:chOff x="660434" y="3385531"/>
              <a:chExt cx="720000" cy="720000"/>
            </a:xfrm>
          </p:grpSpPr>
          <p:sp>
            <p:nvSpPr>
              <p:cNvPr id="75" name="楕円 74">
                <a:extLst>
                  <a:ext uri="{FF2B5EF4-FFF2-40B4-BE49-F238E27FC236}">
                    <a16:creationId xmlns:a16="http://schemas.microsoft.com/office/drawing/2014/main" id="{1543C647-A59E-AC86-63DD-D8BDD3C6E800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76" name="グループ化 75">
                <a:extLst>
                  <a:ext uri="{FF2B5EF4-FFF2-40B4-BE49-F238E27FC236}">
                    <a16:creationId xmlns:a16="http://schemas.microsoft.com/office/drawing/2014/main" id="{83B250B4-908B-5426-7BE1-CB0D08CA80EA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77" name="楕円 76">
                  <a:extLst>
                    <a:ext uri="{FF2B5EF4-FFF2-40B4-BE49-F238E27FC236}">
                      <a16:creationId xmlns:a16="http://schemas.microsoft.com/office/drawing/2014/main" id="{4B88FBF3-E5F6-2FDC-E371-292EB9E42C15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78" name="四角形: 上の 2 つの角を丸める 77">
                  <a:extLst>
                    <a:ext uri="{FF2B5EF4-FFF2-40B4-BE49-F238E27FC236}">
                      <a16:creationId xmlns:a16="http://schemas.microsoft.com/office/drawing/2014/main" id="{3DD9F0C1-93F9-5C16-B563-ABAFAD449429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79" name="グループ化 78">
              <a:extLst>
                <a:ext uri="{FF2B5EF4-FFF2-40B4-BE49-F238E27FC236}">
                  <a16:creationId xmlns:a16="http://schemas.microsoft.com/office/drawing/2014/main" id="{5F3E60F6-C45C-CC3C-C270-698FE3B3AA5D}"/>
                </a:ext>
              </a:extLst>
            </p:cNvPr>
            <p:cNvGrpSpPr/>
            <p:nvPr/>
          </p:nvGrpSpPr>
          <p:grpSpPr>
            <a:xfrm>
              <a:off x="3137154" y="3418259"/>
              <a:ext cx="654545" cy="654545"/>
              <a:chOff x="660434" y="3385531"/>
              <a:chExt cx="720000" cy="720000"/>
            </a:xfrm>
          </p:grpSpPr>
          <p:sp>
            <p:nvSpPr>
              <p:cNvPr id="80" name="楕円 79">
                <a:extLst>
                  <a:ext uri="{FF2B5EF4-FFF2-40B4-BE49-F238E27FC236}">
                    <a16:creationId xmlns:a16="http://schemas.microsoft.com/office/drawing/2014/main" id="{1F6CB224-109B-1818-17EE-181047E5502E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81" name="グループ化 80">
                <a:extLst>
                  <a:ext uri="{FF2B5EF4-FFF2-40B4-BE49-F238E27FC236}">
                    <a16:creationId xmlns:a16="http://schemas.microsoft.com/office/drawing/2014/main" id="{334BC174-62CB-E0C6-26C3-28F72C390CC7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82" name="楕円 81">
                  <a:extLst>
                    <a:ext uri="{FF2B5EF4-FFF2-40B4-BE49-F238E27FC236}">
                      <a16:creationId xmlns:a16="http://schemas.microsoft.com/office/drawing/2014/main" id="{3A0EA763-F7B2-8888-5060-58A7C03562F1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83" name="四角形: 上の 2 つの角を丸める 82">
                  <a:extLst>
                    <a:ext uri="{FF2B5EF4-FFF2-40B4-BE49-F238E27FC236}">
                      <a16:creationId xmlns:a16="http://schemas.microsoft.com/office/drawing/2014/main" id="{75CFB873-8370-1A2D-4008-E9D3E58052E0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84" name="グループ化 83">
              <a:extLst>
                <a:ext uri="{FF2B5EF4-FFF2-40B4-BE49-F238E27FC236}">
                  <a16:creationId xmlns:a16="http://schemas.microsoft.com/office/drawing/2014/main" id="{DCA11180-3FBD-64DB-D25A-92D135BC4918}"/>
                </a:ext>
              </a:extLst>
            </p:cNvPr>
            <p:cNvGrpSpPr/>
            <p:nvPr/>
          </p:nvGrpSpPr>
          <p:grpSpPr>
            <a:xfrm>
              <a:off x="3951818" y="3418259"/>
              <a:ext cx="654545" cy="654545"/>
              <a:chOff x="660434" y="3385531"/>
              <a:chExt cx="720000" cy="720000"/>
            </a:xfrm>
          </p:grpSpPr>
          <p:sp>
            <p:nvSpPr>
              <p:cNvPr id="85" name="楕円 84">
                <a:extLst>
                  <a:ext uri="{FF2B5EF4-FFF2-40B4-BE49-F238E27FC236}">
                    <a16:creationId xmlns:a16="http://schemas.microsoft.com/office/drawing/2014/main" id="{7CAF4B73-EDA9-1000-BCD3-BF696C8F520F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86" name="グループ化 85">
                <a:extLst>
                  <a:ext uri="{FF2B5EF4-FFF2-40B4-BE49-F238E27FC236}">
                    <a16:creationId xmlns:a16="http://schemas.microsoft.com/office/drawing/2014/main" id="{14F05AC6-1F11-64F5-8E95-9E5A8EB9A862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87" name="楕円 86">
                  <a:extLst>
                    <a:ext uri="{FF2B5EF4-FFF2-40B4-BE49-F238E27FC236}">
                      <a16:creationId xmlns:a16="http://schemas.microsoft.com/office/drawing/2014/main" id="{A5A5D471-FDF8-3325-DEEC-EE68B125A010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88" name="四角形: 上の 2 つの角を丸める 87">
                  <a:extLst>
                    <a:ext uri="{FF2B5EF4-FFF2-40B4-BE49-F238E27FC236}">
                      <a16:creationId xmlns:a16="http://schemas.microsoft.com/office/drawing/2014/main" id="{7D4720BE-BFF5-C944-9151-28B0E746B154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89" name="グループ化 88">
              <a:extLst>
                <a:ext uri="{FF2B5EF4-FFF2-40B4-BE49-F238E27FC236}">
                  <a16:creationId xmlns:a16="http://schemas.microsoft.com/office/drawing/2014/main" id="{18DCBDC0-9B13-2DD4-B19B-8B03BBC1F44F}"/>
                </a:ext>
              </a:extLst>
            </p:cNvPr>
            <p:cNvGrpSpPr/>
            <p:nvPr/>
          </p:nvGrpSpPr>
          <p:grpSpPr>
            <a:xfrm>
              <a:off x="4766481" y="3418259"/>
              <a:ext cx="654545" cy="654545"/>
              <a:chOff x="660434" y="3385531"/>
              <a:chExt cx="720000" cy="720000"/>
            </a:xfrm>
          </p:grpSpPr>
          <p:sp>
            <p:nvSpPr>
              <p:cNvPr id="90" name="楕円 89">
                <a:extLst>
                  <a:ext uri="{FF2B5EF4-FFF2-40B4-BE49-F238E27FC236}">
                    <a16:creationId xmlns:a16="http://schemas.microsoft.com/office/drawing/2014/main" id="{4DE2538B-605B-8251-7D4D-9C9B630DDDCB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91" name="グループ化 90">
                <a:extLst>
                  <a:ext uri="{FF2B5EF4-FFF2-40B4-BE49-F238E27FC236}">
                    <a16:creationId xmlns:a16="http://schemas.microsoft.com/office/drawing/2014/main" id="{918E2E6E-472E-712F-C317-CCB7D93F4F1A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92" name="楕円 91">
                  <a:extLst>
                    <a:ext uri="{FF2B5EF4-FFF2-40B4-BE49-F238E27FC236}">
                      <a16:creationId xmlns:a16="http://schemas.microsoft.com/office/drawing/2014/main" id="{4F4B6ACE-EF84-5061-508E-07464B11EEF9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93" name="四角形: 上の 2 つの角を丸める 92">
                  <a:extLst>
                    <a:ext uri="{FF2B5EF4-FFF2-40B4-BE49-F238E27FC236}">
                      <a16:creationId xmlns:a16="http://schemas.microsoft.com/office/drawing/2014/main" id="{5F0EDE86-40E6-8E83-F09D-B08E54BCB570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94" name="グループ化 93">
              <a:extLst>
                <a:ext uri="{FF2B5EF4-FFF2-40B4-BE49-F238E27FC236}">
                  <a16:creationId xmlns:a16="http://schemas.microsoft.com/office/drawing/2014/main" id="{2C863B2F-6FA1-C303-B781-B33EC2097B7C}"/>
                </a:ext>
              </a:extLst>
            </p:cNvPr>
            <p:cNvGrpSpPr/>
            <p:nvPr/>
          </p:nvGrpSpPr>
          <p:grpSpPr>
            <a:xfrm>
              <a:off x="6769147" y="3418259"/>
              <a:ext cx="654545" cy="654545"/>
              <a:chOff x="660434" y="3385531"/>
              <a:chExt cx="720000" cy="720000"/>
            </a:xfrm>
          </p:grpSpPr>
          <p:sp>
            <p:nvSpPr>
              <p:cNvPr id="95" name="楕円 94">
                <a:extLst>
                  <a:ext uri="{FF2B5EF4-FFF2-40B4-BE49-F238E27FC236}">
                    <a16:creationId xmlns:a16="http://schemas.microsoft.com/office/drawing/2014/main" id="{7801FF9F-E164-4871-9BCA-DBCD1045285E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96" name="グループ化 95">
                <a:extLst>
                  <a:ext uri="{FF2B5EF4-FFF2-40B4-BE49-F238E27FC236}">
                    <a16:creationId xmlns:a16="http://schemas.microsoft.com/office/drawing/2014/main" id="{0A6FD6D1-CC41-B113-39F2-577409555A17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97" name="楕円 96">
                  <a:extLst>
                    <a:ext uri="{FF2B5EF4-FFF2-40B4-BE49-F238E27FC236}">
                      <a16:creationId xmlns:a16="http://schemas.microsoft.com/office/drawing/2014/main" id="{AE508982-4158-B0A5-73A9-9FD1558A8F8A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98" name="四角形: 上の 2 つの角を丸める 97">
                  <a:extLst>
                    <a:ext uri="{FF2B5EF4-FFF2-40B4-BE49-F238E27FC236}">
                      <a16:creationId xmlns:a16="http://schemas.microsoft.com/office/drawing/2014/main" id="{CB5DA778-4F06-8425-CAF2-AC4E2D53C865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99" name="グループ化 98">
              <a:extLst>
                <a:ext uri="{FF2B5EF4-FFF2-40B4-BE49-F238E27FC236}">
                  <a16:creationId xmlns:a16="http://schemas.microsoft.com/office/drawing/2014/main" id="{3BFC3C9A-2AD4-BFFB-4D96-31A450E651DD}"/>
                </a:ext>
              </a:extLst>
            </p:cNvPr>
            <p:cNvGrpSpPr/>
            <p:nvPr/>
          </p:nvGrpSpPr>
          <p:grpSpPr>
            <a:xfrm>
              <a:off x="7585163" y="3418259"/>
              <a:ext cx="654545" cy="654545"/>
              <a:chOff x="660434" y="3385531"/>
              <a:chExt cx="720000" cy="720000"/>
            </a:xfrm>
          </p:grpSpPr>
          <p:sp>
            <p:nvSpPr>
              <p:cNvPr id="100" name="楕円 99">
                <a:extLst>
                  <a:ext uri="{FF2B5EF4-FFF2-40B4-BE49-F238E27FC236}">
                    <a16:creationId xmlns:a16="http://schemas.microsoft.com/office/drawing/2014/main" id="{A592E360-BD05-0380-6D79-46011998F0F6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101" name="グループ化 100">
                <a:extLst>
                  <a:ext uri="{FF2B5EF4-FFF2-40B4-BE49-F238E27FC236}">
                    <a16:creationId xmlns:a16="http://schemas.microsoft.com/office/drawing/2014/main" id="{2BB7C198-4C98-0FFF-8C58-349AB77B9EF2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102" name="楕円 101">
                  <a:extLst>
                    <a:ext uri="{FF2B5EF4-FFF2-40B4-BE49-F238E27FC236}">
                      <a16:creationId xmlns:a16="http://schemas.microsoft.com/office/drawing/2014/main" id="{9C3B89D2-B753-D19E-FFE4-44EDA60DDD4F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103" name="四角形: 上の 2 つの角を丸める 102">
                  <a:extLst>
                    <a:ext uri="{FF2B5EF4-FFF2-40B4-BE49-F238E27FC236}">
                      <a16:creationId xmlns:a16="http://schemas.microsoft.com/office/drawing/2014/main" id="{9C05EE3E-F477-650D-3E99-C9B9AC14C77A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104" name="グループ化 103">
              <a:extLst>
                <a:ext uri="{FF2B5EF4-FFF2-40B4-BE49-F238E27FC236}">
                  <a16:creationId xmlns:a16="http://schemas.microsoft.com/office/drawing/2014/main" id="{6734A01E-C2F3-79E3-479E-356C59FB419D}"/>
                </a:ext>
              </a:extLst>
            </p:cNvPr>
            <p:cNvGrpSpPr/>
            <p:nvPr/>
          </p:nvGrpSpPr>
          <p:grpSpPr>
            <a:xfrm>
              <a:off x="8401179" y="3418259"/>
              <a:ext cx="654545" cy="654545"/>
              <a:chOff x="660434" y="3385531"/>
              <a:chExt cx="720000" cy="720000"/>
            </a:xfrm>
          </p:grpSpPr>
          <p:sp>
            <p:nvSpPr>
              <p:cNvPr id="105" name="楕円 104">
                <a:extLst>
                  <a:ext uri="{FF2B5EF4-FFF2-40B4-BE49-F238E27FC236}">
                    <a16:creationId xmlns:a16="http://schemas.microsoft.com/office/drawing/2014/main" id="{51B6C38B-35BA-7F4F-40DB-343A7310E99C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106" name="グループ化 105">
                <a:extLst>
                  <a:ext uri="{FF2B5EF4-FFF2-40B4-BE49-F238E27FC236}">
                    <a16:creationId xmlns:a16="http://schemas.microsoft.com/office/drawing/2014/main" id="{B05C849F-908C-4D0F-ABE9-B9EF84BCD5E8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107" name="楕円 106">
                  <a:extLst>
                    <a:ext uri="{FF2B5EF4-FFF2-40B4-BE49-F238E27FC236}">
                      <a16:creationId xmlns:a16="http://schemas.microsoft.com/office/drawing/2014/main" id="{5FD37CD3-F784-A396-5F68-301634CD4707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108" name="四角形: 上の 2 つの角を丸める 107">
                  <a:extLst>
                    <a:ext uri="{FF2B5EF4-FFF2-40B4-BE49-F238E27FC236}">
                      <a16:creationId xmlns:a16="http://schemas.microsoft.com/office/drawing/2014/main" id="{851BF60C-AE46-C4F0-C84D-99CB66BDC4EE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109" name="グループ化 108">
              <a:extLst>
                <a:ext uri="{FF2B5EF4-FFF2-40B4-BE49-F238E27FC236}">
                  <a16:creationId xmlns:a16="http://schemas.microsoft.com/office/drawing/2014/main" id="{4E7491C3-FE74-D5B5-FC19-0A2CB1E0B784}"/>
                </a:ext>
              </a:extLst>
            </p:cNvPr>
            <p:cNvGrpSpPr/>
            <p:nvPr/>
          </p:nvGrpSpPr>
          <p:grpSpPr>
            <a:xfrm>
              <a:off x="9217195" y="3418259"/>
              <a:ext cx="654545" cy="654545"/>
              <a:chOff x="660434" y="3385531"/>
              <a:chExt cx="720000" cy="720000"/>
            </a:xfrm>
          </p:grpSpPr>
          <p:sp>
            <p:nvSpPr>
              <p:cNvPr id="110" name="楕円 109">
                <a:extLst>
                  <a:ext uri="{FF2B5EF4-FFF2-40B4-BE49-F238E27FC236}">
                    <a16:creationId xmlns:a16="http://schemas.microsoft.com/office/drawing/2014/main" id="{88059848-E3B5-E6AB-1E82-C1EBDCFB77E0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111" name="グループ化 110">
                <a:extLst>
                  <a:ext uri="{FF2B5EF4-FFF2-40B4-BE49-F238E27FC236}">
                    <a16:creationId xmlns:a16="http://schemas.microsoft.com/office/drawing/2014/main" id="{227AD43F-61B5-7D45-80A1-C45AFA48AAAF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112" name="楕円 111">
                  <a:extLst>
                    <a:ext uri="{FF2B5EF4-FFF2-40B4-BE49-F238E27FC236}">
                      <a16:creationId xmlns:a16="http://schemas.microsoft.com/office/drawing/2014/main" id="{5BA22D82-E252-0DF3-A129-C0D206539B5B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113" name="四角形: 上の 2 つの角を丸める 112">
                  <a:extLst>
                    <a:ext uri="{FF2B5EF4-FFF2-40B4-BE49-F238E27FC236}">
                      <a16:creationId xmlns:a16="http://schemas.microsoft.com/office/drawing/2014/main" id="{CC31D0BB-9B1A-ADFB-F4B2-CA2050BF2CDF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114" name="グループ化 113">
              <a:extLst>
                <a:ext uri="{FF2B5EF4-FFF2-40B4-BE49-F238E27FC236}">
                  <a16:creationId xmlns:a16="http://schemas.microsoft.com/office/drawing/2014/main" id="{1E8CEF6F-2EF9-F155-44DB-05D30B7055F4}"/>
                </a:ext>
              </a:extLst>
            </p:cNvPr>
            <p:cNvGrpSpPr/>
            <p:nvPr/>
          </p:nvGrpSpPr>
          <p:grpSpPr>
            <a:xfrm>
              <a:off x="10033211" y="3418259"/>
              <a:ext cx="654545" cy="654545"/>
              <a:chOff x="660434" y="3385531"/>
              <a:chExt cx="720000" cy="720000"/>
            </a:xfrm>
          </p:grpSpPr>
          <p:sp>
            <p:nvSpPr>
              <p:cNvPr id="115" name="楕円 114">
                <a:extLst>
                  <a:ext uri="{FF2B5EF4-FFF2-40B4-BE49-F238E27FC236}">
                    <a16:creationId xmlns:a16="http://schemas.microsoft.com/office/drawing/2014/main" id="{4E140A9A-DC7A-3924-6BA8-F65849FEBC2D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116" name="グループ化 115">
                <a:extLst>
                  <a:ext uri="{FF2B5EF4-FFF2-40B4-BE49-F238E27FC236}">
                    <a16:creationId xmlns:a16="http://schemas.microsoft.com/office/drawing/2014/main" id="{E47A195B-F730-C800-819C-1C37B271FFBA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117" name="楕円 116">
                  <a:extLst>
                    <a:ext uri="{FF2B5EF4-FFF2-40B4-BE49-F238E27FC236}">
                      <a16:creationId xmlns:a16="http://schemas.microsoft.com/office/drawing/2014/main" id="{67BDA94C-7B95-074A-3A65-95413954FA32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118" name="四角形: 上の 2 つの角を丸める 117">
                  <a:extLst>
                    <a:ext uri="{FF2B5EF4-FFF2-40B4-BE49-F238E27FC236}">
                      <a16:creationId xmlns:a16="http://schemas.microsoft.com/office/drawing/2014/main" id="{F57DA3D3-07D4-18C6-2DB2-CFF714C736C5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119" name="グループ化 118">
              <a:extLst>
                <a:ext uri="{FF2B5EF4-FFF2-40B4-BE49-F238E27FC236}">
                  <a16:creationId xmlns:a16="http://schemas.microsoft.com/office/drawing/2014/main" id="{44574F57-6806-417F-D1E0-CB1C5BD665D7}"/>
                </a:ext>
              </a:extLst>
            </p:cNvPr>
            <p:cNvGrpSpPr/>
            <p:nvPr/>
          </p:nvGrpSpPr>
          <p:grpSpPr>
            <a:xfrm>
              <a:off x="10849228" y="3418259"/>
              <a:ext cx="654545" cy="654545"/>
              <a:chOff x="660434" y="3385531"/>
              <a:chExt cx="720000" cy="720000"/>
            </a:xfrm>
          </p:grpSpPr>
          <p:sp>
            <p:nvSpPr>
              <p:cNvPr id="120" name="楕円 119">
                <a:extLst>
                  <a:ext uri="{FF2B5EF4-FFF2-40B4-BE49-F238E27FC236}">
                    <a16:creationId xmlns:a16="http://schemas.microsoft.com/office/drawing/2014/main" id="{DA5F334B-2451-CA19-B45B-2453E2DFCF67}"/>
                  </a:ext>
                </a:extLst>
              </p:cNvPr>
              <p:cNvSpPr/>
              <p:nvPr/>
            </p:nvSpPr>
            <p:spPr>
              <a:xfrm>
                <a:off x="660434" y="3385531"/>
                <a:ext cx="720000" cy="7200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121" name="グループ化 120">
                <a:extLst>
                  <a:ext uri="{FF2B5EF4-FFF2-40B4-BE49-F238E27FC236}">
                    <a16:creationId xmlns:a16="http://schemas.microsoft.com/office/drawing/2014/main" id="{FE7F51A0-6775-8B5B-A135-75BB190EE873}"/>
                  </a:ext>
                </a:extLst>
              </p:cNvPr>
              <p:cNvGrpSpPr/>
              <p:nvPr/>
            </p:nvGrpSpPr>
            <p:grpSpPr>
              <a:xfrm>
                <a:off x="886315" y="3509667"/>
                <a:ext cx="268238" cy="471728"/>
                <a:chOff x="5193070" y="2469366"/>
                <a:chExt cx="392727" cy="690656"/>
              </a:xfrm>
            </p:grpSpPr>
            <p:sp>
              <p:nvSpPr>
                <p:cNvPr id="122" name="楕円 121">
                  <a:extLst>
                    <a:ext uri="{FF2B5EF4-FFF2-40B4-BE49-F238E27FC236}">
                      <a16:creationId xmlns:a16="http://schemas.microsoft.com/office/drawing/2014/main" id="{2FD13A15-3188-347D-815B-25C0A869F434}"/>
                    </a:ext>
                  </a:extLst>
                </p:cNvPr>
                <p:cNvSpPr/>
                <p:nvPr/>
              </p:nvSpPr>
              <p:spPr>
                <a:xfrm>
                  <a:off x="5255314" y="2469366"/>
                  <a:ext cx="268237" cy="2682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123" name="四角形: 上の 2 つの角を丸める 122">
                  <a:extLst>
                    <a:ext uri="{FF2B5EF4-FFF2-40B4-BE49-F238E27FC236}">
                      <a16:creationId xmlns:a16="http://schemas.microsoft.com/office/drawing/2014/main" id="{BA37BFE1-9A44-A0C9-195D-727778A745FE}"/>
                    </a:ext>
                  </a:extLst>
                </p:cNvPr>
                <p:cNvSpPr/>
                <p:nvPr/>
              </p:nvSpPr>
              <p:spPr>
                <a:xfrm>
                  <a:off x="5193070" y="2767295"/>
                  <a:ext cx="392727" cy="39272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ja-JP" altLang="en-US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92969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118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