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57"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C60A"/>
    <a:srgbClr val="FDF8ED"/>
    <a:srgbClr val="F9F9F9"/>
    <a:srgbClr val="1924FF"/>
    <a:srgbClr val="77BF3F"/>
    <a:srgbClr val="46CBE1"/>
    <a:srgbClr val="00D0A8"/>
    <a:srgbClr val="99FFCC"/>
    <a:srgbClr val="9A0000"/>
    <a:srgbClr val="FFFF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8173E1-754B-4F0C-9361-075804B75815}" v="376" dt="2026-02-07T02:51:41.846"/>
    <p1510:client id="{C6632FC2-34FA-4234-8C5E-7E334796EC39}" v="226" dt="2026-02-07T13:39:44.2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07T14:01:02.392" v="21445" actId="47"/>
      <pc:docMkLst>
        <pc:docMk/>
      </pc:docMkLst>
      <pc:sldChg chg="delSp modSp add del mod ord">
        <pc:chgData name="松浦英宗" userId="9b03fd3a-662f-49ff-9af1-1b93cf7aab22" providerId="ADAL" clId="{56E9DFAE-DDAD-4FCA-8AED-56B2D15DB479}" dt="2026-02-06T00:12:04.424" v="16094" actId="2696"/>
        <pc:sldMkLst>
          <pc:docMk/>
          <pc:sldMk cId="511301130" sldId="261"/>
        </pc:sldMkLst>
      </pc:sldChg>
      <pc:sldChg chg="add del">
        <pc:chgData name="松浦英宗" userId="9b03fd3a-662f-49ff-9af1-1b93cf7aab22" providerId="ADAL" clId="{56E9DFAE-DDAD-4FCA-8AED-56B2D15DB479}" dt="2026-02-06T00:20:23.046" v="16096" actId="47"/>
        <pc:sldMkLst>
          <pc:docMk/>
          <pc:sldMk cId="2463378025" sldId="261"/>
        </pc:sldMkLst>
      </pc:sldChg>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06T00:20:23.046" v="16096" actId="47"/>
        <pc:sldMkLst>
          <pc:docMk/>
          <pc:sldMk cId="2636239609" sldId="6019"/>
        </pc:sldMkLst>
      </pc:sldChg>
      <pc:sldChg chg="addSp delSp modSp add del mod ord">
        <pc:chgData name="松浦英宗" userId="9b03fd3a-662f-49ff-9af1-1b93cf7aab22" providerId="ADAL" clId="{56E9DFAE-DDAD-4FCA-8AED-56B2D15DB479}" dt="2026-02-06T00:20:23.046" v="16096" actId="47"/>
        <pc:sldMkLst>
          <pc:docMk/>
          <pc:sldMk cId="2914508844" sldId="6021"/>
        </pc:sldMkLst>
      </pc:sldChg>
      <pc:sldChg chg="addSp delSp modSp add del mod ord">
        <pc:chgData name="松浦英宗" userId="9b03fd3a-662f-49ff-9af1-1b93cf7aab22" providerId="ADAL" clId="{56E9DFAE-DDAD-4FCA-8AED-56B2D15DB479}" dt="2026-02-06T00:20:23.046" v="16096" actId="47"/>
        <pc:sldMkLst>
          <pc:docMk/>
          <pc:sldMk cId="1586845549" sldId="6022"/>
        </pc:sldMkLst>
      </pc:sldChg>
      <pc:sldChg chg="addSp delSp modSp add del mod ord">
        <pc:chgData name="松浦英宗" userId="9b03fd3a-662f-49ff-9af1-1b93cf7aab22" providerId="ADAL" clId="{56E9DFAE-DDAD-4FCA-8AED-56B2D15DB479}" dt="2026-02-06T00:20:23.046" v="16096" actId="47"/>
        <pc:sldMkLst>
          <pc:docMk/>
          <pc:sldMk cId="2546525640" sldId="6023"/>
        </pc:sldMkLst>
      </pc:sldChg>
      <pc:sldChg chg="addSp delSp modSp add del mod ord">
        <pc:chgData name="松浦英宗" userId="9b03fd3a-662f-49ff-9af1-1b93cf7aab22" providerId="ADAL" clId="{56E9DFAE-DDAD-4FCA-8AED-56B2D15DB479}" dt="2026-02-06T00:20:23.046" v="16096" actId="47"/>
        <pc:sldMkLst>
          <pc:docMk/>
          <pc:sldMk cId="2829069156" sldId="6024"/>
        </pc:sldMkLst>
      </pc:sldChg>
      <pc:sldChg chg="addSp modSp add del mod ord">
        <pc:chgData name="松浦英宗" userId="9b03fd3a-662f-49ff-9af1-1b93cf7aab22" providerId="ADAL" clId="{56E9DFAE-DDAD-4FCA-8AED-56B2D15DB479}" dt="2026-02-06T00:20:23.046" v="16096" actId="47"/>
        <pc:sldMkLst>
          <pc:docMk/>
          <pc:sldMk cId="3132689584" sldId="6025"/>
        </pc:sldMkLst>
      </pc:sldChg>
      <pc:sldChg chg="addSp delSp modSp add del mod">
        <pc:chgData name="松浦英宗" userId="9b03fd3a-662f-49ff-9af1-1b93cf7aab22" providerId="ADAL" clId="{56E9DFAE-DDAD-4FCA-8AED-56B2D15DB479}" dt="2026-02-06T00:20:23.046" v="16096" actId="47"/>
        <pc:sldMkLst>
          <pc:docMk/>
          <pc:sldMk cId="2434754099" sldId="6026"/>
        </pc:sldMkLst>
      </pc:sldChg>
      <pc:sldChg chg="addSp delSp modSp add del mod">
        <pc:chgData name="松浦英宗" userId="9b03fd3a-662f-49ff-9af1-1b93cf7aab22" providerId="ADAL" clId="{56E9DFAE-DDAD-4FCA-8AED-56B2D15DB479}" dt="2026-02-06T00:20:23.046" v="16096" actId="47"/>
        <pc:sldMkLst>
          <pc:docMk/>
          <pc:sldMk cId="3411293922" sldId="6027"/>
        </pc:sldMkLst>
      </pc:sldChg>
      <pc:sldChg chg="addSp delSp modSp add del mod">
        <pc:chgData name="松浦英宗" userId="9b03fd3a-662f-49ff-9af1-1b93cf7aab22" providerId="ADAL" clId="{56E9DFAE-DDAD-4FCA-8AED-56B2D15DB479}" dt="2026-02-06T00:20:23.046" v="16096" actId="47"/>
        <pc:sldMkLst>
          <pc:docMk/>
          <pc:sldMk cId="2000953785" sldId="6028"/>
        </pc:sldMkLst>
      </pc:sldChg>
      <pc:sldChg chg="add del">
        <pc:chgData name="松浦英宗" userId="9b03fd3a-662f-49ff-9af1-1b93cf7aab22" providerId="ADAL" clId="{56E9DFAE-DDAD-4FCA-8AED-56B2D15DB479}" dt="2026-02-06T00:20:23.046" v="16096" actId="47"/>
        <pc:sldMkLst>
          <pc:docMk/>
          <pc:sldMk cId="1146209307" sldId="6029"/>
        </pc:sldMkLst>
      </pc:sldChg>
      <pc:sldChg chg="addSp delSp modSp add del mod ord">
        <pc:chgData name="松浦英宗" userId="9b03fd3a-662f-49ff-9af1-1b93cf7aab22" providerId="ADAL" clId="{56E9DFAE-DDAD-4FCA-8AED-56B2D15DB479}" dt="2026-02-06T00:20:23.046" v="16096" actId="47"/>
        <pc:sldMkLst>
          <pc:docMk/>
          <pc:sldMk cId="1165398364" sldId="6030"/>
        </pc:sldMkLst>
      </pc:sldChg>
      <pc:sldChg chg="addSp delSp modSp add del mod ord">
        <pc:chgData name="松浦英宗" userId="9b03fd3a-662f-49ff-9af1-1b93cf7aab22" providerId="ADAL" clId="{56E9DFAE-DDAD-4FCA-8AED-56B2D15DB479}" dt="2026-02-06T00:20:23.046" v="16096" actId="47"/>
        <pc:sldMkLst>
          <pc:docMk/>
          <pc:sldMk cId="4130274256" sldId="6031"/>
        </pc:sldMkLst>
      </pc:sldChg>
      <pc:sldChg chg="add del">
        <pc:chgData name="松浦英宗" userId="9b03fd3a-662f-49ff-9af1-1b93cf7aab22" providerId="ADAL" clId="{56E9DFAE-DDAD-4FCA-8AED-56B2D15DB479}" dt="2026-02-06T00:20:23.046" v="16096" actId="47"/>
        <pc:sldMkLst>
          <pc:docMk/>
          <pc:sldMk cId="1474618355" sldId="6032"/>
        </pc:sldMkLst>
      </pc:sldChg>
      <pc:sldChg chg="addSp delSp modSp add del mod ord">
        <pc:chgData name="松浦英宗" userId="9b03fd3a-662f-49ff-9af1-1b93cf7aab22" providerId="ADAL" clId="{56E9DFAE-DDAD-4FCA-8AED-56B2D15DB479}" dt="2026-02-06T00:20:23.046" v="16096" actId="47"/>
        <pc:sldMkLst>
          <pc:docMk/>
          <pc:sldMk cId="4158685464" sldId="6033"/>
        </pc:sldMkLst>
      </pc:sldChg>
      <pc:sldChg chg="add del">
        <pc:chgData name="松浦英宗" userId="9b03fd3a-662f-49ff-9af1-1b93cf7aab22" providerId="ADAL" clId="{56E9DFAE-DDAD-4FCA-8AED-56B2D15DB479}" dt="2026-02-06T00:20:23.046" v="16096" actId="47"/>
        <pc:sldMkLst>
          <pc:docMk/>
          <pc:sldMk cId="1338059345" sldId="6034"/>
        </pc:sldMkLst>
      </pc:sldChg>
      <pc:sldChg chg="addSp delSp modSp add del mod">
        <pc:chgData name="松浦英宗" userId="9b03fd3a-662f-49ff-9af1-1b93cf7aab22" providerId="ADAL" clId="{56E9DFAE-DDAD-4FCA-8AED-56B2D15DB479}" dt="2026-02-06T00:20:23.046" v="16096" actId="47"/>
        <pc:sldMkLst>
          <pc:docMk/>
          <pc:sldMk cId="2708003669" sldId="6035"/>
        </pc:sldMkLst>
      </pc:sldChg>
      <pc:sldChg chg="add del">
        <pc:chgData name="松浦英宗" userId="9b03fd3a-662f-49ff-9af1-1b93cf7aab22" providerId="ADAL" clId="{56E9DFAE-DDAD-4FCA-8AED-56B2D15DB479}" dt="2026-02-06T00:20:23.046" v="16096" actId="47"/>
        <pc:sldMkLst>
          <pc:docMk/>
          <pc:sldMk cId="650556713" sldId="6037"/>
        </pc:sldMkLst>
      </pc:sldChg>
      <pc:sldChg chg="addSp delSp modSp add del mod">
        <pc:chgData name="松浦英宗" userId="9b03fd3a-662f-49ff-9af1-1b93cf7aab22" providerId="ADAL" clId="{56E9DFAE-DDAD-4FCA-8AED-56B2D15DB479}" dt="2026-02-06T00:20:23.046" v="16096" actId="47"/>
        <pc:sldMkLst>
          <pc:docMk/>
          <pc:sldMk cId="978571214" sldId="6038"/>
        </pc:sldMkLst>
      </pc:sldChg>
      <pc:sldChg chg="addSp delSp modSp add del mod">
        <pc:chgData name="松浦英宗" userId="9b03fd3a-662f-49ff-9af1-1b93cf7aab22" providerId="ADAL" clId="{56E9DFAE-DDAD-4FCA-8AED-56B2D15DB479}" dt="2026-02-06T00:20:23.046" v="16096" actId="47"/>
        <pc:sldMkLst>
          <pc:docMk/>
          <pc:sldMk cId="3993174860" sldId="6039"/>
        </pc:sldMkLst>
      </pc:sldChg>
      <pc:sldChg chg="add del">
        <pc:chgData name="松浦英宗" userId="9b03fd3a-662f-49ff-9af1-1b93cf7aab22" providerId="ADAL" clId="{56E9DFAE-DDAD-4FCA-8AED-56B2D15DB479}" dt="2026-02-06T00:20:23.046" v="16096" actId="47"/>
        <pc:sldMkLst>
          <pc:docMk/>
          <pc:sldMk cId="2074737161" sldId="6040"/>
        </pc:sldMkLst>
      </pc:sldChg>
      <pc:sldChg chg="addSp delSp modSp add del mod">
        <pc:chgData name="松浦英宗" userId="9b03fd3a-662f-49ff-9af1-1b93cf7aab22" providerId="ADAL" clId="{56E9DFAE-DDAD-4FCA-8AED-56B2D15DB479}" dt="2026-02-06T00:20:23.046" v="16096" actId="47"/>
        <pc:sldMkLst>
          <pc:docMk/>
          <pc:sldMk cId="4061242883" sldId="6041"/>
        </pc:sldMkLst>
      </pc:sldChg>
      <pc:sldChg chg="addSp modSp add del mod">
        <pc:chgData name="松浦英宗" userId="9b03fd3a-662f-49ff-9af1-1b93cf7aab22" providerId="ADAL" clId="{56E9DFAE-DDAD-4FCA-8AED-56B2D15DB479}" dt="2026-02-06T00:20:23.046" v="16096" actId="47"/>
        <pc:sldMkLst>
          <pc:docMk/>
          <pc:sldMk cId="3748812748" sldId="6042"/>
        </pc:sldMkLst>
      </pc:sldChg>
      <pc:sldChg chg="addSp delSp modSp add del mod">
        <pc:chgData name="松浦英宗" userId="9b03fd3a-662f-49ff-9af1-1b93cf7aab22" providerId="ADAL" clId="{56E9DFAE-DDAD-4FCA-8AED-56B2D15DB479}" dt="2026-02-06T00:20:23.046" v="16096" actId="47"/>
        <pc:sldMkLst>
          <pc:docMk/>
          <pc:sldMk cId="1303420936" sldId="6043"/>
        </pc:sldMkLst>
      </pc:sldChg>
      <pc:sldChg chg="addSp delSp modSp add del mod">
        <pc:chgData name="松浦英宗" userId="9b03fd3a-662f-49ff-9af1-1b93cf7aab22" providerId="ADAL" clId="{56E9DFAE-DDAD-4FCA-8AED-56B2D15DB479}" dt="2026-02-06T00:20:23.046" v="16096" actId="47"/>
        <pc:sldMkLst>
          <pc:docMk/>
          <pc:sldMk cId="3317370848" sldId="6044"/>
        </pc:sldMkLst>
      </pc:sldChg>
      <pc:sldChg chg="addSp delSp modSp add del mod">
        <pc:chgData name="松浦英宗" userId="9b03fd3a-662f-49ff-9af1-1b93cf7aab22" providerId="ADAL" clId="{56E9DFAE-DDAD-4FCA-8AED-56B2D15DB479}" dt="2026-02-06T00:20:23.046" v="16096" actId="47"/>
        <pc:sldMkLst>
          <pc:docMk/>
          <pc:sldMk cId="3647622069" sldId="6045"/>
        </pc:sldMkLst>
      </pc:sldChg>
      <pc:sldChg chg="addSp delSp modSp add del mod ord">
        <pc:chgData name="松浦英宗" userId="9b03fd3a-662f-49ff-9af1-1b93cf7aab22" providerId="ADAL" clId="{56E9DFAE-DDAD-4FCA-8AED-56B2D15DB479}" dt="2026-02-06T00:20:23.046" v="16096" actId="47"/>
        <pc:sldMkLst>
          <pc:docMk/>
          <pc:sldMk cId="2473450993" sldId="6046"/>
        </pc:sldMkLst>
      </pc:sldChg>
      <pc:sldChg chg="addSp delSp modSp add del mod">
        <pc:chgData name="松浦英宗" userId="9b03fd3a-662f-49ff-9af1-1b93cf7aab22" providerId="ADAL" clId="{56E9DFAE-DDAD-4FCA-8AED-56B2D15DB479}" dt="2026-02-06T00:20:23.046" v="16096" actId="47"/>
        <pc:sldMkLst>
          <pc:docMk/>
          <pc:sldMk cId="3251146403" sldId="6047"/>
        </pc:sldMkLst>
      </pc:sldChg>
      <pc:sldChg chg="addSp delSp modSp add del mod">
        <pc:chgData name="松浦英宗" userId="9b03fd3a-662f-49ff-9af1-1b93cf7aab22" providerId="ADAL" clId="{56E9DFAE-DDAD-4FCA-8AED-56B2D15DB479}" dt="2026-02-06T00:20:23.046" v="16096" actId="47"/>
        <pc:sldMkLst>
          <pc:docMk/>
          <pc:sldMk cId="2119981198" sldId="6048"/>
        </pc:sldMkLst>
      </pc:sldChg>
      <pc:sldChg chg="addSp delSp modSp add del mod">
        <pc:chgData name="松浦英宗" userId="9b03fd3a-662f-49ff-9af1-1b93cf7aab22" providerId="ADAL" clId="{56E9DFAE-DDAD-4FCA-8AED-56B2D15DB479}" dt="2026-02-06T00:20:23.046" v="16096" actId="47"/>
        <pc:sldMkLst>
          <pc:docMk/>
          <pc:sldMk cId="3341981797" sldId="6049"/>
        </pc:sldMkLst>
      </pc:sldChg>
      <pc:sldChg chg="addSp modSp add del mod">
        <pc:chgData name="松浦英宗" userId="9b03fd3a-662f-49ff-9af1-1b93cf7aab22" providerId="ADAL" clId="{56E9DFAE-DDAD-4FCA-8AED-56B2D15DB479}" dt="2026-02-06T00:20:23.046" v="16096" actId="47"/>
        <pc:sldMkLst>
          <pc:docMk/>
          <pc:sldMk cId="2805796014" sldId="6050"/>
        </pc:sldMkLst>
      </pc:sldChg>
      <pc:sldChg chg="addSp delSp modSp add del mod ord">
        <pc:chgData name="松浦英宗" userId="9b03fd3a-662f-49ff-9af1-1b93cf7aab22" providerId="ADAL" clId="{56E9DFAE-DDAD-4FCA-8AED-56B2D15DB479}" dt="2026-02-06T00:20:23.046" v="16096" actId="47"/>
        <pc:sldMkLst>
          <pc:docMk/>
          <pc:sldMk cId="686226629" sldId="6051"/>
        </pc:sldMkLst>
      </pc:sldChg>
      <pc:sldChg chg="addSp delSp modSp add del mod">
        <pc:chgData name="松浦英宗" userId="9b03fd3a-662f-49ff-9af1-1b93cf7aab22" providerId="ADAL" clId="{56E9DFAE-DDAD-4FCA-8AED-56B2D15DB479}" dt="2026-02-06T00:11:57.494" v="16093" actId="47"/>
        <pc:sldMkLst>
          <pc:docMk/>
          <pc:sldMk cId="221608881" sldId="6052"/>
        </pc:sldMkLst>
      </pc:sldChg>
      <pc:sldChg chg="addSp delSp modSp add del mod ord">
        <pc:chgData name="松浦英宗" userId="9b03fd3a-662f-49ff-9af1-1b93cf7aab22" providerId="ADAL" clId="{56E9DFAE-DDAD-4FCA-8AED-56B2D15DB479}" dt="2026-02-07T06:21:44.436" v="20113" actId="47"/>
        <pc:sldMkLst>
          <pc:docMk/>
          <pc:sldMk cId="177997972" sldId="6053"/>
        </pc:sldMkLst>
        <pc:spChg chg="add mod">
          <ac:chgData name="松浦英宗" userId="9b03fd3a-662f-49ff-9af1-1b93cf7aab22" providerId="ADAL" clId="{56E9DFAE-DDAD-4FCA-8AED-56B2D15DB479}" dt="2026-02-07T02:36:39.266" v="19526" actId="2711"/>
          <ac:spMkLst>
            <pc:docMk/>
            <pc:sldMk cId="177997972" sldId="6053"/>
            <ac:spMk id="2" creationId="{ACB655DA-66A4-C463-DA89-FB33836AC726}"/>
          </ac:spMkLst>
        </pc:spChg>
        <pc:spChg chg="add del mod">
          <ac:chgData name="松浦英宗" userId="9b03fd3a-662f-49ff-9af1-1b93cf7aab22" providerId="ADAL" clId="{56E9DFAE-DDAD-4FCA-8AED-56B2D15DB479}" dt="2026-02-07T01:12:07.802" v="17176" actId="478"/>
          <ac:spMkLst>
            <pc:docMk/>
            <pc:sldMk cId="177997972" sldId="6053"/>
            <ac:spMk id="3" creationId="{198FD7E3-7E8E-AAAE-91AB-0E997369120E}"/>
          </ac:spMkLst>
        </pc:spChg>
        <pc:spChg chg="add mod">
          <ac:chgData name="松浦英宗" userId="9b03fd3a-662f-49ff-9af1-1b93cf7aab22" providerId="ADAL" clId="{56E9DFAE-DDAD-4FCA-8AED-56B2D15DB479}" dt="2026-02-07T02:36:39.266" v="19526" actId="2711"/>
          <ac:spMkLst>
            <pc:docMk/>
            <pc:sldMk cId="177997972" sldId="6053"/>
            <ac:spMk id="4" creationId="{5BDF6322-6F9F-37A6-AB03-AC93BAECFA50}"/>
          </ac:spMkLst>
        </pc:spChg>
        <pc:spChg chg="add mod">
          <ac:chgData name="松浦英宗" userId="9b03fd3a-662f-49ff-9af1-1b93cf7aab22" providerId="ADAL" clId="{56E9DFAE-DDAD-4FCA-8AED-56B2D15DB479}" dt="2026-02-07T02:36:39.266" v="19526" actId="2711"/>
          <ac:spMkLst>
            <pc:docMk/>
            <pc:sldMk cId="177997972" sldId="6053"/>
            <ac:spMk id="6" creationId="{8502EE2F-18CA-7BD7-2462-42EA41C90EC3}"/>
          </ac:spMkLst>
        </pc:spChg>
        <pc:spChg chg="add del mod">
          <ac:chgData name="松浦英宗" userId="9b03fd3a-662f-49ff-9af1-1b93cf7aab22" providerId="ADAL" clId="{56E9DFAE-DDAD-4FCA-8AED-56B2D15DB479}" dt="2026-02-07T01:12:11.078" v="17177" actId="478"/>
          <ac:spMkLst>
            <pc:docMk/>
            <pc:sldMk cId="177997972" sldId="6053"/>
            <ac:spMk id="7" creationId="{C4DC2081-CDC0-437F-3D54-A49D9AFF77B4}"/>
          </ac:spMkLst>
        </pc:spChg>
        <pc:spChg chg="mod">
          <ac:chgData name="松浦英宗" userId="9b03fd3a-662f-49ff-9af1-1b93cf7aab22" providerId="ADAL" clId="{56E9DFAE-DDAD-4FCA-8AED-56B2D15DB479}" dt="2026-02-07T02:36:39.266" v="19526" actId="2711"/>
          <ac:spMkLst>
            <pc:docMk/>
            <pc:sldMk cId="177997972" sldId="6053"/>
            <ac:spMk id="11" creationId="{05EE591A-F6D2-68F0-0C81-E0B81141DBC9}"/>
          </ac:spMkLst>
        </pc:spChg>
        <pc:spChg chg="mod">
          <ac:chgData name="松浦英宗" userId="9b03fd3a-662f-49ff-9af1-1b93cf7aab22" providerId="ADAL" clId="{56E9DFAE-DDAD-4FCA-8AED-56B2D15DB479}" dt="2026-02-07T02:36:39.266" v="19526" actId="2711"/>
          <ac:spMkLst>
            <pc:docMk/>
            <pc:sldMk cId="177997972" sldId="6053"/>
            <ac:spMk id="12" creationId="{CB8E8D57-D82C-4089-5277-878F3FE956FF}"/>
          </ac:spMkLst>
        </pc:spChg>
        <pc:spChg chg="mod">
          <ac:chgData name="松浦英宗" userId="9b03fd3a-662f-49ff-9af1-1b93cf7aab22" providerId="ADAL" clId="{56E9DFAE-DDAD-4FCA-8AED-56B2D15DB479}" dt="2026-02-07T02:36:39.266" v="19526" actId="2711"/>
          <ac:spMkLst>
            <pc:docMk/>
            <pc:sldMk cId="177997972" sldId="6053"/>
            <ac:spMk id="15" creationId="{60C79A41-7B6B-12FA-2498-4E3C8CACA297}"/>
          </ac:spMkLst>
        </pc:spChg>
        <pc:spChg chg="mod">
          <ac:chgData name="松浦英宗" userId="9b03fd3a-662f-49ff-9af1-1b93cf7aab22" providerId="ADAL" clId="{56E9DFAE-DDAD-4FCA-8AED-56B2D15DB479}" dt="2026-02-07T02:37:21.321" v="19529" actId="2711"/>
          <ac:spMkLst>
            <pc:docMk/>
            <pc:sldMk cId="177997972" sldId="6053"/>
            <ac:spMk id="16" creationId="{21FB8E6F-5FD7-F08D-C0DA-304F89D000E4}"/>
          </ac:spMkLst>
        </pc:spChg>
        <pc:spChg chg="mod">
          <ac:chgData name="松浦英宗" userId="9b03fd3a-662f-49ff-9af1-1b93cf7aab22" providerId="ADAL" clId="{56E9DFAE-DDAD-4FCA-8AED-56B2D15DB479}" dt="2026-02-07T01:17:40.618" v="17353" actId="20577"/>
          <ac:spMkLst>
            <pc:docMk/>
            <pc:sldMk cId="177997972" sldId="6053"/>
            <ac:spMk id="19" creationId="{782C0F8E-7986-6FB9-4BA5-0A9D13FF3CA0}"/>
          </ac:spMkLst>
        </pc:spChg>
        <pc:spChg chg="mod">
          <ac:chgData name="松浦英宗" userId="9b03fd3a-662f-49ff-9af1-1b93cf7aab22" providerId="ADAL" clId="{56E9DFAE-DDAD-4FCA-8AED-56B2D15DB479}" dt="2026-02-07T01:17:43.238" v="17355"/>
          <ac:spMkLst>
            <pc:docMk/>
            <pc:sldMk cId="177997972" sldId="6053"/>
            <ac:spMk id="20" creationId="{1C0545D5-C26E-C844-28E1-D98112ED52CA}"/>
          </ac:spMkLst>
        </pc:spChg>
        <pc:spChg chg="mod">
          <ac:chgData name="松浦英宗" userId="9b03fd3a-662f-49ff-9af1-1b93cf7aab22" providerId="ADAL" clId="{56E9DFAE-DDAD-4FCA-8AED-56B2D15DB479}" dt="2026-02-07T01:17:50.396" v="17368" actId="20577"/>
          <ac:spMkLst>
            <pc:docMk/>
            <pc:sldMk cId="177997972" sldId="6053"/>
            <ac:spMk id="23" creationId="{01919AEA-7B33-05DC-89E0-D86E2D708D75}"/>
          </ac:spMkLst>
        </pc:spChg>
        <pc:spChg chg="mod">
          <ac:chgData name="松浦英宗" userId="9b03fd3a-662f-49ff-9af1-1b93cf7aab22" providerId="ADAL" clId="{56E9DFAE-DDAD-4FCA-8AED-56B2D15DB479}" dt="2026-02-07T02:36:39.266" v="19526" actId="2711"/>
          <ac:spMkLst>
            <pc:docMk/>
            <pc:sldMk cId="177997972" sldId="6053"/>
            <ac:spMk id="24" creationId="{2EF51DF3-9A22-6A8C-5D09-355E37CF2C2C}"/>
          </ac:spMkLst>
        </pc:spChg>
        <pc:spChg chg="mod">
          <ac:chgData name="松浦英宗" userId="9b03fd3a-662f-49ff-9af1-1b93cf7aab22" providerId="ADAL" clId="{56E9DFAE-DDAD-4FCA-8AED-56B2D15DB479}" dt="2026-02-07T02:36:39.266" v="19526" actId="2711"/>
          <ac:spMkLst>
            <pc:docMk/>
            <pc:sldMk cId="177997972" sldId="6053"/>
            <ac:spMk id="27" creationId="{07F5BFD5-B100-354D-1A65-8F002131F758}"/>
          </ac:spMkLst>
        </pc:spChg>
        <pc:spChg chg="del mod">
          <ac:chgData name="松浦英宗" userId="9b03fd3a-662f-49ff-9af1-1b93cf7aab22" providerId="ADAL" clId="{56E9DFAE-DDAD-4FCA-8AED-56B2D15DB479}" dt="2026-02-06T13:04:07.765" v="16098" actId="21"/>
          <ac:spMkLst>
            <pc:docMk/>
            <pc:sldMk cId="177997972" sldId="6053"/>
            <ac:spMk id="27" creationId="{198FD7E3-7E8E-AAAE-91AB-0E997369120E}"/>
          </ac:spMkLst>
        </pc:spChg>
        <pc:spChg chg="add del mod">
          <ac:chgData name="松浦英宗" userId="9b03fd3a-662f-49ff-9af1-1b93cf7aab22" providerId="ADAL" clId="{56E9DFAE-DDAD-4FCA-8AED-56B2D15DB479}" dt="2026-02-06T13:04:13.939" v="16102" actId="478"/>
          <ac:spMkLst>
            <pc:docMk/>
            <pc:sldMk cId="177997972" sldId="6053"/>
            <ac:spMk id="28" creationId="{87A94C5F-7C26-4396-AF77-D0EC6FC3EB1F}"/>
          </ac:spMkLst>
        </pc:spChg>
        <pc:spChg chg="mod">
          <ac:chgData name="松浦英宗" userId="9b03fd3a-662f-49ff-9af1-1b93cf7aab22" providerId="ADAL" clId="{56E9DFAE-DDAD-4FCA-8AED-56B2D15DB479}" dt="2026-02-07T01:18:02.916" v="17387"/>
          <ac:spMkLst>
            <pc:docMk/>
            <pc:sldMk cId="177997972" sldId="6053"/>
            <ac:spMk id="28" creationId="{8BBB497D-C575-1D5F-8BC7-AFAB8E127FC3}"/>
          </ac:spMkLst>
        </pc:spChg>
        <pc:spChg chg="add mod">
          <ac:chgData name="松浦英宗" userId="9b03fd3a-662f-49ff-9af1-1b93cf7aab22" providerId="ADAL" clId="{56E9DFAE-DDAD-4FCA-8AED-56B2D15DB479}" dt="2026-02-07T02:36:39.266" v="19526" actId="2711"/>
          <ac:spMkLst>
            <pc:docMk/>
            <pc:sldMk cId="177997972" sldId="6053"/>
            <ac:spMk id="29" creationId="{25C36137-0482-7D4A-77A3-21F0BC6DE63C}"/>
          </ac:spMkLst>
        </pc:spChg>
        <pc:spChg chg="add del mod">
          <ac:chgData name="松浦英宗" userId="9b03fd3a-662f-49ff-9af1-1b93cf7aab22" providerId="ADAL" clId="{56E9DFAE-DDAD-4FCA-8AED-56B2D15DB479}" dt="2026-02-06T13:04:13.939" v="16102" actId="478"/>
          <ac:spMkLst>
            <pc:docMk/>
            <pc:sldMk cId="177997972" sldId="6053"/>
            <ac:spMk id="30" creationId="{8018594E-D8FA-4A48-80E3-92A3A17FA2C9}"/>
          </ac:spMkLst>
        </pc:spChg>
        <pc:grpChg chg="add mod">
          <ac:chgData name="松浦英宗" userId="9b03fd3a-662f-49ff-9af1-1b93cf7aab22" providerId="ADAL" clId="{56E9DFAE-DDAD-4FCA-8AED-56B2D15DB479}" dt="2026-02-07T01:50:26.635" v="17897" actId="164"/>
          <ac:grpSpMkLst>
            <pc:docMk/>
            <pc:sldMk cId="177997972" sldId="6053"/>
            <ac:grpSpMk id="5" creationId="{25854800-D8D0-F0AD-EF57-1F8FEF408F62}"/>
          </ac:grpSpMkLst>
        </pc:grpChg>
        <pc:grpChg chg="add del mod">
          <ac:chgData name="松浦英宗" userId="9b03fd3a-662f-49ff-9af1-1b93cf7aab22" providerId="ADAL" clId="{56E9DFAE-DDAD-4FCA-8AED-56B2D15DB479}" dt="2026-02-06T13:04:11.395" v="16101" actId="478"/>
          <ac:grpSpMkLst>
            <pc:docMk/>
            <pc:sldMk cId="177997972" sldId="6053"/>
            <ac:grpSpMk id="5" creationId="{9DAB394A-D1AD-A24F-84DD-38EDC90787F1}"/>
          </ac:grpSpMkLst>
        </pc:grpChg>
        <pc:grpChg chg="del mod">
          <ac:chgData name="松浦英宗" userId="9b03fd3a-662f-49ff-9af1-1b93cf7aab22" providerId="ADAL" clId="{56E9DFAE-DDAD-4FCA-8AED-56B2D15DB479}" dt="2026-02-06T13:04:13.939" v="16102" actId="478"/>
          <ac:grpSpMkLst>
            <pc:docMk/>
            <pc:sldMk cId="177997972" sldId="6053"/>
            <ac:grpSpMk id="9" creationId="{62312CB0-3C4F-055F-36D0-F058331CC6AF}"/>
          </ac:grpSpMkLst>
        </pc:grpChg>
        <pc:grpChg chg="add mod">
          <ac:chgData name="松浦英宗" userId="9b03fd3a-662f-49ff-9af1-1b93cf7aab22" providerId="ADAL" clId="{56E9DFAE-DDAD-4FCA-8AED-56B2D15DB479}" dt="2026-02-07T01:50:26.635" v="17897" actId="164"/>
          <ac:grpSpMkLst>
            <pc:docMk/>
            <pc:sldMk cId="177997972" sldId="6053"/>
            <ac:grpSpMk id="10" creationId="{B276CB29-6AF4-C2A1-4B5E-94CF0519C44B}"/>
          </ac:grpSpMkLst>
        </pc:grpChg>
        <pc:grpChg chg="del">
          <ac:chgData name="松浦英宗" userId="9b03fd3a-662f-49ff-9af1-1b93cf7aab22" providerId="ADAL" clId="{56E9DFAE-DDAD-4FCA-8AED-56B2D15DB479}" dt="2026-02-06T13:04:07.765" v="16098" actId="21"/>
          <ac:grpSpMkLst>
            <pc:docMk/>
            <pc:sldMk cId="177997972" sldId="6053"/>
            <ac:grpSpMk id="10" creationId="{BA002143-9DCA-C316-7B4F-0DC684E4CFBD}"/>
          </ac:grpSpMkLst>
        </pc:grpChg>
        <pc:grpChg chg="add mod">
          <ac:chgData name="松浦英宗" userId="9b03fd3a-662f-49ff-9af1-1b93cf7aab22" providerId="ADAL" clId="{56E9DFAE-DDAD-4FCA-8AED-56B2D15DB479}" dt="2026-02-07T01:50:26.635" v="17897" actId="164"/>
          <ac:grpSpMkLst>
            <pc:docMk/>
            <pc:sldMk cId="177997972" sldId="6053"/>
            <ac:grpSpMk id="14" creationId="{A4FA7E6A-041C-1523-ECFA-2BB661E201CC}"/>
          </ac:grpSpMkLst>
        </pc:grpChg>
        <pc:grpChg chg="add mod">
          <ac:chgData name="松浦英宗" userId="9b03fd3a-662f-49ff-9af1-1b93cf7aab22" providerId="ADAL" clId="{56E9DFAE-DDAD-4FCA-8AED-56B2D15DB479}" dt="2026-02-07T01:50:26.635" v="17897" actId="164"/>
          <ac:grpSpMkLst>
            <pc:docMk/>
            <pc:sldMk cId="177997972" sldId="6053"/>
            <ac:grpSpMk id="18" creationId="{97C672D9-9D50-FECB-50E4-6452D66ABF79}"/>
          </ac:grpSpMkLst>
        </pc:grpChg>
        <pc:grpChg chg="add mod">
          <ac:chgData name="松浦英宗" userId="9b03fd3a-662f-49ff-9af1-1b93cf7aab22" providerId="ADAL" clId="{56E9DFAE-DDAD-4FCA-8AED-56B2D15DB479}" dt="2026-02-07T01:50:26.635" v="17897" actId="164"/>
          <ac:grpSpMkLst>
            <pc:docMk/>
            <pc:sldMk cId="177997972" sldId="6053"/>
            <ac:grpSpMk id="22" creationId="{61C49E64-42B0-849D-90A7-E83CC55EDEBE}"/>
          </ac:grpSpMkLst>
        </pc:grpChg>
        <pc:grpChg chg="add mod">
          <ac:chgData name="松浦英宗" userId="9b03fd3a-662f-49ff-9af1-1b93cf7aab22" providerId="ADAL" clId="{56E9DFAE-DDAD-4FCA-8AED-56B2D15DB479}" dt="2026-02-07T01:50:26.635" v="17897" actId="164"/>
          <ac:grpSpMkLst>
            <pc:docMk/>
            <pc:sldMk cId="177997972" sldId="6053"/>
            <ac:grpSpMk id="26" creationId="{98D21776-96FD-814C-BAFD-186F5CE83C52}"/>
          </ac:grpSpMkLst>
        </pc:grpChg>
        <pc:grpChg chg="add mod">
          <ac:chgData name="松浦英宗" userId="9b03fd3a-662f-49ff-9af1-1b93cf7aab22" providerId="ADAL" clId="{56E9DFAE-DDAD-4FCA-8AED-56B2D15DB479}" dt="2026-02-07T01:50:26.635" v="17897" actId="164"/>
          <ac:grpSpMkLst>
            <pc:docMk/>
            <pc:sldMk cId="177997972" sldId="6053"/>
            <ac:grpSpMk id="30" creationId="{5D8B1AE0-0A31-5E25-889F-709691138A6E}"/>
          </ac:grpSpMkLst>
        </pc:grpChg>
        <pc:cxnChg chg="add mod">
          <ac:chgData name="松浦英宗" userId="9b03fd3a-662f-49ff-9af1-1b93cf7aab22" providerId="ADAL" clId="{56E9DFAE-DDAD-4FCA-8AED-56B2D15DB479}" dt="2026-02-07T01:50:26.635" v="17897" actId="164"/>
          <ac:cxnSpMkLst>
            <pc:docMk/>
            <pc:sldMk cId="177997972" sldId="6053"/>
            <ac:cxnSpMk id="8" creationId="{457C0F03-B4B5-1109-7720-D7F8F4AF99F5}"/>
          </ac:cxnSpMkLst>
        </pc:cxnChg>
        <pc:cxnChg chg="add mod">
          <ac:chgData name="松浦英宗" userId="9b03fd3a-662f-49ff-9af1-1b93cf7aab22" providerId="ADAL" clId="{56E9DFAE-DDAD-4FCA-8AED-56B2D15DB479}" dt="2026-02-07T01:50:26.635" v="17897" actId="164"/>
          <ac:cxnSpMkLst>
            <pc:docMk/>
            <pc:sldMk cId="177997972" sldId="6053"/>
            <ac:cxnSpMk id="13" creationId="{ED09F75E-FD89-A736-BA7D-2C03F893DA8B}"/>
          </ac:cxnSpMkLst>
        </pc:cxnChg>
        <pc:cxnChg chg="add mod">
          <ac:chgData name="松浦英宗" userId="9b03fd3a-662f-49ff-9af1-1b93cf7aab22" providerId="ADAL" clId="{56E9DFAE-DDAD-4FCA-8AED-56B2D15DB479}" dt="2026-02-07T01:50:26.635" v="17897" actId="164"/>
          <ac:cxnSpMkLst>
            <pc:docMk/>
            <pc:sldMk cId="177997972" sldId="6053"/>
            <ac:cxnSpMk id="17" creationId="{AF415E08-9B42-364E-F0F9-0C947EADCB72}"/>
          </ac:cxnSpMkLst>
        </pc:cxnChg>
        <pc:cxnChg chg="add mod">
          <ac:chgData name="松浦英宗" userId="9b03fd3a-662f-49ff-9af1-1b93cf7aab22" providerId="ADAL" clId="{56E9DFAE-DDAD-4FCA-8AED-56B2D15DB479}" dt="2026-02-07T01:16:58.095" v="17301" actId="465"/>
          <ac:cxnSpMkLst>
            <pc:docMk/>
            <pc:sldMk cId="177997972" sldId="6053"/>
            <ac:cxnSpMk id="21" creationId="{6C6411C8-8743-CEAD-4255-F8394163979D}"/>
          </ac:cxnSpMkLst>
        </pc:cxnChg>
        <pc:cxnChg chg="add mod">
          <ac:chgData name="松浦英宗" userId="9b03fd3a-662f-49ff-9af1-1b93cf7aab22" providerId="ADAL" clId="{56E9DFAE-DDAD-4FCA-8AED-56B2D15DB479}" dt="2026-02-07T01:16:58.095" v="17301" actId="465"/>
          <ac:cxnSpMkLst>
            <pc:docMk/>
            <pc:sldMk cId="177997972" sldId="6053"/>
            <ac:cxnSpMk id="25" creationId="{F2B67CCF-F7E9-5EC0-9A8B-7876971CE9C0}"/>
          </ac:cxnSpMkLst>
        </pc:cxnChg>
      </pc:sldChg>
      <pc:sldChg chg="add del">
        <pc:chgData name="松浦英宗" userId="9b03fd3a-662f-49ff-9af1-1b93cf7aab22" providerId="ADAL" clId="{56E9DFAE-DDAD-4FCA-8AED-56B2D15DB479}" dt="2026-02-06T00:20:23.046" v="16096" actId="47"/>
        <pc:sldMkLst>
          <pc:docMk/>
          <pc:sldMk cId="918018543" sldId="6054"/>
        </pc:sldMkLst>
      </pc:sldChg>
      <pc:sldChg chg="addSp modSp add del mod">
        <pc:chgData name="松浦英宗" userId="9b03fd3a-662f-49ff-9af1-1b93cf7aab22" providerId="ADAL" clId="{56E9DFAE-DDAD-4FCA-8AED-56B2D15DB479}" dt="2026-02-07T06:21:44.436" v="20113" actId="47"/>
        <pc:sldMkLst>
          <pc:docMk/>
          <pc:sldMk cId="1117618782" sldId="6054"/>
        </pc:sldMkLst>
        <pc:spChg chg="add mod">
          <ac:chgData name="松浦英宗" userId="9b03fd3a-662f-49ff-9af1-1b93cf7aab22" providerId="ADAL" clId="{56E9DFAE-DDAD-4FCA-8AED-56B2D15DB479}" dt="2026-02-07T01:19:55.732" v="17460" actId="1076"/>
          <ac:spMkLst>
            <pc:docMk/>
            <pc:sldMk cId="1117618782" sldId="6054"/>
            <ac:spMk id="2" creationId="{C7105FBF-A5AC-0EA3-D8AE-1C563886CFC3}"/>
          </ac:spMkLst>
        </pc:spChg>
        <pc:spChg chg="mod">
          <ac:chgData name="松浦英宗" userId="9b03fd3a-662f-49ff-9af1-1b93cf7aab22" providerId="ADAL" clId="{56E9DFAE-DDAD-4FCA-8AED-56B2D15DB479}" dt="2026-02-07T02:37:37.490" v="19531" actId="2711"/>
          <ac:spMkLst>
            <pc:docMk/>
            <pc:sldMk cId="1117618782" sldId="6054"/>
            <ac:spMk id="4" creationId="{425BBB00-2815-F0F3-513C-772BC35E4D63}"/>
          </ac:spMkLst>
        </pc:spChg>
        <pc:spChg chg="mod">
          <ac:chgData name="松浦英宗" userId="9b03fd3a-662f-49ff-9af1-1b93cf7aab22" providerId="ADAL" clId="{56E9DFAE-DDAD-4FCA-8AED-56B2D15DB479}" dt="2026-02-07T02:37:37.490" v="19531" actId="2711"/>
          <ac:spMkLst>
            <pc:docMk/>
            <pc:sldMk cId="1117618782" sldId="6054"/>
            <ac:spMk id="5" creationId="{A709F6BC-D8C4-34CE-1325-4BBFAB8EC70E}"/>
          </ac:spMkLst>
        </pc:spChg>
        <pc:spChg chg="mod">
          <ac:chgData name="松浦英宗" userId="9b03fd3a-662f-49ff-9af1-1b93cf7aab22" providerId="ADAL" clId="{56E9DFAE-DDAD-4FCA-8AED-56B2D15DB479}" dt="2026-02-07T02:37:37.490" v="19531" actId="2711"/>
          <ac:spMkLst>
            <pc:docMk/>
            <pc:sldMk cId="1117618782" sldId="6054"/>
            <ac:spMk id="6" creationId="{22406C8B-2230-8D2E-0FC5-786E3FC788F4}"/>
          </ac:spMkLst>
        </pc:spChg>
        <pc:spChg chg="mod">
          <ac:chgData name="松浦英宗" userId="9b03fd3a-662f-49ff-9af1-1b93cf7aab22" providerId="ADAL" clId="{56E9DFAE-DDAD-4FCA-8AED-56B2D15DB479}" dt="2026-02-07T02:37:37.490" v="19531" actId="2711"/>
          <ac:spMkLst>
            <pc:docMk/>
            <pc:sldMk cId="1117618782" sldId="6054"/>
            <ac:spMk id="8" creationId="{73E61783-F164-A7AF-5E4B-6616749FD41C}"/>
          </ac:spMkLst>
        </pc:spChg>
        <pc:spChg chg="mod">
          <ac:chgData name="松浦英宗" userId="9b03fd3a-662f-49ff-9af1-1b93cf7aab22" providerId="ADAL" clId="{56E9DFAE-DDAD-4FCA-8AED-56B2D15DB479}" dt="2026-02-07T02:37:37.490" v="19531" actId="2711"/>
          <ac:spMkLst>
            <pc:docMk/>
            <pc:sldMk cId="1117618782" sldId="6054"/>
            <ac:spMk id="9" creationId="{8566E802-1A66-3DA8-F222-6F2B9F6133CD}"/>
          </ac:spMkLst>
        </pc:spChg>
        <pc:spChg chg="mod">
          <ac:chgData name="松浦英宗" userId="9b03fd3a-662f-49ff-9af1-1b93cf7aab22" providerId="ADAL" clId="{56E9DFAE-DDAD-4FCA-8AED-56B2D15DB479}" dt="2026-02-07T02:37:37.490" v="19531" actId="2711"/>
          <ac:spMkLst>
            <pc:docMk/>
            <pc:sldMk cId="1117618782" sldId="6054"/>
            <ac:spMk id="11" creationId="{623C664F-47DE-9A1C-98AF-D02E08C26B62}"/>
          </ac:spMkLst>
        </pc:spChg>
        <pc:spChg chg="mod">
          <ac:chgData name="松浦英宗" userId="9b03fd3a-662f-49ff-9af1-1b93cf7aab22" providerId="ADAL" clId="{56E9DFAE-DDAD-4FCA-8AED-56B2D15DB479}" dt="2026-02-07T02:37:37.490" v="19531" actId="2711"/>
          <ac:spMkLst>
            <pc:docMk/>
            <pc:sldMk cId="1117618782" sldId="6054"/>
            <ac:spMk id="12" creationId="{F9DE705A-B3DD-3FEE-813F-178C5082C9F7}"/>
          </ac:spMkLst>
        </pc:spChg>
        <pc:spChg chg="mod">
          <ac:chgData name="松浦英宗" userId="9b03fd3a-662f-49ff-9af1-1b93cf7aab22" providerId="ADAL" clId="{56E9DFAE-DDAD-4FCA-8AED-56B2D15DB479}" dt="2026-02-07T02:37:37.490" v="19531" actId="2711"/>
          <ac:spMkLst>
            <pc:docMk/>
            <pc:sldMk cId="1117618782" sldId="6054"/>
            <ac:spMk id="14" creationId="{523328CC-39DE-B430-6B5F-5A5B6C61E74A}"/>
          </ac:spMkLst>
        </pc:spChg>
        <pc:spChg chg="mod">
          <ac:chgData name="松浦英宗" userId="9b03fd3a-662f-49ff-9af1-1b93cf7aab22" providerId="ADAL" clId="{56E9DFAE-DDAD-4FCA-8AED-56B2D15DB479}" dt="2026-02-07T01:28:17.139" v="17633" actId="20577"/>
          <ac:spMkLst>
            <pc:docMk/>
            <pc:sldMk cId="1117618782" sldId="6054"/>
            <ac:spMk id="15" creationId="{795BE54B-1A23-4947-D9E1-A6050F9DC332}"/>
          </ac:spMkLst>
        </pc:spChg>
        <pc:spChg chg="mod">
          <ac:chgData name="松浦英宗" userId="9b03fd3a-662f-49ff-9af1-1b93cf7aab22" providerId="ADAL" clId="{56E9DFAE-DDAD-4FCA-8AED-56B2D15DB479}" dt="2026-02-07T01:21:54.790" v="17578" actId="20577"/>
          <ac:spMkLst>
            <pc:docMk/>
            <pc:sldMk cId="1117618782" sldId="6054"/>
            <ac:spMk id="17" creationId="{C4ACAA8A-75BF-F4F2-A806-B5383F3E1213}"/>
          </ac:spMkLst>
        </pc:spChg>
        <pc:spChg chg="mod">
          <ac:chgData name="松浦英宗" userId="9b03fd3a-662f-49ff-9af1-1b93cf7aab22" providerId="ADAL" clId="{56E9DFAE-DDAD-4FCA-8AED-56B2D15DB479}" dt="2026-02-07T02:37:37.490" v="19531" actId="2711"/>
          <ac:spMkLst>
            <pc:docMk/>
            <pc:sldMk cId="1117618782" sldId="6054"/>
            <ac:spMk id="18" creationId="{6C9CED7A-54B9-19D5-7057-FF45650833DD}"/>
          </ac:spMkLst>
        </pc:spChg>
        <pc:spChg chg="mod">
          <ac:chgData name="松浦英宗" userId="9b03fd3a-662f-49ff-9af1-1b93cf7aab22" providerId="ADAL" clId="{56E9DFAE-DDAD-4FCA-8AED-56B2D15DB479}" dt="2026-02-07T02:37:37.490" v="19531" actId="2711"/>
          <ac:spMkLst>
            <pc:docMk/>
            <pc:sldMk cId="1117618782" sldId="6054"/>
            <ac:spMk id="20" creationId="{E9B18376-E24E-2205-3FD9-BE42C14BC69F}"/>
          </ac:spMkLst>
        </pc:spChg>
        <pc:spChg chg="mod">
          <ac:chgData name="松浦英宗" userId="9b03fd3a-662f-49ff-9af1-1b93cf7aab22" providerId="ADAL" clId="{56E9DFAE-DDAD-4FCA-8AED-56B2D15DB479}" dt="2026-02-07T01:22:07.266" v="17597"/>
          <ac:spMkLst>
            <pc:docMk/>
            <pc:sldMk cId="1117618782" sldId="6054"/>
            <ac:spMk id="21" creationId="{6FACDBFE-9F3C-F227-EB3E-A3761A9F4B0B}"/>
          </ac:spMkLst>
        </pc:spChg>
        <pc:grpChg chg="add mod">
          <ac:chgData name="松浦英宗" userId="9b03fd3a-662f-49ff-9af1-1b93cf7aab22" providerId="ADAL" clId="{56E9DFAE-DDAD-4FCA-8AED-56B2D15DB479}" dt="2026-02-07T01:20:50.248" v="17490" actId="164"/>
          <ac:grpSpMkLst>
            <pc:docMk/>
            <pc:sldMk cId="1117618782" sldId="6054"/>
            <ac:grpSpMk id="3" creationId="{ADA445C0-50F6-6318-BCE9-99C0F64C12BA}"/>
          </ac:grpSpMkLst>
        </pc:grpChg>
        <pc:grpChg chg="add mod">
          <ac:chgData name="松浦英宗" userId="9b03fd3a-662f-49ff-9af1-1b93cf7aab22" providerId="ADAL" clId="{56E9DFAE-DDAD-4FCA-8AED-56B2D15DB479}" dt="2026-02-07T01:20:50.248" v="17490" actId="164"/>
          <ac:grpSpMkLst>
            <pc:docMk/>
            <pc:sldMk cId="1117618782" sldId="6054"/>
            <ac:grpSpMk id="7" creationId="{5CAA6A54-845A-3850-5998-9E97EB000ECC}"/>
          </ac:grpSpMkLst>
        </pc:grpChg>
        <pc:grpChg chg="add mod">
          <ac:chgData name="松浦英宗" userId="9b03fd3a-662f-49ff-9af1-1b93cf7aab22" providerId="ADAL" clId="{56E9DFAE-DDAD-4FCA-8AED-56B2D15DB479}" dt="2026-02-07T01:20:50.248" v="17490" actId="164"/>
          <ac:grpSpMkLst>
            <pc:docMk/>
            <pc:sldMk cId="1117618782" sldId="6054"/>
            <ac:grpSpMk id="10" creationId="{C0D67568-AB9B-0D51-C2B3-2298BD574905}"/>
          </ac:grpSpMkLst>
        </pc:grpChg>
        <pc:grpChg chg="add mod">
          <ac:chgData name="松浦英宗" userId="9b03fd3a-662f-49ff-9af1-1b93cf7aab22" providerId="ADAL" clId="{56E9DFAE-DDAD-4FCA-8AED-56B2D15DB479}" dt="2026-02-07T01:20:50.248" v="17490" actId="164"/>
          <ac:grpSpMkLst>
            <pc:docMk/>
            <pc:sldMk cId="1117618782" sldId="6054"/>
            <ac:grpSpMk id="13" creationId="{747031B8-6870-9122-01EE-6813E923A94D}"/>
          </ac:grpSpMkLst>
        </pc:grpChg>
        <pc:grpChg chg="add mod">
          <ac:chgData name="松浦英宗" userId="9b03fd3a-662f-49ff-9af1-1b93cf7aab22" providerId="ADAL" clId="{56E9DFAE-DDAD-4FCA-8AED-56B2D15DB479}" dt="2026-02-07T01:20:50.248" v="17490" actId="164"/>
          <ac:grpSpMkLst>
            <pc:docMk/>
            <pc:sldMk cId="1117618782" sldId="6054"/>
            <ac:grpSpMk id="16" creationId="{35C3047A-945F-9B3E-8851-643DE5FCF11B}"/>
          </ac:grpSpMkLst>
        </pc:grpChg>
        <pc:grpChg chg="add mod">
          <ac:chgData name="松浦英宗" userId="9b03fd3a-662f-49ff-9af1-1b93cf7aab22" providerId="ADAL" clId="{56E9DFAE-DDAD-4FCA-8AED-56B2D15DB479}" dt="2026-02-07T01:20:50.248" v="17490" actId="164"/>
          <ac:grpSpMkLst>
            <pc:docMk/>
            <pc:sldMk cId="1117618782" sldId="6054"/>
            <ac:grpSpMk id="19" creationId="{A3B7BCFE-F294-7F07-6AA3-A7A8DCC244B7}"/>
          </ac:grpSpMkLst>
        </pc:grpChg>
        <pc:grpChg chg="add mod">
          <ac:chgData name="松浦英宗" userId="9b03fd3a-662f-49ff-9af1-1b93cf7aab22" providerId="ADAL" clId="{56E9DFAE-DDAD-4FCA-8AED-56B2D15DB479}" dt="2026-02-07T01:21:00.578" v="17506" actId="1038"/>
          <ac:grpSpMkLst>
            <pc:docMk/>
            <pc:sldMk cId="1117618782" sldId="6054"/>
            <ac:grpSpMk id="22" creationId="{BB9100FD-39ED-CEEA-F6F9-94EFA03FD009}"/>
          </ac:grpSpMkLst>
        </pc:grpChg>
      </pc:sldChg>
      <pc:sldChg chg="addSp modSp add del mod">
        <pc:chgData name="松浦英宗" userId="9b03fd3a-662f-49ff-9af1-1b93cf7aab22" providerId="ADAL" clId="{56E9DFAE-DDAD-4FCA-8AED-56B2D15DB479}" dt="2026-02-07T01:12:05.320" v="17175" actId="47"/>
        <pc:sldMkLst>
          <pc:docMk/>
          <pc:sldMk cId="4206688282" sldId="6054"/>
        </pc:sldMkLst>
        <pc:spChg chg="add mod">
          <ac:chgData name="松浦英宗" userId="9b03fd3a-662f-49ff-9af1-1b93cf7aab22" providerId="ADAL" clId="{56E9DFAE-DDAD-4FCA-8AED-56B2D15DB479}" dt="2026-02-06T13:08:01.528" v="16266" actId="20577"/>
          <ac:spMkLst>
            <pc:docMk/>
            <pc:sldMk cId="4206688282" sldId="6054"/>
            <ac:spMk id="2" creationId="{91BBD5E5-C6B1-8C1D-6E3A-784C388F2FC5}"/>
          </ac:spMkLst>
        </pc:spChg>
        <pc:spChg chg="mod">
          <ac:chgData name="松浦英宗" userId="9b03fd3a-662f-49ff-9af1-1b93cf7aab22" providerId="ADAL" clId="{56E9DFAE-DDAD-4FCA-8AED-56B2D15DB479}" dt="2026-02-06T13:07:26.257" v="16225" actId="207"/>
          <ac:spMkLst>
            <pc:docMk/>
            <pc:sldMk cId="4206688282" sldId="6054"/>
            <ac:spMk id="3" creationId="{B7A998BD-2A2A-9382-CEBD-E16F264C8641}"/>
          </ac:spMkLst>
        </pc:spChg>
        <pc:spChg chg="add mod">
          <ac:chgData name="松浦英宗" userId="9b03fd3a-662f-49ff-9af1-1b93cf7aab22" providerId="ADAL" clId="{56E9DFAE-DDAD-4FCA-8AED-56B2D15DB479}" dt="2026-02-06T13:07:52.861" v="16237" actId="20577"/>
          <ac:spMkLst>
            <pc:docMk/>
            <pc:sldMk cId="4206688282" sldId="6054"/>
            <ac:spMk id="4" creationId="{4C862C0E-A66C-846E-BC32-6EEEA4799CFD}"/>
          </ac:spMkLst>
        </pc:spChg>
      </pc:sldChg>
      <pc:sldChg chg="addSp modSp add del mod ord">
        <pc:chgData name="松浦英宗" userId="9b03fd3a-662f-49ff-9af1-1b93cf7aab22" providerId="ADAL" clId="{56E9DFAE-DDAD-4FCA-8AED-56B2D15DB479}" dt="2026-02-07T01:12:05.320" v="17175" actId="47"/>
        <pc:sldMkLst>
          <pc:docMk/>
          <pc:sldMk cId="1970621613" sldId="6055"/>
        </pc:sldMkLst>
        <pc:spChg chg="add mod ord">
          <ac:chgData name="松浦英宗" userId="9b03fd3a-662f-49ff-9af1-1b93cf7aab22" providerId="ADAL" clId="{56E9DFAE-DDAD-4FCA-8AED-56B2D15DB479}" dt="2026-02-06T13:09:15.537" v="16269" actId="207"/>
          <ac:spMkLst>
            <pc:docMk/>
            <pc:sldMk cId="1970621613" sldId="6055"/>
            <ac:spMk id="2" creationId="{92CA115A-9DC7-DFAA-D610-8B7B074320E4}"/>
          </ac:spMkLst>
        </pc:spChg>
        <pc:spChg chg="mod">
          <ac:chgData name="松浦英宗" userId="9b03fd3a-662f-49ff-9af1-1b93cf7aab22" providerId="ADAL" clId="{56E9DFAE-DDAD-4FCA-8AED-56B2D15DB479}" dt="2026-02-06T13:11:12.993" v="16458" actId="14100"/>
          <ac:spMkLst>
            <pc:docMk/>
            <pc:sldMk cId="1970621613" sldId="6055"/>
            <ac:spMk id="3" creationId="{1A37EC95-530E-93D0-EA47-543E851516D7}"/>
          </ac:spMkLst>
        </pc:spChg>
        <pc:spChg chg="add mod">
          <ac:chgData name="松浦英宗" userId="9b03fd3a-662f-49ff-9af1-1b93cf7aab22" providerId="ADAL" clId="{56E9DFAE-DDAD-4FCA-8AED-56B2D15DB479}" dt="2026-02-06T13:11:12.993" v="16458" actId="14100"/>
          <ac:spMkLst>
            <pc:docMk/>
            <pc:sldMk cId="1970621613" sldId="6055"/>
            <ac:spMk id="4" creationId="{E3246EB3-1C85-E4ED-30D8-0AC769EBB47B}"/>
          </ac:spMkLst>
        </pc:spChg>
        <pc:spChg chg="add mod">
          <ac:chgData name="松浦英宗" userId="9b03fd3a-662f-49ff-9af1-1b93cf7aab22" providerId="ADAL" clId="{56E9DFAE-DDAD-4FCA-8AED-56B2D15DB479}" dt="2026-02-06T13:22:18.888" v="16863" actId="207"/>
          <ac:spMkLst>
            <pc:docMk/>
            <pc:sldMk cId="1970621613" sldId="6055"/>
            <ac:spMk id="5" creationId="{CBD34FD9-213F-13DF-98E2-ABF1BB52BFCA}"/>
          </ac:spMkLst>
        </pc:spChg>
        <pc:spChg chg="add mod">
          <ac:chgData name="松浦英宗" userId="9b03fd3a-662f-49ff-9af1-1b93cf7aab22" providerId="ADAL" clId="{56E9DFAE-DDAD-4FCA-8AED-56B2D15DB479}" dt="2026-02-06T13:11:12.993" v="16458" actId="14100"/>
          <ac:spMkLst>
            <pc:docMk/>
            <pc:sldMk cId="1970621613" sldId="6055"/>
            <ac:spMk id="6" creationId="{636877CA-20E2-3CCC-B853-B2C230556B3E}"/>
          </ac:spMkLst>
        </pc:spChg>
        <pc:spChg chg="add mod">
          <ac:chgData name="松浦英宗" userId="9b03fd3a-662f-49ff-9af1-1b93cf7aab22" providerId="ADAL" clId="{56E9DFAE-DDAD-4FCA-8AED-56B2D15DB479}" dt="2026-02-06T13:22:27.371" v="16865" actId="207"/>
          <ac:spMkLst>
            <pc:docMk/>
            <pc:sldMk cId="1970621613" sldId="6055"/>
            <ac:spMk id="7" creationId="{B5CDF4A0-25C0-144D-C406-881306E7A4FB}"/>
          </ac:spMkLst>
        </pc:spChg>
        <pc:spChg chg="add mod">
          <ac:chgData name="松浦英宗" userId="9b03fd3a-662f-49ff-9af1-1b93cf7aab22" providerId="ADAL" clId="{56E9DFAE-DDAD-4FCA-8AED-56B2D15DB479}" dt="2026-02-06T13:10:39.836" v="16452" actId="1036"/>
          <ac:spMkLst>
            <pc:docMk/>
            <pc:sldMk cId="1970621613" sldId="6055"/>
            <ac:spMk id="9" creationId="{E74598FE-53B0-F6CE-F89A-1A2D98FAEF6C}"/>
          </ac:spMkLst>
        </pc:spChg>
        <pc:grpChg chg="add mod">
          <ac:chgData name="松浦英宗" userId="9b03fd3a-662f-49ff-9af1-1b93cf7aab22" providerId="ADAL" clId="{56E9DFAE-DDAD-4FCA-8AED-56B2D15DB479}" dt="2026-02-06T13:11:05.203" v="16457" actId="14100"/>
          <ac:grpSpMkLst>
            <pc:docMk/>
            <pc:sldMk cId="1970621613" sldId="6055"/>
            <ac:grpSpMk id="8" creationId="{2887D571-AEEB-A34C-0CEA-D2011828DB5D}"/>
          </ac:grpSpMkLst>
        </pc:grpChg>
      </pc:sldChg>
      <pc:sldChg chg="addSp delSp modSp add del mod ord">
        <pc:chgData name="松浦英宗" userId="9b03fd3a-662f-49ff-9af1-1b93cf7aab22" providerId="ADAL" clId="{56E9DFAE-DDAD-4FCA-8AED-56B2D15DB479}" dt="2026-02-07T06:21:44.436" v="20113" actId="47"/>
        <pc:sldMkLst>
          <pc:docMk/>
          <pc:sldMk cId="4211309919" sldId="6055"/>
        </pc:sldMkLst>
        <pc:spChg chg="add mod">
          <ac:chgData name="松浦英宗" userId="9b03fd3a-662f-49ff-9af1-1b93cf7aab22" providerId="ADAL" clId="{56E9DFAE-DDAD-4FCA-8AED-56B2D15DB479}" dt="2026-02-07T01:44:17.582" v="17773" actId="164"/>
          <ac:spMkLst>
            <pc:docMk/>
            <pc:sldMk cId="4211309919" sldId="6055"/>
            <ac:spMk id="2" creationId="{6C1973CC-366E-61EC-5F98-F1094740BB34}"/>
          </ac:spMkLst>
        </pc:spChg>
        <pc:spChg chg="add mod">
          <ac:chgData name="松浦英宗" userId="9b03fd3a-662f-49ff-9af1-1b93cf7aab22" providerId="ADAL" clId="{56E9DFAE-DDAD-4FCA-8AED-56B2D15DB479}" dt="2026-02-07T02:37:51.287" v="19532" actId="2711"/>
          <ac:spMkLst>
            <pc:docMk/>
            <pc:sldMk cId="4211309919" sldId="6055"/>
            <ac:spMk id="3" creationId="{930DC3BB-6A5E-DB79-E148-72823C0A6CAD}"/>
          </ac:spMkLst>
        </pc:spChg>
        <pc:spChg chg="del mod">
          <ac:chgData name="松浦英宗" userId="9b03fd3a-662f-49ff-9af1-1b93cf7aab22" providerId="ADAL" clId="{56E9DFAE-DDAD-4FCA-8AED-56B2D15DB479}" dt="2026-02-07T01:25:28.173" v="17599" actId="478"/>
          <ac:spMkLst>
            <pc:docMk/>
            <pc:sldMk cId="4211309919" sldId="6055"/>
            <ac:spMk id="6" creationId="{73525504-87E9-65A4-3D40-D2C101D72BA4}"/>
          </ac:spMkLst>
        </pc:spChg>
        <pc:spChg chg="mod">
          <ac:chgData name="松浦英宗" userId="9b03fd3a-662f-49ff-9af1-1b93cf7aab22" providerId="ADAL" clId="{56E9DFAE-DDAD-4FCA-8AED-56B2D15DB479}" dt="2026-02-07T01:44:32.781" v="17775" actId="207"/>
          <ac:spMkLst>
            <pc:docMk/>
            <pc:sldMk cId="4211309919" sldId="6055"/>
            <ac:spMk id="12" creationId="{4A79BA15-766E-3D53-97C5-273F2C82EBC2}"/>
          </ac:spMkLst>
        </pc:spChg>
        <pc:spChg chg="mod">
          <ac:chgData name="松浦英宗" userId="9b03fd3a-662f-49ff-9af1-1b93cf7aab22" providerId="ADAL" clId="{56E9DFAE-DDAD-4FCA-8AED-56B2D15DB479}" dt="2026-02-07T02:37:51.287" v="19532" actId="2711"/>
          <ac:spMkLst>
            <pc:docMk/>
            <pc:sldMk cId="4211309919" sldId="6055"/>
            <ac:spMk id="13" creationId="{C5489F89-3170-2276-0B3C-977742A5D894}"/>
          </ac:spMkLst>
        </pc:spChg>
        <pc:spChg chg="mod">
          <ac:chgData name="松浦英宗" userId="9b03fd3a-662f-49ff-9af1-1b93cf7aab22" providerId="ADAL" clId="{56E9DFAE-DDAD-4FCA-8AED-56B2D15DB479}" dt="2026-02-07T02:37:51.287" v="19532" actId="2711"/>
          <ac:spMkLst>
            <pc:docMk/>
            <pc:sldMk cId="4211309919" sldId="6055"/>
            <ac:spMk id="14" creationId="{41C82668-CF4B-4E3B-D235-C677B9C46B2D}"/>
          </ac:spMkLst>
        </pc:spChg>
        <pc:spChg chg="mod">
          <ac:chgData name="松浦英宗" userId="9b03fd3a-662f-49ff-9af1-1b93cf7aab22" providerId="ADAL" clId="{56E9DFAE-DDAD-4FCA-8AED-56B2D15DB479}" dt="2026-02-07T02:37:51.287" v="19532" actId="2711"/>
          <ac:spMkLst>
            <pc:docMk/>
            <pc:sldMk cId="4211309919" sldId="6055"/>
            <ac:spMk id="15" creationId="{1E8F58B4-022D-71F9-15F8-98384C507F48}"/>
          </ac:spMkLst>
        </pc:spChg>
        <pc:spChg chg="mod">
          <ac:chgData name="松浦英宗" userId="9b03fd3a-662f-49ff-9af1-1b93cf7aab22" providerId="ADAL" clId="{56E9DFAE-DDAD-4FCA-8AED-56B2D15DB479}" dt="2026-02-07T01:44:32.781" v="17775" actId="207"/>
          <ac:spMkLst>
            <pc:docMk/>
            <pc:sldMk cId="4211309919" sldId="6055"/>
            <ac:spMk id="16" creationId="{126120B3-A37F-F26C-C67A-4C57BE478316}"/>
          </ac:spMkLst>
        </pc:spChg>
        <pc:spChg chg="mod">
          <ac:chgData name="松浦英宗" userId="9b03fd3a-662f-49ff-9af1-1b93cf7aab22" providerId="ADAL" clId="{56E9DFAE-DDAD-4FCA-8AED-56B2D15DB479}" dt="2026-02-07T02:37:51.287" v="19532" actId="2711"/>
          <ac:spMkLst>
            <pc:docMk/>
            <pc:sldMk cId="4211309919" sldId="6055"/>
            <ac:spMk id="17" creationId="{CF39A2F5-A537-78BB-9EF5-92798FEEF8F8}"/>
          </ac:spMkLst>
        </pc:spChg>
        <pc:spChg chg="mod">
          <ac:chgData name="松浦英宗" userId="9b03fd3a-662f-49ff-9af1-1b93cf7aab22" providerId="ADAL" clId="{56E9DFAE-DDAD-4FCA-8AED-56B2D15DB479}" dt="2026-02-07T02:37:51.287" v="19532" actId="2711"/>
          <ac:spMkLst>
            <pc:docMk/>
            <pc:sldMk cId="4211309919" sldId="6055"/>
            <ac:spMk id="18" creationId="{554744E1-70A0-F0AF-ADFE-9C60BDED0C47}"/>
          </ac:spMkLst>
        </pc:spChg>
        <pc:spChg chg="mod">
          <ac:chgData name="松浦英宗" userId="9b03fd3a-662f-49ff-9af1-1b93cf7aab22" providerId="ADAL" clId="{56E9DFAE-DDAD-4FCA-8AED-56B2D15DB479}" dt="2026-02-07T01:27:58.015" v="17623" actId="20577"/>
          <ac:spMkLst>
            <pc:docMk/>
            <pc:sldMk cId="4211309919" sldId="6055"/>
            <ac:spMk id="19" creationId="{D330D7EE-2EBB-4425-4C10-2EA83141AF02}"/>
          </ac:spMkLst>
        </pc:spChg>
        <pc:spChg chg="mod">
          <ac:chgData name="松浦英宗" userId="9b03fd3a-662f-49ff-9af1-1b93cf7aab22" providerId="ADAL" clId="{56E9DFAE-DDAD-4FCA-8AED-56B2D15DB479}" dt="2026-02-07T02:37:51.287" v="19532" actId="2711"/>
          <ac:spMkLst>
            <pc:docMk/>
            <pc:sldMk cId="4211309919" sldId="6055"/>
            <ac:spMk id="20" creationId="{14D5FA2C-FA59-0DFB-8BD7-C028D68041F4}"/>
          </ac:spMkLst>
        </pc:spChg>
        <pc:spChg chg="mod">
          <ac:chgData name="松浦英宗" userId="9b03fd3a-662f-49ff-9af1-1b93cf7aab22" providerId="ADAL" clId="{56E9DFAE-DDAD-4FCA-8AED-56B2D15DB479}" dt="2026-02-07T01:27:49.551" v="17619"/>
          <ac:spMkLst>
            <pc:docMk/>
            <pc:sldMk cId="4211309919" sldId="6055"/>
            <ac:spMk id="21" creationId="{3684B468-D00E-613D-7BA8-23DB0B82364B}"/>
          </ac:spMkLst>
        </pc:spChg>
        <pc:spChg chg="mod">
          <ac:chgData name="松浦英宗" userId="9b03fd3a-662f-49ff-9af1-1b93cf7aab22" providerId="ADAL" clId="{56E9DFAE-DDAD-4FCA-8AED-56B2D15DB479}" dt="2026-02-07T02:37:51.287" v="19532" actId="2711"/>
          <ac:spMkLst>
            <pc:docMk/>
            <pc:sldMk cId="4211309919" sldId="6055"/>
            <ac:spMk id="22" creationId="{FA52E65F-8942-5F67-006B-C705CA983288}"/>
          </ac:spMkLst>
        </pc:spChg>
        <pc:spChg chg="mod">
          <ac:chgData name="松浦英宗" userId="9b03fd3a-662f-49ff-9af1-1b93cf7aab22" providerId="ADAL" clId="{56E9DFAE-DDAD-4FCA-8AED-56B2D15DB479}" dt="2026-02-07T02:37:51.287" v="19532" actId="2711"/>
          <ac:spMkLst>
            <pc:docMk/>
            <pc:sldMk cId="4211309919" sldId="6055"/>
            <ac:spMk id="23" creationId="{586AC0E6-B124-1513-BFEC-5A17E633BB99}"/>
          </ac:spMkLst>
        </pc:spChg>
        <pc:spChg chg="add mod ord">
          <ac:chgData name="松浦英宗" userId="9b03fd3a-662f-49ff-9af1-1b93cf7aab22" providerId="ADAL" clId="{56E9DFAE-DDAD-4FCA-8AED-56B2D15DB479}" dt="2026-02-07T01:44:17.582" v="17773" actId="164"/>
          <ac:spMkLst>
            <pc:docMk/>
            <pc:sldMk cId="4211309919" sldId="6055"/>
            <ac:spMk id="25" creationId="{01148A0B-4ACA-83FD-D749-DC3BA126A553}"/>
          </ac:spMkLst>
        </pc:spChg>
        <pc:spChg chg="add mod ord">
          <ac:chgData name="松浦英宗" userId="9b03fd3a-662f-49ff-9af1-1b93cf7aab22" providerId="ADAL" clId="{56E9DFAE-DDAD-4FCA-8AED-56B2D15DB479}" dt="2026-02-07T02:37:51.287" v="19532" actId="2711"/>
          <ac:spMkLst>
            <pc:docMk/>
            <pc:sldMk cId="4211309919" sldId="6055"/>
            <ac:spMk id="26" creationId="{770522E7-5700-A170-4A0C-9C57E7FB3ED7}"/>
          </ac:spMkLst>
        </pc:spChg>
        <pc:grpChg chg="mod">
          <ac:chgData name="松浦英宗" userId="9b03fd3a-662f-49ff-9af1-1b93cf7aab22" providerId="ADAL" clId="{56E9DFAE-DDAD-4FCA-8AED-56B2D15DB479}" dt="2026-02-07T01:26:34.552" v="17611" actId="14100"/>
          <ac:grpSpMkLst>
            <pc:docMk/>
            <pc:sldMk cId="4211309919" sldId="6055"/>
            <ac:grpSpMk id="4" creationId="{C8961E8C-D5E7-9E05-55FA-DD7E16909392}"/>
          </ac:grpSpMkLst>
        </pc:grpChg>
        <pc:grpChg chg="add mod">
          <ac:chgData name="松浦英宗" userId="9b03fd3a-662f-49ff-9af1-1b93cf7aab22" providerId="ADAL" clId="{56E9DFAE-DDAD-4FCA-8AED-56B2D15DB479}" dt="2026-02-07T01:44:20.856" v="17774" actId="14100"/>
          <ac:grpSpMkLst>
            <pc:docMk/>
            <pc:sldMk cId="4211309919" sldId="6055"/>
            <ac:grpSpMk id="27" creationId="{816BBD01-3AC8-5AFF-61C1-C6651B079EC2}"/>
          </ac:grpSpMkLst>
        </pc:grpChg>
        <pc:picChg chg="add mod modCrop">
          <ac:chgData name="松浦英宗" userId="9b03fd3a-662f-49ff-9af1-1b93cf7aab22" providerId="ADAL" clId="{56E9DFAE-DDAD-4FCA-8AED-56B2D15DB479}" dt="2026-02-07T01:43:23.336" v="17761" actId="1037"/>
          <ac:picMkLst>
            <pc:docMk/>
            <pc:sldMk cId="4211309919" sldId="6055"/>
            <ac:picMk id="24" creationId="{191307B7-D219-3EB5-A785-FFD988AFA585}"/>
          </ac:picMkLst>
        </pc:picChg>
      </pc:sldChg>
      <pc:sldChg chg="addSp modSp add del mod">
        <pc:chgData name="松浦英宗" userId="9b03fd3a-662f-49ff-9af1-1b93cf7aab22" providerId="ADAL" clId="{56E9DFAE-DDAD-4FCA-8AED-56B2D15DB479}" dt="2026-02-06T00:20:23.046" v="16096" actId="47"/>
        <pc:sldMkLst>
          <pc:docMk/>
          <pc:sldMk cId="4254227450" sldId="6055"/>
        </pc:sldMkLst>
      </pc:sldChg>
      <pc:sldChg chg="addSp modSp add del mod">
        <pc:chgData name="松浦英宗" userId="9b03fd3a-662f-49ff-9af1-1b93cf7aab22" providerId="ADAL" clId="{56E9DFAE-DDAD-4FCA-8AED-56B2D15DB479}" dt="2026-02-07T01:12:05.320" v="17175" actId="47"/>
        <pc:sldMkLst>
          <pc:docMk/>
          <pc:sldMk cId="144955399" sldId="6056"/>
        </pc:sldMkLst>
        <pc:spChg chg="add mod">
          <ac:chgData name="松浦英宗" userId="9b03fd3a-662f-49ff-9af1-1b93cf7aab22" providerId="ADAL" clId="{56E9DFAE-DDAD-4FCA-8AED-56B2D15DB479}" dt="2026-02-06T13:22:05.241" v="16857" actId="20577"/>
          <ac:spMkLst>
            <pc:docMk/>
            <pc:sldMk cId="144955399" sldId="6056"/>
            <ac:spMk id="2" creationId="{D0510B9B-4D0C-92BC-9EFD-2353025D66C5}"/>
          </ac:spMkLst>
        </pc:spChg>
        <pc:spChg chg="mod">
          <ac:chgData name="松浦英宗" userId="9b03fd3a-662f-49ff-9af1-1b93cf7aab22" providerId="ADAL" clId="{56E9DFAE-DDAD-4FCA-8AED-56B2D15DB479}" dt="2026-02-06T13:12:38.575" v="16573" actId="113"/>
          <ac:spMkLst>
            <pc:docMk/>
            <pc:sldMk cId="144955399" sldId="6056"/>
            <ac:spMk id="3" creationId="{8DF5C756-B94F-0D00-1E55-AF7C00A2C2C2}"/>
          </ac:spMkLst>
        </pc:spChg>
        <pc:spChg chg="add mod ord">
          <ac:chgData name="松浦英宗" userId="9b03fd3a-662f-49ff-9af1-1b93cf7aab22" providerId="ADAL" clId="{56E9DFAE-DDAD-4FCA-8AED-56B2D15DB479}" dt="2026-02-06T13:13:12.262" v="16582" actId="14100"/>
          <ac:spMkLst>
            <pc:docMk/>
            <pc:sldMk cId="144955399" sldId="6056"/>
            <ac:spMk id="4" creationId="{4D948832-9BE3-0B87-999D-5A0D64442C82}"/>
          </ac:spMkLst>
        </pc:spChg>
      </pc:sldChg>
      <pc:sldChg chg="addSp delSp modSp add del mod ord">
        <pc:chgData name="松浦英宗" userId="9b03fd3a-662f-49ff-9af1-1b93cf7aab22" providerId="ADAL" clId="{56E9DFAE-DDAD-4FCA-8AED-56B2D15DB479}" dt="2026-02-07T06:21:44.436" v="20113" actId="47"/>
        <pc:sldMkLst>
          <pc:docMk/>
          <pc:sldMk cId="2626243630" sldId="6056"/>
        </pc:sldMkLst>
        <pc:spChg chg="add del mod ord">
          <ac:chgData name="松浦英宗" userId="9b03fd3a-662f-49ff-9af1-1b93cf7aab22" providerId="ADAL" clId="{56E9DFAE-DDAD-4FCA-8AED-56B2D15DB479}" dt="2026-02-07T02:38:04.678" v="19533" actId="2711"/>
          <ac:spMkLst>
            <pc:docMk/>
            <pc:sldMk cId="2626243630" sldId="6056"/>
            <ac:spMk id="2" creationId="{5A36ED6F-0D28-8A43-1FC9-095D5FCBD473}"/>
          </ac:spMkLst>
        </pc:spChg>
        <pc:spChg chg="mod topLvl">
          <ac:chgData name="松浦英宗" userId="9b03fd3a-662f-49ff-9af1-1b93cf7aab22" providerId="ADAL" clId="{56E9DFAE-DDAD-4FCA-8AED-56B2D15DB479}" dt="2026-02-07T02:38:15.537" v="19535" actId="165"/>
          <ac:spMkLst>
            <pc:docMk/>
            <pc:sldMk cId="2626243630" sldId="6056"/>
            <ac:spMk id="4" creationId="{56503ED7-7C51-C990-FC3C-E72E461F6AE6}"/>
          </ac:spMkLst>
        </pc:spChg>
        <pc:spChg chg="mod topLvl">
          <ac:chgData name="松浦英宗" userId="9b03fd3a-662f-49ff-9af1-1b93cf7aab22" providerId="ADAL" clId="{56E9DFAE-DDAD-4FCA-8AED-56B2D15DB479}" dt="2026-02-07T02:38:15.537" v="19535" actId="165"/>
          <ac:spMkLst>
            <pc:docMk/>
            <pc:sldMk cId="2626243630" sldId="6056"/>
            <ac:spMk id="5" creationId="{3D95EAF1-1C5A-B6F0-23CF-5829C7305813}"/>
          </ac:spMkLst>
        </pc:spChg>
        <pc:spChg chg="add del mod">
          <ac:chgData name="松浦英宗" userId="9b03fd3a-662f-49ff-9af1-1b93cf7aab22" providerId="ADAL" clId="{56E9DFAE-DDAD-4FCA-8AED-56B2D15DB479}" dt="2026-02-07T02:38:04.678" v="19533" actId="2711"/>
          <ac:spMkLst>
            <pc:docMk/>
            <pc:sldMk cId="2626243630" sldId="6056"/>
            <ac:spMk id="6" creationId="{512E96DB-CF2D-CFC3-871E-BAA52C3FAB9A}"/>
          </ac:spMkLst>
        </pc:spChg>
        <pc:spChg chg="mod topLvl">
          <ac:chgData name="松浦英宗" userId="9b03fd3a-662f-49ff-9af1-1b93cf7aab22" providerId="ADAL" clId="{56E9DFAE-DDAD-4FCA-8AED-56B2D15DB479}" dt="2026-02-07T02:38:15.537" v="19535" actId="165"/>
          <ac:spMkLst>
            <pc:docMk/>
            <pc:sldMk cId="2626243630" sldId="6056"/>
            <ac:spMk id="9" creationId="{486DA5EB-E6A5-974D-98F3-3FA79B1A404A}"/>
          </ac:spMkLst>
        </pc:spChg>
        <pc:spChg chg="mod topLvl">
          <ac:chgData name="松浦英宗" userId="9b03fd3a-662f-49ff-9af1-1b93cf7aab22" providerId="ADAL" clId="{56E9DFAE-DDAD-4FCA-8AED-56B2D15DB479}" dt="2026-02-07T02:38:15.537" v="19535" actId="165"/>
          <ac:spMkLst>
            <pc:docMk/>
            <pc:sldMk cId="2626243630" sldId="6056"/>
            <ac:spMk id="10" creationId="{F01E2031-C4DB-60CA-C51C-C851D7A1866C}"/>
          </ac:spMkLst>
        </pc:spChg>
        <pc:spChg chg="mod topLvl">
          <ac:chgData name="松浦英宗" userId="9b03fd3a-662f-49ff-9af1-1b93cf7aab22" providerId="ADAL" clId="{56E9DFAE-DDAD-4FCA-8AED-56B2D15DB479}" dt="2026-02-07T02:38:15.537" v="19535" actId="165"/>
          <ac:spMkLst>
            <pc:docMk/>
            <pc:sldMk cId="2626243630" sldId="6056"/>
            <ac:spMk id="13" creationId="{5CEB86B9-29CF-9C5F-4D86-7B91B5E7E0B2}"/>
          </ac:spMkLst>
        </pc:spChg>
        <pc:spChg chg="del mod topLvl">
          <ac:chgData name="松浦英宗" userId="9b03fd3a-662f-49ff-9af1-1b93cf7aab22" providerId="ADAL" clId="{56E9DFAE-DDAD-4FCA-8AED-56B2D15DB479}" dt="2026-02-07T02:38:35.302" v="19542" actId="478"/>
          <ac:spMkLst>
            <pc:docMk/>
            <pc:sldMk cId="2626243630" sldId="6056"/>
            <ac:spMk id="14" creationId="{671A2D98-C3AB-4BDB-A6E6-0F19A0B4A0F4}"/>
          </ac:spMkLst>
        </pc:spChg>
        <pc:spChg chg="mod topLvl">
          <ac:chgData name="松浦英宗" userId="9b03fd3a-662f-49ff-9af1-1b93cf7aab22" providerId="ADAL" clId="{56E9DFAE-DDAD-4FCA-8AED-56B2D15DB479}" dt="2026-02-07T02:38:15.537" v="19535" actId="165"/>
          <ac:spMkLst>
            <pc:docMk/>
            <pc:sldMk cId="2626243630" sldId="6056"/>
            <ac:spMk id="17" creationId="{DA59C3D6-E1F0-DC75-4055-DB55E8AB188A}"/>
          </ac:spMkLst>
        </pc:spChg>
        <pc:spChg chg="mod topLvl">
          <ac:chgData name="松浦英宗" userId="9b03fd3a-662f-49ff-9af1-1b93cf7aab22" providerId="ADAL" clId="{56E9DFAE-DDAD-4FCA-8AED-56B2D15DB479}" dt="2026-02-07T02:38:15.537" v="19535" actId="165"/>
          <ac:spMkLst>
            <pc:docMk/>
            <pc:sldMk cId="2626243630" sldId="6056"/>
            <ac:spMk id="18" creationId="{39355661-7FF9-1A59-2D4D-ACE4E1E59324}"/>
          </ac:spMkLst>
        </pc:spChg>
        <pc:spChg chg="mod topLvl">
          <ac:chgData name="松浦英宗" userId="9b03fd3a-662f-49ff-9af1-1b93cf7aab22" providerId="ADAL" clId="{56E9DFAE-DDAD-4FCA-8AED-56B2D15DB479}" dt="2026-02-07T02:38:15.537" v="19535" actId="165"/>
          <ac:spMkLst>
            <pc:docMk/>
            <pc:sldMk cId="2626243630" sldId="6056"/>
            <ac:spMk id="21" creationId="{C18E0A60-5037-FA12-396A-DFAB856362A0}"/>
          </ac:spMkLst>
        </pc:spChg>
        <pc:spChg chg="mod topLvl">
          <ac:chgData name="松浦英宗" userId="9b03fd3a-662f-49ff-9af1-1b93cf7aab22" providerId="ADAL" clId="{56E9DFAE-DDAD-4FCA-8AED-56B2D15DB479}" dt="2026-02-07T03:04:42.416" v="20111" actId="20577"/>
          <ac:spMkLst>
            <pc:docMk/>
            <pc:sldMk cId="2626243630" sldId="6056"/>
            <ac:spMk id="22" creationId="{3AE74E2E-3FA4-DDEA-067D-3DAAF35D5CBD}"/>
          </ac:spMkLst>
        </pc:spChg>
        <pc:spChg chg="del mod">
          <ac:chgData name="松浦英宗" userId="9b03fd3a-662f-49ff-9af1-1b93cf7aab22" providerId="ADAL" clId="{56E9DFAE-DDAD-4FCA-8AED-56B2D15DB479}" dt="2026-02-07T01:48:11.376" v="17848" actId="478"/>
          <ac:spMkLst>
            <pc:docMk/>
            <pc:sldMk cId="2626243630" sldId="6056"/>
            <ac:spMk id="25" creationId="{A078DE05-5109-D2C1-53B1-F3EB03C1388D}"/>
          </ac:spMkLst>
        </pc:spChg>
        <pc:spChg chg="del">
          <ac:chgData name="松浦英宗" userId="9b03fd3a-662f-49ff-9af1-1b93cf7aab22" providerId="ADAL" clId="{56E9DFAE-DDAD-4FCA-8AED-56B2D15DB479}" dt="2026-02-07T01:48:11.376" v="17848" actId="478"/>
          <ac:spMkLst>
            <pc:docMk/>
            <pc:sldMk cId="2626243630" sldId="6056"/>
            <ac:spMk id="26" creationId="{B73AD999-F1F4-A53F-83CB-374F70E4FCD3}"/>
          </ac:spMkLst>
        </pc:spChg>
        <pc:spChg chg="add del mod">
          <ac:chgData name="松浦英宗" userId="9b03fd3a-662f-49ff-9af1-1b93cf7aab22" providerId="ADAL" clId="{56E9DFAE-DDAD-4FCA-8AED-56B2D15DB479}" dt="2026-02-07T01:49:09.928" v="17880" actId="478"/>
          <ac:spMkLst>
            <pc:docMk/>
            <pc:sldMk cId="2626243630" sldId="6056"/>
            <ac:spMk id="28" creationId="{A8FD51EE-7C9C-E043-AD85-E375311BCD70}"/>
          </ac:spMkLst>
        </pc:spChg>
        <pc:spChg chg="add mod">
          <ac:chgData name="松浦英宗" userId="9b03fd3a-662f-49ff-9af1-1b93cf7aab22" providerId="ADAL" clId="{56E9DFAE-DDAD-4FCA-8AED-56B2D15DB479}" dt="2026-02-07T02:38:04.678" v="19533" actId="2711"/>
          <ac:spMkLst>
            <pc:docMk/>
            <pc:sldMk cId="2626243630" sldId="6056"/>
            <ac:spMk id="29" creationId="{0D148E51-915B-7707-BEDE-B34BE2CF1CF9}"/>
          </ac:spMkLst>
        </pc:spChg>
        <pc:spChg chg="add mod">
          <ac:chgData name="松浦英宗" userId="9b03fd3a-662f-49ff-9af1-1b93cf7aab22" providerId="ADAL" clId="{56E9DFAE-DDAD-4FCA-8AED-56B2D15DB479}" dt="2026-02-07T02:38:21.174" v="19538" actId="571"/>
          <ac:spMkLst>
            <pc:docMk/>
            <pc:sldMk cId="2626243630" sldId="6056"/>
            <ac:spMk id="33" creationId="{E4B0DB02-C59F-1D2E-9881-2706F71F5675}"/>
          </ac:spMkLst>
        </pc:spChg>
        <pc:spChg chg="add mod">
          <ac:chgData name="松浦英宗" userId="9b03fd3a-662f-49ff-9af1-1b93cf7aab22" providerId="ADAL" clId="{56E9DFAE-DDAD-4FCA-8AED-56B2D15DB479}" dt="2026-02-07T02:38:21.174" v="19538" actId="571"/>
          <ac:spMkLst>
            <pc:docMk/>
            <pc:sldMk cId="2626243630" sldId="6056"/>
            <ac:spMk id="34" creationId="{6B81257B-6BF4-CF8B-8B62-9E30D810B548}"/>
          </ac:spMkLst>
        </pc:spChg>
        <pc:spChg chg="add mod">
          <ac:chgData name="松浦英宗" userId="9b03fd3a-662f-49ff-9af1-1b93cf7aab22" providerId="ADAL" clId="{56E9DFAE-DDAD-4FCA-8AED-56B2D15DB479}" dt="2026-02-07T02:38:31.775" v="19541"/>
          <ac:spMkLst>
            <pc:docMk/>
            <pc:sldMk cId="2626243630" sldId="6056"/>
            <ac:spMk id="35" creationId="{709424D9-7A9E-CFC7-E696-028529888CAE}"/>
          </ac:spMkLst>
        </pc:spChg>
        <pc:grpChg chg="mod">
          <ac:chgData name="松浦英宗" userId="9b03fd3a-662f-49ff-9af1-1b93cf7aab22" providerId="ADAL" clId="{56E9DFAE-DDAD-4FCA-8AED-56B2D15DB479}" dt="2026-02-07T01:45:37.281" v="17796" actId="164"/>
          <ac:grpSpMkLst>
            <pc:docMk/>
            <pc:sldMk cId="2626243630" sldId="6056"/>
            <ac:grpSpMk id="3" creationId="{9CA61C1A-E65F-9CFC-B458-DB8D13AB4E12}"/>
          </ac:grpSpMkLst>
        </pc:grpChg>
        <pc:grpChg chg="mod">
          <ac:chgData name="松浦英宗" userId="9b03fd3a-662f-49ff-9af1-1b93cf7aab22" providerId="ADAL" clId="{56E9DFAE-DDAD-4FCA-8AED-56B2D15DB479}" dt="2026-02-07T01:45:37.281" v="17796" actId="164"/>
          <ac:grpSpMkLst>
            <pc:docMk/>
            <pc:sldMk cId="2626243630" sldId="6056"/>
            <ac:grpSpMk id="8" creationId="{12A5F116-99DF-0B9A-7972-257E46FAA8BA}"/>
          </ac:grpSpMkLst>
        </pc:grpChg>
        <pc:grpChg chg="mod">
          <ac:chgData name="松浦英宗" userId="9b03fd3a-662f-49ff-9af1-1b93cf7aab22" providerId="ADAL" clId="{56E9DFAE-DDAD-4FCA-8AED-56B2D15DB479}" dt="2026-02-07T01:45:37.281" v="17796" actId="164"/>
          <ac:grpSpMkLst>
            <pc:docMk/>
            <pc:sldMk cId="2626243630" sldId="6056"/>
            <ac:grpSpMk id="12" creationId="{92AC0C03-A9C6-8C84-A801-CA7A330F7DCE}"/>
          </ac:grpSpMkLst>
        </pc:grpChg>
        <pc:grpChg chg="mod">
          <ac:chgData name="松浦英宗" userId="9b03fd3a-662f-49ff-9af1-1b93cf7aab22" providerId="ADAL" clId="{56E9DFAE-DDAD-4FCA-8AED-56B2D15DB479}" dt="2026-02-07T01:45:37.281" v="17796" actId="164"/>
          <ac:grpSpMkLst>
            <pc:docMk/>
            <pc:sldMk cId="2626243630" sldId="6056"/>
            <ac:grpSpMk id="16" creationId="{6FBEF749-0BB7-A973-B6DB-86FB738788F2}"/>
          </ac:grpSpMkLst>
        </pc:grpChg>
        <pc:grpChg chg="mod">
          <ac:chgData name="松浦英宗" userId="9b03fd3a-662f-49ff-9af1-1b93cf7aab22" providerId="ADAL" clId="{56E9DFAE-DDAD-4FCA-8AED-56B2D15DB479}" dt="2026-02-07T01:45:37.281" v="17796" actId="164"/>
          <ac:grpSpMkLst>
            <pc:docMk/>
            <pc:sldMk cId="2626243630" sldId="6056"/>
            <ac:grpSpMk id="20" creationId="{6740771C-A0B1-28A5-7B07-D6D2CF49862E}"/>
          </ac:grpSpMkLst>
        </pc:grpChg>
        <pc:grpChg chg="del mod">
          <ac:chgData name="松浦英宗" userId="9b03fd3a-662f-49ff-9af1-1b93cf7aab22" providerId="ADAL" clId="{56E9DFAE-DDAD-4FCA-8AED-56B2D15DB479}" dt="2026-02-07T01:48:11.376" v="17848" actId="478"/>
          <ac:grpSpMkLst>
            <pc:docMk/>
            <pc:sldMk cId="2626243630" sldId="6056"/>
            <ac:grpSpMk id="24" creationId="{F9440FF4-D000-17E6-E8DB-992C3926F3B7}"/>
          </ac:grpSpMkLst>
        </pc:grpChg>
        <pc:grpChg chg="add mod">
          <ac:chgData name="松浦英宗" userId="9b03fd3a-662f-49ff-9af1-1b93cf7aab22" providerId="ADAL" clId="{56E9DFAE-DDAD-4FCA-8AED-56B2D15DB479}" dt="2026-02-07T01:53:06.785" v="18029" actId="1037"/>
          <ac:grpSpMkLst>
            <pc:docMk/>
            <pc:sldMk cId="2626243630" sldId="6056"/>
            <ac:grpSpMk id="27" creationId="{194BDE4A-9F2F-DF67-7D2F-BE4834DCFD1D}"/>
          </ac:grpSpMkLst>
        </pc:grpChg>
        <pc:grpChg chg="add mod">
          <ac:chgData name="松浦英宗" userId="9b03fd3a-662f-49ff-9af1-1b93cf7aab22" providerId="ADAL" clId="{56E9DFAE-DDAD-4FCA-8AED-56B2D15DB479}" dt="2026-02-07T01:55:46.822" v="18056" actId="164"/>
          <ac:grpSpMkLst>
            <pc:docMk/>
            <pc:sldMk cId="2626243630" sldId="6056"/>
            <ac:grpSpMk id="32" creationId="{2D34FBCD-D454-5910-9AB8-6E6BDCFCBA0E}"/>
          </ac:grpSpMkLst>
        </pc:grpChg>
        <pc:picChg chg="add mod">
          <ac:chgData name="松浦英宗" userId="9b03fd3a-662f-49ff-9af1-1b93cf7aab22" providerId="ADAL" clId="{56E9DFAE-DDAD-4FCA-8AED-56B2D15DB479}" dt="2026-02-07T01:55:46.822" v="18056" actId="164"/>
          <ac:picMkLst>
            <pc:docMk/>
            <pc:sldMk cId="2626243630" sldId="6056"/>
            <ac:picMk id="31" creationId="{D7588C7C-5F7E-3247-D3E5-3E29C78FBDFC}"/>
          </ac:picMkLst>
        </pc:picChg>
        <pc:cxnChg chg="mod">
          <ac:chgData name="松浦英宗" userId="9b03fd3a-662f-49ff-9af1-1b93cf7aab22" providerId="ADAL" clId="{56E9DFAE-DDAD-4FCA-8AED-56B2D15DB479}" dt="2026-02-07T01:45:51.164" v="17800" actId="208"/>
          <ac:cxnSpMkLst>
            <pc:docMk/>
            <pc:sldMk cId="2626243630" sldId="6056"/>
            <ac:cxnSpMk id="7" creationId="{D0AA9C9D-1A00-E1D5-0063-AC9792A878CE}"/>
          </ac:cxnSpMkLst>
        </pc:cxnChg>
        <pc:cxnChg chg="mod">
          <ac:chgData name="松浦英宗" userId="9b03fd3a-662f-49ff-9af1-1b93cf7aab22" providerId="ADAL" clId="{56E9DFAE-DDAD-4FCA-8AED-56B2D15DB479}" dt="2026-02-07T01:45:51.164" v="17800" actId="208"/>
          <ac:cxnSpMkLst>
            <pc:docMk/>
            <pc:sldMk cId="2626243630" sldId="6056"/>
            <ac:cxnSpMk id="11" creationId="{F2482F53-759C-8F90-2573-EC148CE8F14A}"/>
          </ac:cxnSpMkLst>
        </pc:cxnChg>
        <pc:cxnChg chg="mod">
          <ac:chgData name="松浦英宗" userId="9b03fd3a-662f-49ff-9af1-1b93cf7aab22" providerId="ADAL" clId="{56E9DFAE-DDAD-4FCA-8AED-56B2D15DB479}" dt="2026-02-07T01:45:51.164" v="17800" actId="208"/>
          <ac:cxnSpMkLst>
            <pc:docMk/>
            <pc:sldMk cId="2626243630" sldId="6056"/>
            <ac:cxnSpMk id="15" creationId="{D69CD128-234D-AEFC-9429-3AB2DFC95547}"/>
          </ac:cxnSpMkLst>
        </pc:cxnChg>
        <pc:cxnChg chg="mod">
          <ac:chgData name="松浦英宗" userId="9b03fd3a-662f-49ff-9af1-1b93cf7aab22" providerId="ADAL" clId="{56E9DFAE-DDAD-4FCA-8AED-56B2D15DB479}" dt="2026-02-07T01:45:51.164" v="17800" actId="208"/>
          <ac:cxnSpMkLst>
            <pc:docMk/>
            <pc:sldMk cId="2626243630" sldId="6056"/>
            <ac:cxnSpMk id="19" creationId="{D06D608F-9867-9163-1CB9-1AA65BAF74E4}"/>
          </ac:cxnSpMkLst>
        </pc:cxnChg>
        <pc:cxnChg chg="del mod">
          <ac:chgData name="松浦英宗" userId="9b03fd3a-662f-49ff-9af1-1b93cf7aab22" providerId="ADAL" clId="{56E9DFAE-DDAD-4FCA-8AED-56B2D15DB479}" dt="2026-02-07T01:48:11.376" v="17848" actId="478"/>
          <ac:cxnSpMkLst>
            <pc:docMk/>
            <pc:sldMk cId="2626243630" sldId="6056"/>
            <ac:cxnSpMk id="23" creationId="{A64DBB2A-96FF-B2D5-DADB-1144F48EB834}"/>
          </ac:cxnSpMkLst>
        </pc:cxnChg>
      </pc:sldChg>
      <pc:sldChg chg="addSp modSp add del mod">
        <pc:chgData name="松浦英宗" userId="9b03fd3a-662f-49ff-9af1-1b93cf7aab22" providerId="ADAL" clId="{56E9DFAE-DDAD-4FCA-8AED-56B2D15DB479}" dt="2026-02-06T00:20:23.046" v="16096" actId="47"/>
        <pc:sldMkLst>
          <pc:docMk/>
          <pc:sldMk cId="3900980468" sldId="6056"/>
        </pc:sldMkLst>
      </pc:sldChg>
      <pc:sldChg chg="addSp modSp add del mod">
        <pc:chgData name="松浦英宗" userId="9b03fd3a-662f-49ff-9af1-1b93cf7aab22" providerId="ADAL" clId="{56E9DFAE-DDAD-4FCA-8AED-56B2D15DB479}" dt="2026-02-07T01:12:05.320" v="17175" actId="47"/>
        <pc:sldMkLst>
          <pc:docMk/>
          <pc:sldMk cId="593157037" sldId="6057"/>
        </pc:sldMkLst>
        <pc:spChg chg="add mod ord">
          <ac:chgData name="松浦英宗" userId="9b03fd3a-662f-49ff-9af1-1b93cf7aab22" providerId="ADAL" clId="{56E9DFAE-DDAD-4FCA-8AED-56B2D15DB479}" dt="2026-02-06T13:15:37.380" v="16587" actId="207"/>
          <ac:spMkLst>
            <pc:docMk/>
            <pc:sldMk cId="593157037" sldId="6057"/>
            <ac:spMk id="2" creationId="{D03FBDA6-E534-13F8-9251-8D115F06EA1D}"/>
          </ac:spMkLst>
        </pc:spChg>
        <pc:spChg chg="mod">
          <ac:chgData name="松浦英宗" userId="9b03fd3a-662f-49ff-9af1-1b93cf7aab22" providerId="ADAL" clId="{56E9DFAE-DDAD-4FCA-8AED-56B2D15DB479}" dt="2026-02-06T13:22:08.454" v="16859" actId="20577"/>
          <ac:spMkLst>
            <pc:docMk/>
            <pc:sldMk cId="593157037" sldId="6057"/>
            <ac:spMk id="3" creationId="{E80BBA0C-E836-D5A3-D2B6-0273B83C09BD}"/>
          </ac:spMkLst>
        </pc:spChg>
        <pc:spChg chg="add mod">
          <ac:chgData name="松浦英宗" userId="9b03fd3a-662f-49ff-9af1-1b93cf7aab22" providerId="ADAL" clId="{56E9DFAE-DDAD-4FCA-8AED-56B2D15DB479}" dt="2026-02-06T13:16:42.303" v="16699" actId="14100"/>
          <ac:spMkLst>
            <pc:docMk/>
            <pc:sldMk cId="593157037" sldId="6057"/>
            <ac:spMk id="4" creationId="{504298FA-C2E9-24DD-9789-7B00FE95A802}"/>
          </ac:spMkLst>
        </pc:spChg>
      </pc:sldChg>
      <pc:sldChg chg="addSp modSp add del mod">
        <pc:chgData name="松浦英宗" userId="9b03fd3a-662f-49ff-9af1-1b93cf7aab22" providerId="ADAL" clId="{56E9DFAE-DDAD-4FCA-8AED-56B2D15DB479}" dt="2026-02-06T00:20:23.046" v="16096" actId="47"/>
        <pc:sldMkLst>
          <pc:docMk/>
          <pc:sldMk cId="1883262893" sldId="6057"/>
        </pc:sldMkLst>
      </pc:sldChg>
      <pc:sldChg chg="addSp delSp modSp add mod ord">
        <pc:chgData name="松浦英宗" userId="9b03fd3a-662f-49ff-9af1-1b93cf7aab22" providerId="ADAL" clId="{56E9DFAE-DDAD-4FCA-8AED-56B2D15DB479}" dt="2026-02-07T13:01:38.138" v="20566" actId="404"/>
        <pc:sldMkLst>
          <pc:docMk/>
          <pc:sldMk cId="2861357872" sldId="6057"/>
        </pc:sldMkLst>
        <pc:spChg chg="add mod topLvl">
          <ac:chgData name="松浦英宗" userId="9b03fd3a-662f-49ff-9af1-1b93cf7aab22" providerId="ADAL" clId="{56E9DFAE-DDAD-4FCA-8AED-56B2D15DB479}" dt="2026-02-07T12:51:48.124" v="20135" actId="207"/>
          <ac:spMkLst>
            <pc:docMk/>
            <pc:sldMk cId="2861357872" sldId="6057"/>
            <ac:spMk id="2" creationId="{B2BC2440-CAED-002C-573B-17272FAB475C}"/>
          </ac:spMkLst>
        </pc:spChg>
        <pc:spChg chg="add mod">
          <ac:chgData name="松浦英宗" userId="9b03fd3a-662f-49ff-9af1-1b93cf7aab22" providerId="ADAL" clId="{56E9DFAE-DDAD-4FCA-8AED-56B2D15DB479}" dt="2026-02-07T13:01:38.138" v="20566" actId="404"/>
          <ac:spMkLst>
            <pc:docMk/>
            <pc:sldMk cId="2861357872" sldId="6057"/>
            <ac:spMk id="3" creationId="{8B05B2FD-BB23-BD25-E420-C3DEEA854993}"/>
          </ac:spMkLst>
        </pc:spChg>
        <pc:spChg chg="add mod">
          <ac:chgData name="松浦英宗" userId="9b03fd3a-662f-49ff-9af1-1b93cf7aab22" providerId="ADAL" clId="{56E9DFAE-DDAD-4FCA-8AED-56B2D15DB479}" dt="2026-02-07T13:01:38.138" v="20566" actId="404"/>
          <ac:spMkLst>
            <pc:docMk/>
            <pc:sldMk cId="2861357872" sldId="6057"/>
            <ac:spMk id="4" creationId="{568D803D-FE12-1CB0-A3C2-CE31ABD85E65}"/>
          </ac:spMkLst>
        </pc:spChg>
        <pc:spChg chg="add del mod">
          <ac:chgData name="松浦英宗" userId="9b03fd3a-662f-49ff-9af1-1b93cf7aab22" providerId="ADAL" clId="{56E9DFAE-DDAD-4FCA-8AED-56B2D15DB479}" dt="2026-02-07T12:52:42.760" v="20179" actId="478"/>
          <ac:spMkLst>
            <pc:docMk/>
            <pc:sldMk cId="2861357872" sldId="6057"/>
            <ac:spMk id="5" creationId="{2F1F8ED7-41A9-AFB6-F1E5-C430B055DA8D}"/>
          </ac:spMkLst>
        </pc:spChg>
        <pc:spChg chg="add del mod">
          <ac:chgData name="松浦英宗" userId="9b03fd3a-662f-49ff-9af1-1b93cf7aab22" providerId="ADAL" clId="{56E9DFAE-DDAD-4FCA-8AED-56B2D15DB479}" dt="2026-02-07T12:52:42.760" v="20179" actId="478"/>
          <ac:spMkLst>
            <pc:docMk/>
            <pc:sldMk cId="2861357872" sldId="6057"/>
            <ac:spMk id="6" creationId="{A21D6407-5F43-BD86-7AFA-BC3C7D411358}"/>
          </ac:spMkLst>
        </pc:spChg>
        <pc:spChg chg="del mod">
          <ac:chgData name="松浦英宗" userId="9b03fd3a-662f-49ff-9af1-1b93cf7aab22" providerId="ADAL" clId="{56E9DFAE-DDAD-4FCA-8AED-56B2D15DB479}" dt="2026-02-07T01:49:59.341" v="17883" actId="478"/>
          <ac:spMkLst>
            <pc:docMk/>
            <pc:sldMk cId="2861357872" sldId="6057"/>
            <ac:spMk id="6" creationId="{EFA09957-DB28-D8F3-3140-1119CE108B99}"/>
          </ac:spMkLst>
        </pc:spChg>
        <pc:spChg chg="mod">
          <ac:chgData name="松浦英宗" userId="9b03fd3a-662f-49ff-9af1-1b93cf7aab22" providerId="ADAL" clId="{56E9DFAE-DDAD-4FCA-8AED-56B2D15DB479}" dt="2026-02-07T13:01:38.138" v="20566" actId="404"/>
          <ac:spMkLst>
            <pc:docMk/>
            <pc:sldMk cId="2861357872" sldId="6057"/>
            <ac:spMk id="12" creationId="{DA3E74DB-DEDD-62EE-47A0-575C1727651E}"/>
          </ac:spMkLst>
        </pc:spChg>
        <pc:spChg chg="mod">
          <ac:chgData name="松浦英宗" userId="9b03fd3a-662f-49ff-9af1-1b93cf7aab22" providerId="ADAL" clId="{56E9DFAE-DDAD-4FCA-8AED-56B2D15DB479}" dt="2026-02-07T13:01:38.138" v="20566" actId="404"/>
          <ac:spMkLst>
            <pc:docMk/>
            <pc:sldMk cId="2861357872" sldId="6057"/>
            <ac:spMk id="13" creationId="{EE95DEE2-A8A0-E187-1E0B-6C73E01BB34A}"/>
          </ac:spMkLst>
        </pc:spChg>
        <pc:spChg chg="mod">
          <ac:chgData name="松浦英宗" userId="9b03fd3a-662f-49ff-9af1-1b93cf7aab22" providerId="ADAL" clId="{56E9DFAE-DDAD-4FCA-8AED-56B2D15DB479}" dt="2026-02-07T01:50:34.194" v="17903" actId="404"/>
          <ac:spMkLst>
            <pc:docMk/>
            <pc:sldMk cId="2861357872" sldId="6057"/>
            <ac:spMk id="16" creationId="{110AD690-F47A-8EF2-FBA1-7CBF7AB74DDF}"/>
          </ac:spMkLst>
        </pc:spChg>
        <pc:spChg chg="mod">
          <ac:chgData name="松浦英宗" userId="9b03fd3a-662f-49ff-9af1-1b93cf7aab22" providerId="ADAL" clId="{56E9DFAE-DDAD-4FCA-8AED-56B2D15DB479}" dt="2026-02-07T13:01:38.138" v="20566" actId="404"/>
          <ac:spMkLst>
            <pc:docMk/>
            <pc:sldMk cId="2861357872" sldId="6057"/>
            <ac:spMk id="16" creationId="{ACEDA4A2-B11F-F94E-C572-EA41AE167CBC}"/>
          </ac:spMkLst>
        </pc:spChg>
        <pc:spChg chg="mod">
          <ac:chgData name="松浦英宗" userId="9b03fd3a-662f-49ff-9af1-1b93cf7aab22" providerId="ADAL" clId="{56E9DFAE-DDAD-4FCA-8AED-56B2D15DB479}" dt="2026-02-07T13:01:38.138" v="20566" actId="404"/>
          <ac:spMkLst>
            <pc:docMk/>
            <pc:sldMk cId="2861357872" sldId="6057"/>
            <ac:spMk id="17" creationId="{61B018F6-2083-B1DB-F37F-2ABA64D9567D}"/>
          </ac:spMkLst>
        </pc:spChg>
        <pc:spChg chg="mod">
          <ac:chgData name="松浦英宗" userId="9b03fd3a-662f-49ff-9af1-1b93cf7aab22" providerId="ADAL" clId="{56E9DFAE-DDAD-4FCA-8AED-56B2D15DB479}" dt="2026-02-07T01:52:03.048" v="17943"/>
          <ac:spMkLst>
            <pc:docMk/>
            <pc:sldMk cId="2861357872" sldId="6057"/>
            <ac:spMk id="17" creationId="{D3BACC01-E912-0ADD-B25C-631495DF3635}"/>
          </ac:spMkLst>
        </pc:spChg>
        <pc:spChg chg="mod">
          <ac:chgData name="松浦英宗" userId="9b03fd3a-662f-49ff-9af1-1b93cf7aab22" providerId="ADAL" clId="{56E9DFAE-DDAD-4FCA-8AED-56B2D15DB479}" dt="2026-02-07T01:52:00.122" v="17941" actId="20577"/>
          <ac:spMkLst>
            <pc:docMk/>
            <pc:sldMk cId="2861357872" sldId="6057"/>
            <ac:spMk id="18" creationId="{CAB8828F-77E0-C157-4356-51F5CA185BC7}"/>
          </ac:spMkLst>
        </pc:spChg>
        <pc:spChg chg="mod">
          <ac:chgData name="松浦英宗" userId="9b03fd3a-662f-49ff-9af1-1b93cf7aab22" providerId="ADAL" clId="{56E9DFAE-DDAD-4FCA-8AED-56B2D15DB479}" dt="2026-02-07T01:52:05.395" v="17944" actId="20577"/>
          <ac:spMkLst>
            <pc:docMk/>
            <pc:sldMk cId="2861357872" sldId="6057"/>
            <ac:spMk id="19" creationId="{FF78ADE3-E04A-F97A-579B-EA6CBFE0EDC3}"/>
          </ac:spMkLst>
        </pc:spChg>
        <pc:spChg chg="mod">
          <ac:chgData name="松浦英宗" userId="9b03fd3a-662f-49ff-9af1-1b93cf7aab22" providerId="ADAL" clId="{56E9DFAE-DDAD-4FCA-8AED-56B2D15DB479}" dt="2026-02-07T01:51:49.576" v="17922" actId="20577"/>
          <ac:spMkLst>
            <pc:docMk/>
            <pc:sldMk cId="2861357872" sldId="6057"/>
            <ac:spMk id="20" creationId="{E05CA1D2-6142-FF23-C4C7-DE0B6BDD82A4}"/>
          </ac:spMkLst>
        </pc:spChg>
        <pc:spChg chg="add mod">
          <ac:chgData name="松浦英宗" userId="9b03fd3a-662f-49ff-9af1-1b93cf7aab22" providerId="ADAL" clId="{56E9DFAE-DDAD-4FCA-8AED-56B2D15DB479}" dt="2026-02-07T13:00:34.213" v="20521" actId="165"/>
          <ac:spMkLst>
            <pc:docMk/>
            <pc:sldMk cId="2861357872" sldId="6057"/>
            <ac:spMk id="21" creationId="{0FF97974-5415-81BE-B3E3-BCBF3597E372}"/>
          </ac:spMkLst>
        </pc:spChg>
        <pc:spChg chg="mod">
          <ac:chgData name="松浦英宗" userId="9b03fd3a-662f-49ff-9af1-1b93cf7aab22" providerId="ADAL" clId="{56E9DFAE-DDAD-4FCA-8AED-56B2D15DB479}" dt="2026-02-07T01:51:52.714" v="17924"/>
          <ac:spMkLst>
            <pc:docMk/>
            <pc:sldMk cId="2861357872" sldId="6057"/>
            <ac:spMk id="21" creationId="{9CE01DA6-2CDD-2698-5266-6D9EBB13369B}"/>
          </ac:spMkLst>
        </pc:spChg>
        <pc:spChg chg="add mod">
          <ac:chgData name="松浦英宗" userId="9b03fd3a-662f-49ff-9af1-1b93cf7aab22" providerId="ADAL" clId="{56E9DFAE-DDAD-4FCA-8AED-56B2D15DB479}" dt="2026-02-07T13:00:34.213" v="20521" actId="165"/>
          <ac:spMkLst>
            <pc:docMk/>
            <pc:sldMk cId="2861357872" sldId="6057"/>
            <ac:spMk id="22" creationId="{2BCC74BE-3B67-D6E5-D9A1-2F2A4F7B0992}"/>
          </ac:spMkLst>
        </pc:spChg>
        <pc:spChg chg="mod">
          <ac:chgData name="松浦英宗" userId="9b03fd3a-662f-49ff-9af1-1b93cf7aab22" providerId="ADAL" clId="{56E9DFAE-DDAD-4FCA-8AED-56B2D15DB479}" dt="2026-02-07T01:51:42.483" v="17919" actId="20577"/>
          <ac:spMkLst>
            <pc:docMk/>
            <pc:sldMk cId="2861357872" sldId="6057"/>
            <ac:spMk id="22" creationId="{DD92949A-3658-2EFE-6785-3443DB638E81}"/>
          </ac:spMkLst>
        </pc:spChg>
        <pc:spChg chg="add mod">
          <ac:chgData name="松浦英宗" userId="9b03fd3a-662f-49ff-9af1-1b93cf7aab22" providerId="ADAL" clId="{56E9DFAE-DDAD-4FCA-8AED-56B2D15DB479}" dt="2026-02-07T12:59:31.821" v="20477" actId="20577"/>
          <ac:spMkLst>
            <pc:docMk/>
            <pc:sldMk cId="2861357872" sldId="6057"/>
            <ac:spMk id="23" creationId="{D8D7DE11-F2BB-A45F-DF6A-A654DFF643D1}"/>
          </ac:spMkLst>
        </pc:spChg>
        <pc:spChg chg="mod">
          <ac:chgData name="松浦英宗" userId="9b03fd3a-662f-49ff-9af1-1b93cf7aab22" providerId="ADAL" clId="{56E9DFAE-DDAD-4FCA-8AED-56B2D15DB479}" dt="2026-02-07T02:37:31.574" v="19530" actId="2711"/>
          <ac:spMkLst>
            <pc:docMk/>
            <pc:sldMk cId="2861357872" sldId="6057"/>
            <ac:spMk id="23" creationId="{FEC86870-9600-454D-A444-DE3E805EAB0C}"/>
          </ac:spMkLst>
        </pc:spChg>
        <pc:spChg chg="add mod">
          <ac:chgData name="松浦英宗" userId="9b03fd3a-662f-49ff-9af1-1b93cf7aab22" providerId="ADAL" clId="{56E9DFAE-DDAD-4FCA-8AED-56B2D15DB479}" dt="2026-02-07T12:56:15.195" v="20333" actId="164"/>
          <ac:spMkLst>
            <pc:docMk/>
            <pc:sldMk cId="2861357872" sldId="6057"/>
            <ac:spMk id="24" creationId="{62E7CB95-C887-F1CC-A773-2AC0656E4ACE}"/>
          </ac:spMkLst>
        </pc:spChg>
        <pc:spChg chg="mod">
          <ac:chgData name="松浦英宗" userId="9b03fd3a-662f-49ff-9af1-1b93cf7aab22" providerId="ADAL" clId="{56E9DFAE-DDAD-4FCA-8AED-56B2D15DB479}" dt="2026-02-07T01:50:34.194" v="17903" actId="404"/>
          <ac:spMkLst>
            <pc:docMk/>
            <pc:sldMk cId="2861357872" sldId="6057"/>
            <ac:spMk id="24" creationId="{8A4A59CB-F246-9CB3-A3E8-6A87A5183637}"/>
          </ac:spMkLst>
        </pc:spChg>
        <pc:spChg chg="mod">
          <ac:chgData name="松浦英宗" userId="9b03fd3a-662f-49ff-9af1-1b93cf7aab22" providerId="ADAL" clId="{56E9DFAE-DDAD-4FCA-8AED-56B2D15DB479}" dt="2026-02-07T01:51:36.325" v="17909"/>
          <ac:spMkLst>
            <pc:docMk/>
            <pc:sldMk cId="2861357872" sldId="6057"/>
            <ac:spMk id="25" creationId="{07A42377-E3F3-F88B-3972-6394E1058033}"/>
          </ac:spMkLst>
        </pc:spChg>
        <pc:spChg chg="mod">
          <ac:chgData name="松浦英宗" userId="9b03fd3a-662f-49ff-9af1-1b93cf7aab22" providerId="ADAL" clId="{56E9DFAE-DDAD-4FCA-8AED-56B2D15DB479}" dt="2026-02-07T01:50:34.194" v="17903" actId="404"/>
          <ac:spMkLst>
            <pc:docMk/>
            <pc:sldMk cId="2861357872" sldId="6057"/>
            <ac:spMk id="26" creationId="{3E8D2080-04AB-5123-5BE2-7CC1AE3C80AC}"/>
          </ac:spMkLst>
        </pc:spChg>
        <pc:spChg chg="add del mod">
          <ac:chgData name="松浦英宗" userId="9b03fd3a-662f-49ff-9af1-1b93cf7aab22" providerId="ADAL" clId="{56E9DFAE-DDAD-4FCA-8AED-56B2D15DB479}" dt="2026-02-07T12:57:29.794" v="20433" actId="478"/>
          <ac:spMkLst>
            <pc:docMk/>
            <pc:sldMk cId="2861357872" sldId="6057"/>
            <ac:spMk id="26" creationId="{FB1742D5-9E08-34A5-DEE4-3156B7C35427}"/>
          </ac:spMkLst>
        </pc:spChg>
        <pc:spChg chg="mod">
          <ac:chgData name="松浦英宗" userId="9b03fd3a-662f-49ff-9af1-1b93cf7aab22" providerId="ADAL" clId="{56E9DFAE-DDAD-4FCA-8AED-56B2D15DB479}" dt="2026-02-07T01:51:30.655" v="17907"/>
          <ac:spMkLst>
            <pc:docMk/>
            <pc:sldMk cId="2861357872" sldId="6057"/>
            <ac:spMk id="27" creationId="{8597E1F2-E4C0-E920-8E0D-8B60EB5AE2BC}"/>
          </ac:spMkLst>
        </pc:spChg>
        <pc:spChg chg="add mod">
          <ac:chgData name="松浦英宗" userId="9b03fd3a-662f-49ff-9af1-1b93cf7aab22" providerId="ADAL" clId="{56E9DFAE-DDAD-4FCA-8AED-56B2D15DB479}" dt="2026-02-07T13:00:31.580" v="20520" actId="14100"/>
          <ac:spMkLst>
            <pc:docMk/>
            <pc:sldMk cId="2861357872" sldId="6057"/>
            <ac:spMk id="27" creationId="{B2A80C2F-AB29-EB8C-5433-9166AC5D556E}"/>
          </ac:spMkLst>
        </pc:spChg>
        <pc:spChg chg="add del mod topLvl">
          <ac:chgData name="松浦英宗" userId="9b03fd3a-662f-49ff-9af1-1b93cf7aab22" providerId="ADAL" clId="{56E9DFAE-DDAD-4FCA-8AED-56B2D15DB479}" dt="2026-02-07T06:21:49.339" v="20115" actId="478"/>
          <ac:spMkLst>
            <pc:docMk/>
            <pc:sldMk cId="2861357872" sldId="6057"/>
            <ac:spMk id="28" creationId="{78A95BBA-6A82-8D4F-E888-1DF0364FCCCB}"/>
          </ac:spMkLst>
        </pc:spChg>
        <pc:spChg chg="mod">
          <ac:chgData name="松浦英宗" userId="9b03fd3a-662f-49ff-9af1-1b93cf7aab22" providerId="ADAL" clId="{56E9DFAE-DDAD-4FCA-8AED-56B2D15DB479}" dt="2026-02-07T13:01:38.138" v="20566" actId="404"/>
          <ac:spMkLst>
            <pc:docMk/>
            <pc:sldMk cId="2861357872" sldId="6057"/>
            <ac:spMk id="29" creationId="{6DB4BBC5-8066-9082-2842-888EB1C40DA7}"/>
          </ac:spMkLst>
        </pc:spChg>
        <pc:spChg chg="mod">
          <ac:chgData name="松浦英宗" userId="9b03fd3a-662f-49ff-9af1-1b93cf7aab22" providerId="ADAL" clId="{56E9DFAE-DDAD-4FCA-8AED-56B2D15DB479}" dt="2026-02-07T13:01:38.138" v="20566" actId="404"/>
          <ac:spMkLst>
            <pc:docMk/>
            <pc:sldMk cId="2861357872" sldId="6057"/>
            <ac:spMk id="30" creationId="{3D5577AB-9A61-5CD9-1D0F-12D23C84FE18}"/>
          </ac:spMkLst>
        </pc:spChg>
        <pc:grpChg chg="del mod">
          <ac:chgData name="松浦英宗" userId="9b03fd3a-662f-49ff-9af1-1b93cf7aab22" providerId="ADAL" clId="{56E9DFAE-DDAD-4FCA-8AED-56B2D15DB479}" dt="2026-02-07T06:21:47.382" v="20114" actId="478"/>
          <ac:grpSpMkLst>
            <pc:docMk/>
            <pc:sldMk cId="2861357872" sldId="6057"/>
            <ac:grpSpMk id="3" creationId="{ACDA91C4-BD89-1051-9A45-3F0C78A59449}"/>
          </ac:grpSpMkLst>
        </pc:grpChg>
        <pc:grpChg chg="add mod">
          <ac:chgData name="松浦英宗" userId="9b03fd3a-662f-49ff-9af1-1b93cf7aab22" providerId="ADAL" clId="{56E9DFAE-DDAD-4FCA-8AED-56B2D15DB479}" dt="2026-02-07T13:00:41.997" v="20524" actId="164"/>
          <ac:grpSpMkLst>
            <pc:docMk/>
            <pc:sldMk cId="2861357872" sldId="6057"/>
            <ac:grpSpMk id="10" creationId="{63152100-4308-AF43-ED82-87E15072E8E4}"/>
          </ac:grpSpMkLst>
        </pc:grpChg>
        <pc:grpChg chg="add mod topLvl">
          <ac:chgData name="松浦英宗" userId="9b03fd3a-662f-49ff-9af1-1b93cf7aab22" providerId="ADAL" clId="{56E9DFAE-DDAD-4FCA-8AED-56B2D15DB479}" dt="2026-02-07T13:00:41.997" v="20524" actId="164"/>
          <ac:grpSpMkLst>
            <pc:docMk/>
            <pc:sldMk cId="2861357872" sldId="6057"/>
            <ac:grpSpMk id="11" creationId="{C43DEDBF-5AC4-19BB-F55D-9E00B58F59B4}"/>
          </ac:grpSpMkLst>
        </pc:grpChg>
        <pc:grpChg chg="add mod topLvl">
          <ac:chgData name="松浦英宗" userId="9b03fd3a-662f-49ff-9af1-1b93cf7aab22" providerId="ADAL" clId="{56E9DFAE-DDAD-4FCA-8AED-56B2D15DB479}" dt="2026-02-07T13:00:41.997" v="20524" actId="164"/>
          <ac:grpSpMkLst>
            <pc:docMk/>
            <pc:sldMk cId="2861357872" sldId="6057"/>
            <ac:grpSpMk id="15" creationId="{B7956D11-8014-E3F6-2BFE-22F7C0098EE2}"/>
          </ac:grpSpMkLst>
        </pc:grpChg>
        <pc:grpChg chg="add mod">
          <ac:chgData name="松浦英宗" userId="9b03fd3a-662f-49ff-9af1-1b93cf7aab22" providerId="ADAL" clId="{56E9DFAE-DDAD-4FCA-8AED-56B2D15DB479}" dt="2026-02-07T13:00:27.157" v="20517" actId="14100"/>
          <ac:grpSpMkLst>
            <pc:docMk/>
            <pc:sldMk cId="2861357872" sldId="6057"/>
            <ac:grpSpMk id="19" creationId="{1BB1128E-C05E-E263-A8EB-25D72171DAA8}"/>
          </ac:grpSpMkLst>
        </pc:grpChg>
        <pc:grpChg chg="add mod">
          <ac:chgData name="松浦英宗" userId="9b03fd3a-662f-49ff-9af1-1b93cf7aab22" providerId="ADAL" clId="{56E9DFAE-DDAD-4FCA-8AED-56B2D15DB479}" dt="2026-02-07T12:56:19.692" v="20357" actId="1035"/>
          <ac:grpSpMkLst>
            <pc:docMk/>
            <pc:sldMk cId="2861357872" sldId="6057"/>
            <ac:grpSpMk id="25" creationId="{765F41D6-FDC0-0D27-4A68-8F829CA931B5}"/>
          </ac:grpSpMkLst>
        </pc:grpChg>
        <pc:grpChg chg="add mod">
          <ac:chgData name="松浦英宗" userId="9b03fd3a-662f-49ff-9af1-1b93cf7aab22" providerId="ADAL" clId="{56E9DFAE-DDAD-4FCA-8AED-56B2D15DB479}" dt="2026-02-07T13:00:41.997" v="20524" actId="164"/>
          <ac:grpSpMkLst>
            <pc:docMk/>
            <pc:sldMk cId="2861357872" sldId="6057"/>
            <ac:grpSpMk id="28" creationId="{0018656B-802E-E428-6315-BD1FAF292D8D}"/>
          </ac:grpSpMkLst>
        </pc:grpChg>
        <pc:grpChg chg="add del mod">
          <ac:chgData name="松浦英宗" userId="9b03fd3a-662f-49ff-9af1-1b93cf7aab22" providerId="ADAL" clId="{56E9DFAE-DDAD-4FCA-8AED-56B2D15DB479}" dt="2026-02-07T06:21:49.339" v="20115" actId="478"/>
          <ac:grpSpMkLst>
            <pc:docMk/>
            <pc:sldMk cId="2861357872" sldId="6057"/>
            <ac:grpSpMk id="29" creationId="{73DE551B-57DF-94A7-D484-37C069D0F560}"/>
          </ac:grpSpMkLst>
        </pc:grpChg>
        <pc:grpChg chg="add mod">
          <ac:chgData name="松浦英宗" userId="9b03fd3a-662f-49ff-9af1-1b93cf7aab22" providerId="ADAL" clId="{56E9DFAE-DDAD-4FCA-8AED-56B2D15DB479}" dt="2026-02-07T13:00:46.786" v="20548" actId="1036"/>
          <ac:grpSpMkLst>
            <pc:docMk/>
            <pc:sldMk cId="2861357872" sldId="6057"/>
            <ac:grpSpMk id="32" creationId="{B62698EB-6149-D5F1-9E46-DC7625E1354A}"/>
          </ac:grpSpMkLst>
        </pc:grpChg>
        <pc:cxnChg chg="mod">
          <ac:chgData name="松浦英宗" userId="9b03fd3a-662f-49ff-9af1-1b93cf7aab22" providerId="ADAL" clId="{56E9DFAE-DDAD-4FCA-8AED-56B2D15DB479}" dt="2026-02-07T01:50:50.455" v="17904" actId="208"/>
          <ac:cxnSpMkLst>
            <pc:docMk/>
            <pc:sldMk cId="2861357872" sldId="6057"/>
            <ac:cxnSpMk id="5" creationId="{8069801F-D41C-CFD9-6A9F-76BAD2F945B2}"/>
          </ac:cxnSpMkLst>
        </pc:cxnChg>
        <pc:cxnChg chg="add mod">
          <ac:chgData name="松浦英宗" userId="9b03fd3a-662f-49ff-9af1-1b93cf7aab22" providerId="ADAL" clId="{56E9DFAE-DDAD-4FCA-8AED-56B2D15DB479}" dt="2026-02-07T12:57:01.153" v="20388" actId="692"/>
          <ac:cxnSpMkLst>
            <pc:docMk/>
            <pc:sldMk cId="2861357872" sldId="6057"/>
            <ac:cxnSpMk id="7" creationId="{F33F05BD-8BEE-926D-5FB1-81CC6240C321}"/>
          </ac:cxnSpMkLst>
        </pc:cxnChg>
        <pc:cxnChg chg="mod">
          <ac:chgData name="松浦英宗" userId="9b03fd3a-662f-49ff-9af1-1b93cf7aab22" providerId="ADAL" clId="{56E9DFAE-DDAD-4FCA-8AED-56B2D15DB479}" dt="2026-02-07T01:50:50.455" v="17904" actId="208"/>
          <ac:cxnSpMkLst>
            <pc:docMk/>
            <pc:sldMk cId="2861357872" sldId="6057"/>
            <ac:cxnSpMk id="8" creationId="{D0C8126A-6601-CC52-11F4-BF85D50D7480}"/>
          </ac:cxnSpMkLst>
        </pc:cxnChg>
        <pc:cxnChg chg="mod">
          <ac:chgData name="松浦英宗" userId="9b03fd3a-662f-49ff-9af1-1b93cf7aab22" providerId="ADAL" clId="{56E9DFAE-DDAD-4FCA-8AED-56B2D15DB479}" dt="2026-02-07T01:50:50.455" v="17904" actId="208"/>
          <ac:cxnSpMkLst>
            <pc:docMk/>
            <pc:sldMk cId="2861357872" sldId="6057"/>
            <ac:cxnSpMk id="10" creationId="{0E464AD3-9845-D09B-A9B2-947754BE2A09}"/>
          </ac:cxnSpMkLst>
        </pc:cxnChg>
        <pc:cxnChg chg="mod">
          <ac:chgData name="松浦英宗" userId="9b03fd3a-662f-49ff-9af1-1b93cf7aab22" providerId="ADAL" clId="{56E9DFAE-DDAD-4FCA-8AED-56B2D15DB479}" dt="2026-02-07T01:50:50.455" v="17904" actId="208"/>
          <ac:cxnSpMkLst>
            <pc:docMk/>
            <pc:sldMk cId="2861357872" sldId="6057"/>
            <ac:cxnSpMk id="12" creationId="{64DBAC9A-CA92-3CA7-10DB-3E93AF034A39}"/>
          </ac:cxnSpMkLst>
        </pc:cxnChg>
        <pc:cxnChg chg="mod">
          <ac:chgData name="松浦英宗" userId="9b03fd3a-662f-49ff-9af1-1b93cf7aab22" providerId="ADAL" clId="{56E9DFAE-DDAD-4FCA-8AED-56B2D15DB479}" dt="2026-02-07T12:57:01.153" v="20388" actId="692"/>
          <ac:cxnSpMkLst>
            <pc:docMk/>
            <pc:sldMk cId="2861357872" sldId="6057"/>
            <ac:cxnSpMk id="14" creationId="{CB4B9DA3-BD51-724B-D9BA-4D59AB509942}"/>
          </ac:cxnSpMkLst>
        </pc:cxnChg>
        <pc:cxnChg chg="mod">
          <ac:chgData name="松浦英宗" userId="9b03fd3a-662f-49ff-9af1-1b93cf7aab22" providerId="ADAL" clId="{56E9DFAE-DDAD-4FCA-8AED-56B2D15DB479}" dt="2026-02-07T01:50:50.455" v="17904" actId="208"/>
          <ac:cxnSpMkLst>
            <pc:docMk/>
            <pc:sldMk cId="2861357872" sldId="6057"/>
            <ac:cxnSpMk id="14" creationId="{EC1F525C-0927-E07F-9E4D-65934504EAA7}"/>
          </ac:cxnSpMkLst>
        </pc:cxnChg>
        <pc:cxnChg chg="mod">
          <ac:chgData name="松浦英宗" userId="9b03fd3a-662f-49ff-9af1-1b93cf7aab22" providerId="ADAL" clId="{56E9DFAE-DDAD-4FCA-8AED-56B2D15DB479}" dt="2026-02-07T12:57:01.153" v="20388" actId="692"/>
          <ac:cxnSpMkLst>
            <pc:docMk/>
            <pc:sldMk cId="2861357872" sldId="6057"/>
            <ac:cxnSpMk id="18" creationId="{9C8B839A-D4C0-A69E-0185-3C582F4A6F8E}"/>
          </ac:cxnSpMkLst>
        </pc:cxnChg>
        <pc:cxnChg chg="mod">
          <ac:chgData name="松浦英宗" userId="9b03fd3a-662f-49ff-9af1-1b93cf7aab22" providerId="ADAL" clId="{56E9DFAE-DDAD-4FCA-8AED-56B2D15DB479}" dt="2026-02-07T13:00:37.859" v="20522" actId="571"/>
          <ac:cxnSpMkLst>
            <pc:docMk/>
            <pc:sldMk cId="2861357872" sldId="6057"/>
            <ac:cxnSpMk id="31" creationId="{5FB20B4F-EAB8-9827-6716-1FEB6A6FA263}"/>
          </ac:cxnSpMkLst>
        </pc:cxnChg>
      </pc:sldChg>
      <pc:sldChg chg="addSp delSp modSp add del mod ord">
        <pc:chgData name="松浦英宗" userId="9b03fd3a-662f-49ff-9af1-1b93cf7aab22" providerId="ADAL" clId="{56E9DFAE-DDAD-4FCA-8AED-56B2D15DB479}" dt="2026-02-07T06:21:42.148" v="20112" actId="47"/>
        <pc:sldMkLst>
          <pc:docMk/>
          <pc:sldMk cId="222052990" sldId="6058"/>
        </pc:sldMkLst>
        <pc:spChg chg="mod ord">
          <ac:chgData name="松浦英宗" userId="9b03fd3a-662f-49ff-9af1-1b93cf7aab22" providerId="ADAL" clId="{56E9DFAE-DDAD-4FCA-8AED-56B2D15DB479}" dt="2026-02-07T02:00:44.497" v="18179" actId="1076"/>
          <ac:spMkLst>
            <pc:docMk/>
            <pc:sldMk cId="222052990" sldId="6058"/>
            <ac:spMk id="6" creationId="{3DEFC7CA-2749-3B07-FCFE-A1B4399A5994}"/>
          </ac:spMkLst>
        </pc:spChg>
        <pc:spChg chg="add mod">
          <ac:chgData name="松浦英宗" userId="9b03fd3a-662f-49ff-9af1-1b93cf7aab22" providerId="ADAL" clId="{56E9DFAE-DDAD-4FCA-8AED-56B2D15DB479}" dt="2026-02-07T02:02:49.954" v="18205" actId="1076"/>
          <ac:spMkLst>
            <pc:docMk/>
            <pc:sldMk cId="222052990" sldId="6058"/>
            <ac:spMk id="7" creationId="{9E889D14-FEFC-DBBF-AADB-9A3B457A605A}"/>
          </ac:spMkLst>
        </pc:spChg>
        <pc:spChg chg="add mod">
          <ac:chgData name="松浦英宗" userId="9b03fd3a-662f-49ff-9af1-1b93cf7aab22" providerId="ADAL" clId="{56E9DFAE-DDAD-4FCA-8AED-56B2D15DB479}" dt="2026-02-07T02:02:45.717" v="18203" actId="122"/>
          <ac:spMkLst>
            <pc:docMk/>
            <pc:sldMk cId="222052990" sldId="6058"/>
            <ac:spMk id="8" creationId="{B462056E-3E81-8A13-9A72-58BB4699FB74}"/>
          </ac:spMkLst>
        </pc:spChg>
        <pc:spChg chg="add mod">
          <ac:chgData name="松浦英宗" userId="9b03fd3a-662f-49ff-9af1-1b93cf7aab22" providerId="ADAL" clId="{56E9DFAE-DDAD-4FCA-8AED-56B2D15DB479}" dt="2026-02-07T02:02:24.652" v="18194" actId="404"/>
          <ac:spMkLst>
            <pc:docMk/>
            <pc:sldMk cId="222052990" sldId="6058"/>
            <ac:spMk id="9" creationId="{B38D816F-4C17-36E1-0CFF-45825B6310C7}"/>
          </ac:spMkLst>
        </pc:spChg>
        <pc:spChg chg="mod">
          <ac:chgData name="松浦英宗" userId="9b03fd3a-662f-49ff-9af1-1b93cf7aab22" providerId="ADAL" clId="{56E9DFAE-DDAD-4FCA-8AED-56B2D15DB479}" dt="2026-02-07T02:03:25.384" v="18317" actId="20577"/>
          <ac:spMkLst>
            <pc:docMk/>
            <pc:sldMk cId="222052990" sldId="6058"/>
            <ac:spMk id="12" creationId="{9E2CE757-CF1D-43F5-C7FD-9F30CB3313B9}"/>
          </ac:spMkLst>
        </pc:spChg>
        <pc:spChg chg="mod">
          <ac:chgData name="松浦英宗" userId="9b03fd3a-662f-49ff-9af1-1b93cf7aab22" providerId="ADAL" clId="{56E9DFAE-DDAD-4FCA-8AED-56B2D15DB479}" dt="2026-02-07T02:03:29.493" v="18328" actId="20577"/>
          <ac:spMkLst>
            <pc:docMk/>
            <pc:sldMk cId="222052990" sldId="6058"/>
            <ac:spMk id="13" creationId="{EC17EDBA-0BDE-EE5A-E699-689E67473189}"/>
          </ac:spMkLst>
        </pc:spChg>
        <pc:spChg chg="mod">
          <ac:chgData name="松浦英宗" userId="9b03fd3a-662f-49ff-9af1-1b93cf7aab22" providerId="ADAL" clId="{56E9DFAE-DDAD-4FCA-8AED-56B2D15DB479}" dt="2026-02-07T02:03:36.171" v="18339" actId="20577"/>
          <ac:spMkLst>
            <pc:docMk/>
            <pc:sldMk cId="222052990" sldId="6058"/>
            <ac:spMk id="15" creationId="{D167BFBD-1177-E116-1E17-3738C4A1B3C3}"/>
          </ac:spMkLst>
        </pc:spChg>
        <pc:spChg chg="mod">
          <ac:chgData name="松浦英宗" userId="9b03fd3a-662f-49ff-9af1-1b93cf7aab22" providerId="ADAL" clId="{56E9DFAE-DDAD-4FCA-8AED-56B2D15DB479}" dt="2026-02-07T02:03:38.598" v="18341"/>
          <ac:spMkLst>
            <pc:docMk/>
            <pc:sldMk cId="222052990" sldId="6058"/>
            <ac:spMk id="16" creationId="{1888D126-7893-AB7D-F86B-8F479759F6DB}"/>
          </ac:spMkLst>
        </pc:spChg>
        <pc:spChg chg="mod">
          <ac:chgData name="松浦英宗" userId="9b03fd3a-662f-49ff-9af1-1b93cf7aab22" providerId="ADAL" clId="{56E9DFAE-DDAD-4FCA-8AED-56B2D15DB479}" dt="2026-02-07T02:03:46.230" v="18359" actId="20577"/>
          <ac:spMkLst>
            <pc:docMk/>
            <pc:sldMk cId="222052990" sldId="6058"/>
            <ac:spMk id="18" creationId="{6D7123AD-50EE-FE04-F55F-2B70532882CE}"/>
          </ac:spMkLst>
        </pc:spChg>
        <pc:spChg chg="mod">
          <ac:chgData name="松浦英宗" userId="9b03fd3a-662f-49ff-9af1-1b93cf7aab22" providerId="ADAL" clId="{56E9DFAE-DDAD-4FCA-8AED-56B2D15DB479}" dt="2026-02-07T02:03:49.014" v="18361"/>
          <ac:spMkLst>
            <pc:docMk/>
            <pc:sldMk cId="222052990" sldId="6058"/>
            <ac:spMk id="19" creationId="{52DEC2DD-E66A-9C77-D7B4-BCCE5CA7E9FB}"/>
          </ac:spMkLst>
        </pc:spChg>
        <pc:spChg chg="mod">
          <ac:chgData name="松浦英宗" userId="9b03fd3a-662f-49ff-9af1-1b93cf7aab22" providerId="ADAL" clId="{56E9DFAE-DDAD-4FCA-8AED-56B2D15DB479}" dt="2026-02-07T02:03:56.814" v="18378" actId="20577"/>
          <ac:spMkLst>
            <pc:docMk/>
            <pc:sldMk cId="222052990" sldId="6058"/>
            <ac:spMk id="21" creationId="{7A0670E3-6F9C-389E-7232-1D7DBC614B29}"/>
          </ac:spMkLst>
        </pc:spChg>
        <pc:spChg chg="mod">
          <ac:chgData name="松浦英宗" userId="9b03fd3a-662f-49ff-9af1-1b93cf7aab22" providerId="ADAL" clId="{56E9DFAE-DDAD-4FCA-8AED-56B2D15DB479}" dt="2026-02-07T02:03:59.166" v="18380"/>
          <ac:spMkLst>
            <pc:docMk/>
            <pc:sldMk cId="222052990" sldId="6058"/>
            <ac:spMk id="22" creationId="{3FB5258D-7C75-DE6E-6A90-A5A2AA712E78}"/>
          </ac:spMkLst>
        </pc:spChg>
        <pc:grpChg chg="add mod">
          <ac:chgData name="松浦英宗" userId="9b03fd3a-662f-49ff-9af1-1b93cf7aab22" providerId="ADAL" clId="{56E9DFAE-DDAD-4FCA-8AED-56B2D15DB479}" dt="2026-02-07T02:03:10.843" v="18220" actId="164"/>
          <ac:grpSpMkLst>
            <pc:docMk/>
            <pc:sldMk cId="222052990" sldId="6058"/>
            <ac:grpSpMk id="10" creationId="{BCE8700F-0A6D-C012-A45A-A3F28D189EBB}"/>
          </ac:grpSpMkLst>
        </pc:grpChg>
        <pc:grpChg chg="add mod">
          <ac:chgData name="松浦英宗" userId="9b03fd3a-662f-49ff-9af1-1b93cf7aab22" providerId="ADAL" clId="{56E9DFAE-DDAD-4FCA-8AED-56B2D15DB479}" dt="2026-02-07T02:03:10.843" v="18220" actId="164"/>
          <ac:grpSpMkLst>
            <pc:docMk/>
            <pc:sldMk cId="222052990" sldId="6058"/>
            <ac:grpSpMk id="11" creationId="{F09469D9-CF91-7AD9-476D-BCD88208C11E}"/>
          </ac:grpSpMkLst>
        </pc:grpChg>
        <pc:grpChg chg="add mod">
          <ac:chgData name="松浦英宗" userId="9b03fd3a-662f-49ff-9af1-1b93cf7aab22" providerId="ADAL" clId="{56E9DFAE-DDAD-4FCA-8AED-56B2D15DB479}" dt="2026-02-07T02:03:10.843" v="18220" actId="164"/>
          <ac:grpSpMkLst>
            <pc:docMk/>
            <pc:sldMk cId="222052990" sldId="6058"/>
            <ac:grpSpMk id="14" creationId="{BC6CBD7E-4661-8025-BA58-C651D50464F0}"/>
          </ac:grpSpMkLst>
        </pc:grpChg>
        <pc:grpChg chg="add mod">
          <ac:chgData name="松浦英宗" userId="9b03fd3a-662f-49ff-9af1-1b93cf7aab22" providerId="ADAL" clId="{56E9DFAE-DDAD-4FCA-8AED-56B2D15DB479}" dt="2026-02-07T02:03:10.843" v="18220" actId="164"/>
          <ac:grpSpMkLst>
            <pc:docMk/>
            <pc:sldMk cId="222052990" sldId="6058"/>
            <ac:grpSpMk id="17" creationId="{473BA204-6A13-67CD-BFE1-03D93022E182}"/>
          </ac:grpSpMkLst>
        </pc:grpChg>
        <pc:grpChg chg="add mod">
          <ac:chgData name="松浦英宗" userId="9b03fd3a-662f-49ff-9af1-1b93cf7aab22" providerId="ADAL" clId="{56E9DFAE-DDAD-4FCA-8AED-56B2D15DB479}" dt="2026-02-07T02:03:10.843" v="18220" actId="164"/>
          <ac:grpSpMkLst>
            <pc:docMk/>
            <pc:sldMk cId="222052990" sldId="6058"/>
            <ac:grpSpMk id="20" creationId="{BCA63300-8E75-3FD3-47D7-7C78541B99C8}"/>
          </ac:grpSpMkLst>
        </pc:grpChg>
        <pc:grpChg chg="add mod">
          <ac:chgData name="松浦英宗" userId="9b03fd3a-662f-49ff-9af1-1b93cf7aab22" providerId="ADAL" clId="{56E9DFAE-DDAD-4FCA-8AED-56B2D15DB479}" dt="2026-02-07T02:03:21.487" v="18307" actId="1038"/>
          <ac:grpSpMkLst>
            <pc:docMk/>
            <pc:sldMk cId="222052990" sldId="6058"/>
            <ac:grpSpMk id="23" creationId="{43D76E4F-2231-CCA4-2792-7BF1145E1D02}"/>
          </ac:grpSpMkLst>
        </pc:grpChg>
        <pc:picChg chg="add del mod">
          <ac:chgData name="松浦英宗" userId="9b03fd3a-662f-49ff-9af1-1b93cf7aab22" providerId="ADAL" clId="{56E9DFAE-DDAD-4FCA-8AED-56B2D15DB479}" dt="2026-02-07T01:58:51.836" v="18065" actId="478"/>
          <ac:picMkLst>
            <pc:docMk/>
            <pc:sldMk cId="222052990" sldId="6058"/>
            <ac:picMk id="3" creationId="{38DE638E-3B49-580F-D3EC-C688E692DC1E}"/>
          </ac:picMkLst>
        </pc:picChg>
        <pc:picChg chg="add mod ord modCrop">
          <ac:chgData name="松浦英宗" userId="9b03fd3a-662f-49ff-9af1-1b93cf7aab22" providerId="ADAL" clId="{56E9DFAE-DDAD-4FCA-8AED-56B2D15DB479}" dt="2026-02-07T01:59:43.772" v="18074" actId="167"/>
          <ac:picMkLst>
            <pc:docMk/>
            <pc:sldMk cId="222052990" sldId="6058"/>
            <ac:picMk id="5" creationId="{9660E25A-CF55-53DF-5480-39E4E1337A9C}"/>
          </ac:picMkLst>
        </pc:picChg>
      </pc:sldChg>
      <pc:sldChg chg="addSp delSp modSp add del mod">
        <pc:chgData name="松浦英宗" userId="9b03fd3a-662f-49ff-9af1-1b93cf7aab22" providerId="ADAL" clId="{56E9DFAE-DDAD-4FCA-8AED-56B2D15DB479}" dt="2026-02-06T00:20:23.046" v="16096" actId="47"/>
        <pc:sldMkLst>
          <pc:docMk/>
          <pc:sldMk cId="317188151" sldId="6058"/>
        </pc:sldMkLst>
      </pc:sldChg>
      <pc:sldChg chg="addSp modSp add del mod">
        <pc:chgData name="松浦英宗" userId="9b03fd3a-662f-49ff-9af1-1b93cf7aab22" providerId="ADAL" clId="{56E9DFAE-DDAD-4FCA-8AED-56B2D15DB479}" dt="2026-02-07T01:12:05.320" v="17175" actId="47"/>
        <pc:sldMkLst>
          <pc:docMk/>
          <pc:sldMk cId="1990752366" sldId="6058"/>
        </pc:sldMkLst>
        <pc:spChg chg="add mod">
          <ac:chgData name="松浦英宗" userId="9b03fd3a-662f-49ff-9af1-1b93cf7aab22" providerId="ADAL" clId="{56E9DFAE-DDAD-4FCA-8AED-56B2D15DB479}" dt="2026-02-06T13:20:26.685" v="16830" actId="1036"/>
          <ac:spMkLst>
            <pc:docMk/>
            <pc:sldMk cId="1990752366" sldId="6058"/>
            <ac:spMk id="2" creationId="{E609CDE5-799D-C44D-28FC-B49264850633}"/>
          </ac:spMkLst>
        </pc:spChg>
        <pc:spChg chg="mod">
          <ac:chgData name="松浦英宗" userId="9b03fd3a-662f-49ff-9af1-1b93cf7aab22" providerId="ADAL" clId="{56E9DFAE-DDAD-4FCA-8AED-56B2D15DB479}" dt="2026-02-06T13:19:36.035" v="16706" actId="1076"/>
          <ac:spMkLst>
            <pc:docMk/>
            <pc:sldMk cId="1990752366" sldId="6058"/>
            <ac:spMk id="3" creationId="{FB278E97-C7EC-F22B-471D-CF8650812B8C}"/>
          </ac:spMkLst>
        </pc:spChg>
        <pc:spChg chg="add mod">
          <ac:chgData name="松浦英宗" userId="9b03fd3a-662f-49ff-9af1-1b93cf7aab22" providerId="ADAL" clId="{56E9DFAE-DDAD-4FCA-8AED-56B2D15DB479}" dt="2026-02-06T13:21:09.259" v="16836" actId="20577"/>
          <ac:spMkLst>
            <pc:docMk/>
            <pc:sldMk cId="1990752366" sldId="6058"/>
            <ac:spMk id="4" creationId="{14D841AA-C909-8636-CF70-F47300A47DDA}"/>
          </ac:spMkLst>
        </pc:spChg>
      </pc:sldChg>
      <pc:sldChg chg="addSp delSp modSp add del mod">
        <pc:chgData name="松浦英宗" userId="9b03fd3a-662f-49ff-9af1-1b93cf7aab22" providerId="ADAL" clId="{56E9DFAE-DDAD-4FCA-8AED-56B2D15DB479}" dt="2026-02-07T14:01:02.392" v="21445" actId="47"/>
        <pc:sldMkLst>
          <pc:docMk/>
          <pc:sldMk cId="3258047529" sldId="6058"/>
        </pc:sldMkLst>
        <pc:spChg chg="mod">
          <ac:chgData name="松浦英宗" userId="9b03fd3a-662f-49ff-9af1-1b93cf7aab22" providerId="ADAL" clId="{56E9DFAE-DDAD-4FCA-8AED-56B2D15DB479}" dt="2026-02-07T13:14:02.857" v="20850" actId="1036"/>
          <ac:spMkLst>
            <pc:docMk/>
            <pc:sldMk cId="3258047529" sldId="6058"/>
            <ac:spMk id="2" creationId="{63D4018D-AA4F-5045-2DA6-F886F9E7A9CF}"/>
          </ac:spMkLst>
        </pc:spChg>
        <pc:spChg chg="add mod">
          <ac:chgData name="松浦英宗" userId="9b03fd3a-662f-49ff-9af1-1b93cf7aab22" providerId="ADAL" clId="{56E9DFAE-DDAD-4FCA-8AED-56B2D15DB479}" dt="2026-02-07T13:27:49.444" v="21099" actId="1035"/>
          <ac:spMkLst>
            <pc:docMk/>
            <pc:sldMk cId="3258047529" sldId="6058"/>
            <ac:spMk id="3" creationId="{E0F30DD6-BECD-C34E-6D9B-87DA01D4A388}"/>
          </ac:spMkLst>
        </pc:spChg>
        <pc:spChg chg="add mod">
          <ac:chgData name="松浦英宗" userId="9b03fd3a-662f-49ff-9af1-1b93cf7aab22" providerId="ADAL" clId="{56E9DFAE-DDAD-4FCA-8AED-56B2D15DB479}" dt="2026-02-07T13:15:56.828" v="20945"/>
          <ac:spMkLst>
            <pc:docMk/>
            <pc:sldMk cId="3258047529" sldId="6058"/>
            <ac:spMk id="8" creationId="{C6CBC304-60E1-294C-546A-23A94A0F514E}"/>
          </ac:spMkLst>
        </pc:spChg>
        <pc:spChg chg="add mod">
          <ac:chgData name="松浦英宗" userId="9b03fd3a-662f-49ff-9af1-1b93cf7aab22" providerId="ADAL" clId="{56E9DFAE-DDAD-4FCA-8AED-56B2D15DB479}" dt="2026-02-07T13:28:18.592" v="21136" actId="1038"/>
          <ac:spMkLst>
            <pc:docMk/>
            <pc:sldMk cId="3258047529" sldId="6058"/>
            <ac:spMk id="11" creationId="{0513054D-DB83-5466-3B1F-762050AB0985}"/>
          </ac:spMkLst>
        </pc:spChg>
        <pc:spChg chg="add mod">
          <ac:chgData name="松浦英宗" userId="9b03fd3a-662f-49ff-9af1-1b93cf7aab22" providerId="ADAL" clId="{56E9DFAE-DDAD-4FCA-8AED-56B2D15DB479}" dt="2026-02-07T13:28:29.975" v="21143" actId="408"/>
          <ac:spMkLst>
            <pc:docMk/>
            <pc:sldMk cId="3258047529" sldId="6058"/>
            <ac:spMk id="12" creationId="{31C7ADAE-48C0-9AD8-8015-30BA40D8DB68}"/>
          </ac:spMkLst>
        </pc:spChg>
        <pc:spChg chg="add mod">
          <ac:chgData name="松浦英宗" userId="9b03fd3a-662f-49ff-9af1-1b93cf7aab22" providerId="ADAL" clId="{56E9DFAE-DDAD-4FCA-8AED-56B2D15DB479}" dt="2026-02-07T13:28:29.975" v="21143" actId="408"/>
          <ac:spMkLst>
            <pc:docMk/>
            <pc:sldMk cId="3258047529" sldId="6058"/>
            <ac:spMk id="13" creationId="{895587E5-323E-C2E1-AC5A-4A6EEC65DD64}"/>
          </ac:spMkLst>
        </pc:spChg>
        <pc:spChg chg="add mod">
          <ac:chgData name="松浦英宗" userId="9b03fd3a-662f-49ff-9af1-1b93cf7aab22" providerId="ADAL" clId="{56E9DFAE-DDAD-4FCA-8AED-56B2D15DB479}" dt="2026-02-07T13:28:26.875" v="21142" actId="1037"/>
          <ac:spMkLst>
            <pc:docMk/>
            <pc:sldMk cId="3258047529" sldId="6058"/>
            <ac:spMk id="14" creationId="{3C189147-E162-D6B8-B601-CF6E444BA290}"/>
          </ac:spMkLst>
        </pc:spChg>
        <pc:picChg chg="add del mod">
          <ac:chgData name="松浦英宗" userId="9b03fd3a-662f-49ff-9af1-1b93cf7aab22" providerId="ADAL" clId="{56E9DFAE-DDAD-4FCA-8AED-56B2D15DB479}" dt="2026-02-07T13:14:05.563" v="20851" actId="478"/>
          <ac:picMkLst>
            <pc:docMk/>
            <pc:sldMk cId="3258047529" sldId="6058"/>
            <ac:picMk id="7" creationId="{267AF09F-9437-914D-ECCA-1BD763BD8C6A}"/>
          </ac:picMkLst>
        </pc:picChg>
        <pc:picChg chg="add mod modCrop">
          <ac:chgData name="松浦英宗" userId="9b03fd3a-662f-49ff-9af1-1b93cf7aab22" providerId="ADAL" clId="{56E9DFAE-DDAD-4FCA-8AED-56B2D15DB479}" dt="2026-02-07T13:27:41.167" v="21084" actId="1076"/>
          <ac:picMkLst>
            <pc:docMk/>
            <pc:sldMk cId="3258047529" sldId="6058"/>
            <ac:picMk id="10" creationId="{648BB379-E63E-4476-A67B-0762D144C70D}"/>
          </ac:picMkLst>
        </pc:picChg>
        <pc:cxnChg chg="add mod">
          <ac:chgData name="松浦英宗" userId="9b03fd3a-662f-49ff-9af1-1b93cf7aab22" providerId="ADAL" clId="{56E9DFAE-DDAD-4FCA-8AED-56B2D15DB479}" dt="2026-02-07T13:14:02.857" v="20850" actId="1036"/>
          <ac:cxnSpMkLst>
            <pc:docMk/>
            <pc:sldMk cId="3258047529" sldId="6058"/>
            <ac:cxnSpMk id="4" creationId="{F98A768A-70C7-B6BD-5E25-0C209E536BA0}"/>
          </ac:cxnSpMkLst>
        </pc:cxnChg>
      </pc:sldChg>
      <pc:sldChg chg="addSp modSp add del mod ord">
        <pc:chgData name="松浦英宗" userId="9b03fd3a-662f-49ff-9af1-1b93cf7aab22" providerId="ADAL" clId="{56E9DFAE-DDAD-4FCA-8AED-56B2D15DB479}" dt="2026-02-06T00:20:23.046" v="16096" actId="47"/>
        <pc:sldMkLst>
          <pc:docMk/>
          <pc:sldMk cId="104267832" sldId="6059"/>
        </pc:sldMkLst>
      </pc:sldChg>
      <pc:sldChg chg="addSp delSp modSp add del mod">
        <pc:chgData name="松浦英宗" userId="9b03fd3a-662f-49ff-9af1-1b93cf7aab22" providerId="ADAL" clId="{56E9DFAE-DDAD-4FCA-8AED-56B2D15DB479}" dt="2026-02-07T14:01:02.392" v="21445" actId="47"/>
        <pc:sldMkLst>
          <pc:docMk/>
          <pc:sldMk cId="493051988" sldId="6059"/>
        </pc:sldMkLst>
        <pc:spChg chg="del">
          <ac:chgData name="松浦英宗" userId="9b03fd3a-662f-49ff-9af1-1b93cf7aab22" providerId="ADAL" clId="{56E9DFAE-DDAD-4FCA-8AED-56B2D15DB479}" dt="2026-02-07T13:11:58.859" v="20801" actId="478"/>
          <ac:spMkLst>
            <pc:docMk/>
            <pc:sldMk cId="493051988" sldId="6059"/>
            <ac:spMk id="2" creationId="{8A5105C2-1151-EBBC-CD99-94253E385260}"/>
          </ac:spMkLst>
        </pc:spChg>
        <pc:spChg chg="add mod">
          <ac:chgData name="松浦英宗" userId="9b03fd3a-662f-49ff-9af1-1b93cf7aab22" providerId="ADAL" clId="{56E9DFAE-DDAD-4FCA-8AED-56B2D15DB479}" dt="2026-02-07T13:17:06.713" v="21001" actId="1037"/>
          <ac:spMkLst>
            <pc:docMk/>
            <pc:sldMk cId="493051988" sldId="6059"/>
            <ac:spMk id="3" creationId="{9570B9C2-5A95-780B-D611-88958F7154CF}"/>
          </ac:spMkLst>
        </pc:spChg>
        <pc:spChg chg="add mod">
          <ac:chgData name="松浦英宗" userId="9b03fd3a-662f-49ff-9af1-1b93cf7aab22" providerId="ADAL" clId="{56E9DFAE-DDAD-4FCA-8AED-56B2D15DB479}" dt="2026-02-07T13:17:06.713" v="21001" actId="1037"/>
          <ac:spMkLst>
            <pc:docMk/>
            <pc:sldMk cId="493051988" sldId="6059"/>
            <ac:spMk id="4" creationId="{9DCB1ABB-A0C3-885F-4E9C-6467A796FE26}"/>
          </ac:spMkLst>
        </pc:spChg>
        <pc:spChg chg="add mod">
          <ac:chgData name="松浦英宗" userId="9b03fd3a-662f-49ff-9af1-1b93cf7aab22" providerId="ADAL" clId="{56E9DFAE-DDAD-4FCA-8AED-56B2D15DB479}" dt="2026-02-07T13:17:06.713" v="21001" actId="1037"/>
          <ac:spMkLst>
            <pc:docMk/>
            <pc:sldMk cId="493051988" sldId="6059"/>
            <ac:spMk id="5" creationId="{FB63E0DB-D7AA-940D-176C-10C5F4AE52CA}"/>
          </ac:spMkLst>
        </pc:spChg>
        <pc:spChg chg="add mod">
          <ac:chgData name="松浦英宗" userId="9b03fd3a-662f-49ff-9af1-1b93cf7aab22" providerId="ADAL" clId="{56E9DFAE-DDAD-4FCA-8AED-56B2D15DB479}" dt="2026-02-07T13:16:06.367" v="20949" actId="207"/>
          <ac:spMkLst>
            <pc:docMk/>
            <pc:sldMk cId="493051988" sldId="6059"/>
            <ac:spMk id="6" creationId="{BECD557A-C92E-6DB1-D048-96814F153E61}"/>
          </ac:spMkLst>
        </pc:spChg>
        <pc:spChg chg="add mod">
          <ac:chgData name="松浦英宗" userId="9b03fd3a-662f-49ff-9af1-1b93cf7aab22" providerId="ADAL" clId="{56E9DFAE-DDAD-4FCA-8AED-56B2D15DB479}" dt="2026-02-07T13:16:57.815" v="20987" actId="164"/>
          <ac:spMkLst>
            <pc:docMk/>
            <pc:sldMk cId="493051988" sldId="6059"/>
            <ac:spMk id="7" creationId="{19C86D71-AF9D-8C2E-222A-2122A455D409}"/>
          </ac:spMkLst>
        </pc:spChg>
        <pc:spChg chg="add mod">
          <ac:chgData name="松浦英宗" userId="9b03fd3a-662f-49ff-9af1-1b93cf7aab22" providerId="ADAL" clId="{56E9DFAE-DDAD-4FCA-8AED-56B2D15DB479}" dt="2026-02-07T13:16:57.815" v="20987" actId="164"/>
          <ac:spMkLst>
            <pc:docMk/>
            <pc:sldMk cId="493051988" sldId="6059"/>
            <ac:spMk id="8" creationId="{70D2F521-6DB4-A660-24AB-956C22E47319}"/>
          </ac:spMkLst>
        </pc:spChg>
        <pc:spChg chg="add mod">
          <ac:chgData name="松浦英宗" userId="9b03fd3a-662f-49ff-9af1-1b93cf7aab22" providerId="ADAL" clId="{56E9DFAE-DDAD-4FCA-8AED-56B2D15DB479}" dt="2026-02-07T13:16:57.815" v="20987" actId="164"/>
          <ac:spMkLst>
            <pc:docMk/>
            <pc:sldMk cId="493051988" sldId="6059"/>
            <ac:spMk id="9" creationId="{21354FD5-4661-8F2E-DB1C-F9AC0D606ED6}"/>
          </ac:spMkLst>
        </pc:spChg>
        <pc:spChg chg="add mod">
          <ac:chgData name="松浦英宗" userId="9b03fd3a-662f-49ff-9af1-1b93cf7aab22" providerId="ADAL" clId="{56E9DFAE-DDAD-4FCA-8AED-56B2D15DB479}" dt="2026-02-07T13:16:57.815" v="20987" actId="164"/>
          <ac:spMkLst>
            <pc:docMk/>
            <pc:sldMk cId="493051988" sldId="6059"/>
            <ac:spMk id="10" creationId="{05E884F4-8D97-04D9-6284-C8FA85A1BDA9}"/>
          </ac:spMkLst>
        </pc:spChg>
        <pc:grpChg chg="add mod">
          <ac:chgData name="松浦英宗" userId="9b03fd3a-662f-49ff-9af1-1b93cf7aab22" providerId="ADAL" clId="{56E9DFAE-DDAD-4FCA-8AED-56B2D15DB479}" dt="2026-02-07T13:17:00.241" v="20988" actId="1076"/>
          <ac:grpSpMkLst>
            <pc:docMk/>
            <pc:sldMk cId="493051988" sldId="6059"/>
            <ac:grpSpMk id="11" creationId="{3328E816-5781-B82F-420F-86C4E7C04296}"/>
          </ac:grpSpMkLst>
        </pc:grpChg>
      </pc:sldChg>
      <pc:sldChg chg="add del">
        <pc:chgData name="松浦英宗" userId="9b03fd3a-662f-49ff-9af1-1b93cf7aab22" providerId="ADAL" clId="{56E9DFAE-DDAD-4FCA-8AED-56B2D15DB479}" dt="2026-02-07T02:06:16.393" v="18631" actId="47"/>
        <pc:sldMkLst>
          <pc:docMk/>
          <pc:sldMk cId="2034362250" sldId="6059"/>
        </pc:sldMkLst>
      </pc:sldChg>
      <pc:sldChg chg="addSp delSp modSp add del mod">
        <pc:chgData name="松浦英宗" userId="9b03fd3a-662f-49ff-9af1-1b93cf7aab22" providerId="ADAL" clId="{56E9DFAE-DDAD-4FCA-8AED-56B2D15DB479}" dt="2026-02-07T01:12:05.320" v="17175" actId="47"/>
        <pc:sldMkLst>
          <pc:docMk/>
          <pc:sldMk cId="2943184930" sldId="6059"/>
        </pc:sldMkLst>
        <pc:spChg chg="add mod ord">
          <ac:chgData name="松浦英宗" userId="9b03fd3a-662f-49ff-9af1-1b93cf7aab22" providerId="ADAL" clId="{56E9DFAE-DDAD-4FCA-8AED-56B2D15DB479}" dt="2026-02-06T13:22:52.161" v="16868" actId="207"/>
          <ac:spMkLst>
            <pc:docMk/>
            <pc:sldMk cId="2943184930" sldId="6059"/>
            <ac:spMk id="2" creationId="{9C488439-224A-EF50-D62A-67C6E5336520}"/>
          </ac:spMkLst>
        </pc:spChg>
        <pc:spChg chg="mod">
          <ac:chgData name="松浦英宗" userId="9b03fd3a-662f-49ff-9af1-1b93cf7aab22" providerId="ADAL" clId="{56E9DFAE-DDAD-4FCA-8AED-56B2D15DB479}" dt="2026-02-06T13:23:45.290" v="16935" actId="20577"/>
          <ac:spMkLst>
            <pc:docMk/>
            <pc:sldMk cId="2943184930" sldId="6059"/>
            <ac:spMk id="3" creationId="{FAF328DB-F99A-3830-54DC-2B8EE7CDAD50}"/>
          </ac:spMkLst>
        </pc:spChg>
        <pc:spChg chg="add del mod">
          <ac:chgData name="松浦英宗" userId="9b03fd3a-662f-49ff-9af1-1b93cf7aab22" providerId="ADAL" clId="{56E9DFAE-DDAD-4FCA-8AED-56B2D15DB479}" dt="2026-02-06T13:24:08.473" v="16942" actId="478"/>
          <ac:spMkLst>
            <pc:docMk/>
            <pc:sldMk cId="2943184930" sldId="6059"/>
            <ac:spMk id="4" creationId="{1C2F7293-F272-C503-E7C5-BF6D18DFB46C}"/>
          </ac:spMkLst>
        </pc:spChg>
      </pc:sldChg>
      <pc:sldChg chg="addSp delSp modSp add del mod ord">
        <pc:chgData name="松浦英宗" userId="9b03fd3a-662f-49ff-9af1-1b93cf7aab22" providerId="ADAL" clId="{56E9DFAE-DDAD-4FCA-8AED-56B2D15DB479}" dt="2026-02-07T14:01:02.392" v="21445" actId="47"/>
        <pc:sldMkLst>
          <pc:docMk/>
          <pc:sldMk cId="230154450" sldId="6060"/>
        </pc:sldMkLst>
        <pc:spChg chg="mod">
          <ac:chgData name="松浦英宗" userId="9b03fd3a-662f-49ff-9af1-1b93cf7aab22" providerId="ADAL" clId="{56E9DFAE-DDAD-4FCA-8AED-56B2D15DB479}" dt="2026-02-07T13:30:21.287" v="21165" actId="14100"/>
          <ac:spMkLst>
            <pc:docMk/>
            <pc:sldMk cId="230154450" sldId="6060"/>
            <ac:spMk id="2" creationId="{5A6E04DE-9DEB-4CAD-0005-0CCEFC1CD104}"/>
          </ac:spMkLst>
        </pc:spChg>
        <pc:spChg chg="add mod ord">
          <ac:chgData name="松浦英宗" userId="9b03fd3a-662f-49ff-9af1-1b93cf7aab22" providerId="ADAL" clId="{56E9DFAE-DDAD-4FCA-8AED-56B2D15DB479}" dt="2026-02-07T13:35:23.391" v="21304" actId="207"/>
          <ac:spMkLst>
            <pc:docMk/>
            <pc:sldMk cId="230154450" sldId="6060"/>
            <ac:spMk id="3" creationId="{A62E993A-07F3-AE75-0B5E-D1F021D7932D}"/>
          </ac:spMkLst>
        </pc:spChg>
        <pc:spChg chg="add mod">
          <ac:chgData name="松浦英宗" userId="9b03fd3a-662f-49ff-9af1-1b93cf7aab22" providerId="ADAL" clId="{56E9DFAE-DDAD-4FCA-8AED-56B2D15DB479}" dt="2026-02-07T13:30:23.733" v="21167" actId="571"/>
          <ac:spMkLst>
            <pc:docMk/>
            <pc:sldMk cId="230154450" sldId="6060"/>
            <ac:spMk id="4" creationId="{CD98145D-6D57-3ABB-7A54-2D034777AFFF}"/>
          </ac:spMkLst>
        </pc:spChg>
        <pc:spChg chg="add mod">
          <ac:chgData name="松浦英宗" userId="9b03fd3a-662f-49ff-9af1-1b93cf7aab22" providerId="ADAL" clId="{56E9DFAE-DDAD-4FCA-8AED-56B2D15DB479}" dt="2026-02-07T13:30:23.733" v="21167" actId="571"/>
          <ac:spMkLst>
            <pc:docMk/>
            <pc:sldMk cId="230154450" sldId="6060"/>
            <ac:spMk id="5" creationId="{64C96F92-F1C9-F3FB-C681-E7005D857919}"/>
          </ac:spMkLst>
        </pc:spChg>
        <pc:spChg chg="add mod">
          <ac:chgData name="松浦英宗" userId="9b03fd3a-662f-49ff-9af1-1b93cf7aab22" providerId="ADAL" clId="{56E9DFAE-DDAD-4FCA-8AED-56B2D15DB479}" dt="2026-02-07T13:34:49.580" v="21296" actId="948"/>
          <ac:spMkLst>
            <pc:docMk/>
            <pc:sldMk cId="230154450" sldId="6060"/>
            <ac:spMk id="6" creationId="{5B4C7796-E948-31FF-AC86-2AFBF9103F16}"/>
          </ac:spMkLst>
        </pc:spChg>
        <pc:spChg chg="add mod topLvl">
          <ac:chgData name="松浦英宗" userId="9b03fd3a-662f-49ff-9af1-1b93cf7aab22" providerId="ADAL" clId="{56E9DFAE-DDAD-4FCA-8AED-56B2D15DB479}" dt="2026-02-07T13:36:19.413" v="21321" actId="165"/>
          <ac:spMkLst>
            <pc:docMk/>
            <pc:sldMk cId="230154450" sldId="6060"/>
            <ac:spMk id="7" creationId="{32379284-C605-73BF-BBD2-711B18EE712C}"/>
          </ac:spMkLst>
        </pc:spChg>
        <pc:spChg chg="add mod">
          <ac:chgData name="松浦英宗" userId="9b03fd3a-662f-49ff-9af1-1b93cf7aab22" providerId="ADAL" clId="{56E9DFAE-DDAD-4FCA-8AED-56B2D15DB479}" dt="2026-02-07T13:32:54.416" v="21184" actId="571"/>
          <ac:spMkLst>
            <pc:docMk/>
            <pc:sldMk cId="230154450" sldId="6060"/>
            <ac:spMk id="8" creationId="{308B8093-3913-C489-6993-7F3DC7A05668}"/>
          </ac:spMkLst>
        </pc:spChg>
        <pc:spChg chg="add mod topLvl">
          <ac:chgData name="松浦英宗" userId="9b03fd3a-662f-49ff-9af1-1b93cf7aab22" providerId="ADAL" clId="{56E9DFAE-DDAD-4FCA-8AED-56B2D15DB479}" dt="2026-02-07T13:36:19.413" v="21321" actId="165"/>
          <ac:spMkLst>
            <pc:docMk/>
            <pc:sldMk cId="230154450" sldId="6060"/>
            <ac:spMk id="9" creationId="{37D574C3-0A4B-8F1F-3031-78FDD3141877}"/>
          </ac:spMkLst>
        </pc:spChg>
        <pc:spChg chg="add mod topLvl">
          <ac:chgData name="松浦英宗" userId="9b03fd3a-662f-49ff-9af1-1b93cf7aab22" providerId="ADAL" clId="{56E9DFAE-DDAD-4FCA-8AED-56B2D15DB479}" dt="2026-02-07T13:36:19.413" v="21321" actId="165"/>
          <ac:spMkLst>
            <pc:docMk/>
            <pc:sldMk cId="230154450" sldId="6060"/>
            <ac:spMk id="10" creationId="{9B84180B-BD74-2EB0-AE25-2C833DD687F6}"/>
          </ac:spMkLst>
        </pc:spChg>
        <pc:spChg chg="add del mod">
          <ac:chgData name="松浦英宗" userId="9b03fd3a-662f-49ff-9af1-1b93cf7aab22" providerId="ADAL" clId="{56E9DFAE-DDAD-4FCA-8AED-56B2D15DB479}" dt="2026-02-07T13:35:54.049" v="21308" actId="478"/>
          <ac:spMkLst>
            <pc:docMk/>
            <pc:sldMk cId="230154450" sldId="6060"/>
            <ac:spMk id="13" creationId="{EC7A9F18-1928-557D-3CE8-B8D251954793}"/>
          </ac:spMkLst>
        </pc:spChg>
        <pc:spChg chg="add mod">
          <ac:chgData name="松浦英宗" userId="9b03fd3a-662f-49ff-9af1-1b93cf7aab22" providerId="ADAL" clId="{56E9DFAE-DDAD-4FCA-8AED-56B2D15DB479}" dt="2026-02-07T13:39:24.202" v="21436" actId="165"/>
          <ac:spMkLst>
            <pc:docMk/>
            <pc:sldMk cId="230154450" sldId="6060"/>
            <ac:spMk id="14" creationId="{38303E90-0CC2-C884-1672-B556D6F776FB}"/>
          </ac:spMkLst>
        </pc:spChg>
        <pc:spChg chg="add mod topLvl">
          <ac:chgData name="松浦英宗" userId="9b03fd3a-662f-49ff-9af1-1b93cf7aab22" providerId="ADAL" clId="{56E9DFAE-DDAD-4FCA-8AED-56B2D15DB479}" dt="2026-02-07T13:39:24.202" v="21436" actId="165"/>
          <ac:spMkLst>
            <pc:docMk/>
            <pc:sldMk cId="230154450" sldId="6060"/>
            <ac:spMk id="15" creationId="{FC98839F-18F0-A96E-E57F-6AC1D82737A2}"/>
          </ac:spMkLst>
        </pc:spChg>
        <pc:spChg chg="add mod">
          <ac:chgData name="松浦英宗" userId="9b03fd3a-662f-49ff-9af1-1b93cf7aab22" providerId="ADAL" clId="{56E9DFAE-DDAD-4FCA-8AED-56B2D15DB479}" dt="2026-02-07T13:37:06.944" v="21368" actId="571"/>
          <ac:spMkLst>
            <pc:docMk/>
            <pc:sldMk cId="230154450" sldId="6060"/>
            <ac:spMk id="16" creationId="{5591F52C-9801-4F3C-6F16-3205A8CC82E2}"/>
          </ac:spMkLst>
        </pc:spChg>
        <pc:spChg chg="add mod">
          <ac:chgData name="松浦英宗" userId="9b03fd3a-662f-49ff-9af1-1b93cf7aab22" providerId="ADAL" clId="{56E9DFAE-DDAD-4FCA-8AED-56B2D15DB479}" dt="2026-02-07T13:37:06.944" v="21368" actId="571"/>
          <ac:spMkLst>
            <pc:docMk/>
            <pc:sldMk cId="230154450" sldId="6060"/>
            <ac:spMk id="17" creationId="{1F4A686B-C536-B07F-8F2D-CB8C082D02C2}"/>
          </ac:spMkLst>
        </pc:spChg>
        <pc:spChg chg="add mod topLvl">
          <ac:chgData name="松浦英宗" userId="9b03fd3a-662f-49ff-9af1-1b93cf7aab22" providerId="ADAL" clId="{56E9DFAE-DDAD-4FCA-8AED-56B2D15DB479}" dt="2026-02-07T13:39:24.202" v="21436" actId="165"/>
          <ac:spMkLst>
            <pc:docMk/>
            <pc:sldMk cId="230154450" sldId="6060"/>
            <ac:spMk id="18" creationId="{8330209F-848E-2015-C2E4-C0582CCEAC65}"/>
          </ac:spMkLst>
        </pc:spChg>
        <pc:spChg chg="add mod topLvl">
          <ac:chgData name="松浦英宗" userId="9b03fd3a-662f-49ff-9af1-1b93cf7aab22" providerId="ADAL" clId="{56E9DFAE-DDAD-4FCA-8AED-56B2D15DB479}" dt="2026-02-07T13:39:24.202" v="21436" actId="165"/>
          <ac:spMkLst>
            <pc:docMk/>
            <pc:sldMk cId="230154450" sldId="6060"/>
            <ac:spMk id="19" creationId="{B2A6F5C2-39AB-4CC1-5C6C-F34A566C6D4A}"/>
          </ac:spMkLst>
        </pc:spChg>
        <pc:spChg chg="mod">
          <ac:chgData name="松浦英宗" userId="9b03fd3a-662f-49ff-9af1-1b93cf7aab22" providerId="ADAL" clId="{56E9DFAE-DDAD-4FCA-8AED-56B2D15DB479}" dt="2026-02-07T13:39:24.202" v="21436" actId="165"/>
          <ac:spMkLst>
            <pc:docMk/>
            <pc:sldMk cId="230154450" sldId="6060"/>
            <ac:spMk id="29" creationId="{2806A1BB-FEAE-DF9B-4477-2BC22A8B6CBA}"/>
          </ac:spMkLst>
        </pc:spChg>
        <pc:spChg chg="mod">
          <ac:chgData name="松浦英宗" userId="9b03fd3a-662f-49ff-9af1-1b93cf7aab22" providerId="ADAL" clId="{56E9DFAE-DDAD-4FCA-8AED-56B2D15DB479}" dt="2026-02-07T13:39:24.202" v="21436" actId="165"/>
          <ac:spMkLst>
            <pc:docMk/>
            <pc:sldMk cId="230154450" sldId="6060"/>
            <ac:spMk id="31" creationId="{D1377C96-C354-E6D6-43A6-25398E50C724}"/>
          </ac:spMkLst>
        </pc:spChg>
        <pc:spChg chg="mod">
          <ac:chgData name="松浦英宗" userId="9b03fd3a-662f-49ff-9af1-1b93cf7aab22" providerId="ADAL" clId="{56E9DFAE-DDAD-4FCA-8AED-56B2D15DB479}" dt="2026-02-07T13:39:24.202" v="21436" actId="165"/>
          <ac:spMkLst>
            <pc:docMk/>
            <pc:sldMk cId="230154450" sldId="6060"/>
            <ac:spMk id="32" creationId="{56DA00EE-2C5A-2FB3-8CF9-9587A1968A63}"/>
          </ac:spMkLst>
        </pc:spChg>
        <pc:spChg chg="mod">
          <ac:chgData name="松浦英宗" userId="9b03fd3a-662f-49ff-9af1-1b93cf7aab22" providerId="ADAL" clId="{56E9DFAE-DDAD-4FCA-8AED-56B2D15DB479}" dt="2026-02-07T13:39:24.202" v="21436" actId="165"/>
          <ac:spMkLst>
            <pc:docMk/>
            <pc:sldMk cId="230154450" sldId="6060"/>
            <ac:spMk id="33" creationId="{96801597-F70C-2112-2C00-4A1AE6412A52}"/>
          </ac:spMkLst>
        </pc:spChg>
        <pc:grpChg chg="add mod">
          <ac:chgData name="松浦英宗" userId="9b03fd3a-662f-49ff-9af1-1b93cf7aab22" providerId="ADAL" clId="{56E9DFAE-DDAD-4FCA-8AED-56B2D15DB479}" dt="2026-02-07T13:33:29.989" v="21253" actId="164"/>
          <ac:grpSpMkLst>
            <pc:docMk/>
            <pc:sldMk cId="230154450" sldId="6060"/>
            <ac:grpSpMk id="11" creationId="{2D3A2295-3DD3-1B7F-11FA-AB78C5B33481}"/>
          </ac:grpSpMkLst>
        </pc:grpChg>
        <pc:grpChg chg="add del mod">
          <ac:chgData name="松浦英宗" userId="9b03fd3a-662f-49ff-9af1-1b93cf7aab22" providerId="ADAL" clId="{56E9DFAE-DDAD-4FCA-8AED-56B2D15DB479}" dt="2026-02-07T13:36:19.413" v="21321" actId="165"/>
          <ac:grpSpMkLst>
            <pc:docMk/>
            <pc:sldMk cId="230154450" sldId="6060"/>
            <ac:grpSpMk id="12" creationId="{AEA464C9-1B62-5FF0-C064-C7418D45DE34}"/>
          </ac:grpSpMkLst>
        </pc:grpChg>
        <pc:grpChg chg="add del mod">
          <ac:chgData name="松浦英宗" userId="9b03fd3a-662f-49ff-9af1-1b93cf7aab22" providerId="ADAL" clId="{56E9DFAE-DDAD-4FCA-8AED-56B2D15DB479}" dt="2026-02-07T13:38:01.986" v="21402" actId="165"/>
          <ac:grpSpMkLst>
            <pc:docMk/>
            <pc:sldMk cId="230154450" sldId="6060"/>
            <ac:grpSpMk id="20" creationId="{309FFAE5-117C-F0CC-620C-70C7874ABBC9}"/>
          </ac:grpSpMkLst>
        </pc:grpChg>
        <pc:grpChg chg="add mod">
          <ac:chgData name="松浦英宗" userId="9b03fd3a-662f-49ff-9af1-1b93cf7aab22" providerId="ADAL" clId="{56E9DFAE-DDAD-4FCA-8AED-56B2D15DB479}" dt="2026-02-07T13:38:33.172" v="21413" actId="164"/>
          <ac:grpSpMkLst>
            <pc:docMk/>
            <pc:sldMk cId="230154450" sldId="6060"/>
            <ac:grpSpMk id="26" creationId="{928984E1-61BF-795C-58FE-B04BDC1EB50F}"/>
          </ac:grpSpMkLst>
        </pc:grpChg>
        <pc:grpChg chg="add mod topLvl">
          <ac:chgData name="松浦英宗" userId="9b03fd3a-662f-49ff-9af1-1b93cf7aab22" providerId="ADAL" clId="{56E9DFAE-DDAD-4FCA-8AED-56B2D15DB479}" dt="2026-02-07T13:39:26.217" v="21437" actId="14100"/>
          <ac:grpSpMkLst>
            <pc:docMk/>
            <pc:sldMk cId="230154450" sldId="6060"/>
            <ac:grpSpMk id="27" creationId="{768488B7-DB85-D83F-0B44-875F92D51914}"/>
          </ac:grpSpMkLst>
        </pc:grpChg>
        <pc:grpChg chg="add mod">
          <ac:chgData name="松浦英宗" userId="9b03fd3a-662f-49ff-9af1-1b93cf7aab22" providerId="ADAL" clId="{56E9DFAE-DDAD-4FCA-8AED-56B2D15DB479}" dt="2026-02-07T13:39:26.217" v="21437" actId="14100"/>
          <ac:grpSpMkLst>
            <pc:docMk/>
            <pc:sldMk cId="230154450" sldId="6060"/>
            <ac:grpSpMk id="28" creationId="{17CB5F43-0658-A74C-E73F-F9C66887F79C}"/>
          </ac:grpSpMkLst>
        </pc:grpChg>
        <pc:grpChg chg="mod">
          <ac:chgData name="松浦英宗" userId="9b03fd3a-662f-49ff-9af1-1b93cf7aab22" providerId="ADAL" clId="{56E9DFAE-DDAD-4FCA-8AED-56B2D15DB479}" dt="2026-02-07T13:38:36.654" v="21414" actId="571"/>
          <ac:grpSpMkLst>
            <pc:docMk/>
            <pc:sldMk cId="230154450" sldId="6060"/>
            <ac:grpSpMk id="30" creationId="{F2C1A96A-F6D4-3082-7BD8-BAF088B42772}"/>
          </ac:grpSpMkLst>
        </pc:grpChg>
        <pc:grpChg chg="add del mod">
          <ac:chgData name="松浦英宗" userId="9b03fd3a-662f-49ff-9af1-1b93cf7aab22" providerId="ADAL" clId="{56E9DFAE-DDAD-4FCA-8AED-56B2D15DB479}" dt="2026-02-07T13:39:24.202" v="21436" actId="165"/>
          <ac:grpSpMkLst>
            <pc:docMk/>
            <pc:sldMk cId="230154450" sldId="6060"/>
            <ac:grpSpMk id="38" creationId="{BC268B6D-210B-9C07-65B7-33676325EF99}"/>
          </ac:grpSpMkLst>
        </pc:grpChg>
        <pc:cxnChg chg="add mod">
          <ac:chgData name="松浦英宗" userId="9b03fd3a-662f-49ff-9af1-1b93cf7aab22" providerId="ADAL" clId="{56E9DFAE-DDAD-4FCA-8AED-56B2D15DB479}" dt="2026-02-07T13:38:25.866" v="21409" actId="208"/>
          <ac:cxnSpMkLst>
            <pc:docMk/>
            <pc:sldMk cId="230154450" sldId="6060"/>
            <ac:cxnSpMk id="21" creationId="{CEE0004E-1BB2-4E11-0E4C-F928F211C3D2}"/>
          </ac:cxnSpMkLst>
        </pc:cxnChg>
        <pc:cxnChg chg="add mod">
          <ac:chgData name="松浦英宗" userId="9b03fd3a-662f-49ff-9af1-1b93cf7aab22" providerId="ADAL" clId="{56E9DFAE-DDAD-4FCA-8AED-56B2D15DB479}" dt="2026-02-07T13:38:25.866" v="21409" actId="208"/>
          <ac:cxnSpMkLst>
            <pc:docMk/>
            <pc:sldMk cId="230154450" sldId="6060"/>
            <ac:cxnSpMk id="23" creationId="{1A32243A-CD8F-777F-0E36-6BCAFE63FA5D}"/>
          </ac:cxnSpMkLst>
        </pc:cxnChg>
        <pc:cxnChg chg="add mod">
          <ac:chgData name="松浦英宗" userId="9b03fd3a-662f-49ff-9af1-1b93cf7aab22" providerId="ADAL" clId="{56E9DFAE-DDAD-4FCA-8AED-56B2D15DB479}" dt="2026-02-07T13:38:25.866" v="21409" actId="208"/>
          <ac:cxnSpMkLst>
            <pc:docMk/>
            <pc:sldMk cId="230154450" sldId="6060"/>
            <ac:cxnSpMk id="24" creationId="{0D054CA3-7CCD-B2D8-581B-0D3EC9200696}"/>
          </ac:cxnSpMkLst>
        </pc:cxnChg>
        <pc:cxnChg chg="add mod">
          <ac:chgData name="松浦英宗" userId="9b03fd3a-662f-49ff-9af1-1b93cf7aab22" providerId="ADAL" clId="{56E9DFAE-DDAD-4FCA-8AED-56B2D15DB479}" dt="2026-02-07T13:38:25.866" v="21409" actId="208"/>
          <ac:cxnSpMkLst>
            <pc:docMk/>
            <pc:sldMk cId="230154450" sldId="6060"/>
            <ac:cxnSpMk id="25" creationId="{9058BC02-CE0F-184D-8E6B-4BB79AD3BCB9}"/>
          </ac:cxnSpMkLst>
        </pc:cxnChg>
        <pc:cxnChg chg="mod">
          <ac:chgData name="松浦英宗" userId="9b03fd3a-662f-49ff-9af1-1b93cf7aab22" providerId="ADAL" clId="{56E9DFAE-DDAD-4FCA-8AED-56B2D15DB479}" dt="2026-02-07T13:38:40.702" v="21416" actId="208"/>
          <ac:cxnSpMkLst>
            <pc:docMk/>
            <pc:sldMk cId="230154450" sldId="6060"/>
            <ac:cxnSpMk id="34" creationId="{6A3F5860-EA17-308B-91D9-1BCB96FA4EEF}"/>
          </ac:cxnSpMkLst>
        </pc:cxnChg>
        <pc:cxnChg chg="mod">
          <ac:chgData name="松浦英宗" userId="9b03fd3a-662f-49ff-9af1-1b93cf7aab22" providerId="ADAL" clId="{56E9DFAE-DDAD-4FCA-8AED-56B2D15DB479}" dt="2026-02-07T13:38:40.702" v="21416" actId="208"/>
          <ac:cxnSpMkLst>
            <pc:docMk/>
            <pc:sldMk cId="230154450" sldId="6060"/>
            <ac:cxnSpMk id="35" creationId="{F83B752F-8388-AE2F-32D2-C10B25C3426C}"/>
          </ac:cxnSpMkLst>
        </pc:cxnChg>
        <pc:cxnChg chg="mod">
          <ac:chgData name="松浦英宗" userId="9b03fd3a-662f-49ff-9af1-1b93cf7aab22" providerId="ADAL" clId="{56E9DFAE-DDAD-4FCA-8AED-56B2D15DB479}" dt="2026-02-07T13:38:40.702" v="21416" actId="208"/>
          <ac:cxnSpMkLst>
            <pc:docMk/>
            <pc:sldMk cId="230154450" sldId="6060"/>
            <ac:cxnSpMk id="36" creationId="{315DE9D3-2204-EC21-571D-282D04B8FD15}"/>
          </ac:cxnSpMkLst>
        </pc:cxnChg>
        <pc:cxnChg chg="mod">
          <ac:chgData name="松浦英宗" userId="9b03fd3a-662f-49ff-9af1-1b93cf7aab22" providerId="ADAL" clId="{56E9DFAE-DDAD-4FCA-8AED-56B2D15DB479}" dt="2026-02-07T13:38:40.702" v="21416" actId="208"/>
          <ac:cxnSpMkLst>
            <pc:docMk/>
            <pc:sldMk cId="230154450" sldId="6060"/>
            <ac:cxnSpMk id="37" creationId="{7F381486-D77E-0BC4-0CB7-0145831416D7}"/>
          </ac:cxnSpMkLst>
        </pc:cxnChg>
      </pc:sldChg>
      <pc:sldChg chg="addSp delSp modSp add del mod">
        <pc:chgData name="松浦英宗" userId="9b03fd3a-662f-49ff-9af1-1b93cf7aab22" providerId="ADAL" clId="{56E9DFAE-DDAD-4FCA-8AED-56B2D15DB479}" dt="2026-02-07T01:12:05.320" v="17175" actId="47"/>
        <pc:sldMkLst>
          <pc:docMk/>
          <pc:sldMk cId="598515536" sldId="6060"/>
        </pc:sldMkLst>
        <pc:spChg chg="add mod">
          <ac:chgData name="松浦英宗" userId="9b03fd3a-662f-49ff-9af1-1b93cf7aab22" providerId="ADAL" clId="{56E9DFAE-DDAD-4FCA-8AED-56B2D15DB479}" dt="2026-02-06T13:32:40.458" v="17001" actId="207"/>
          <ac:spMkLst>
            <pc:docMk/>
            <pc:sldMk cId="598515536" sldId="6060"/>
            <ac:spMk id="2" creationId="{5523595C-BFC2-66C1-076F-C47405952402}"/>
          </ac:spMkLst>
        </pc:spChg>
        <pc:spChg chg="del">
          <ac:chgData name="松浦英宗" userId="9b03fd3a-662f-49ff-9af1-1b93cf7aab22" providerId="ADAL" clId="{56E9DFAE-DDAD-4FCA-8AED-56B2D15DB479}" dt="2026-02-06T13:31:44.257" v="16944" actId="478"/>
          <ac:spMkLst>
            <pc:docMk/>
            <pc:sldMk cId="598515536" sldId="6060"/>
            <ac:spMk id="3" creationId="{0745BB53-299E-732D-A13D-49EE5CBE0C25}"/>
          </ac:spMkLst>
        </pc:spChg>
        <pc:spChg chg="add mod">
          <ac:chgData name="松浦英宗" userId="9b03fd3a-662f-49ff-9af1-1b93cf7aab22" providerId="ADAL" clId="{56E9DFAE-DDAD-4FCA-8AED-56B2D15DB479}" dt="2026-02-06T13:32:40.458" v="17001" actId="207"/>
          <ac:spMkLst>
            <pc:docMk/>
            <pc:sldMk cId="598515536" sldId="6060"/>
            <ac:spMk id="4" creationId="{ABB57A58-4842-593F-B126-F09E4FD078C6}"/>
          </ac:spMkLst>
        </pc:spChg>
        <pc:picChg chg="add mod ord modCrop">
          <ac:chgData name="松浦英宗" userId="9b03fd3a-662f-49ff-9af1-1b93cf7aab22" providerId="ADAL" clId="{56E9DFAE-DDAD-4FCA-8AED-56B2D15DB479}" dt="2026-02-06T13:33:56.340" v="17009"/>
          <ac:picMkLst>
            <pc:docMk/>
            <pc:sldMk cId="598515536" sldId="6060"/>
            <ac:picMk id="6" creationId="{EBBEA91B-5D2B-92E5-4DFB-1F6FE201F647}"/>
          </ac:picMkLst>
        </pc:picChg>
        <pc:picChg chg="add mod">
          <ac:chgData name="松浦英宗" userId="9b03fd3a-662f-49ff-9af1-1b93cf7aab22" providerId="ADAL" clId="{56E9DFAE-DDAD-4FCA-8AED-56B2D15DB479}" dt="2026-02-06T13:46:45.906" v="17171"/>
          <ac:picMkLst>
            <pc:docMk/>
            <pc:sldMk cId="598515536" sldId="6060"/>
            <ac:picMk id="7" creationId="{6263DD56-00CC-714D-3D05-2C3F93F0AB80}"/>
          </ac:picMkLst>
        </pc:picChg>
        <pc:picChg chg="add del mod">
          <ac:chgData name="松浦英宗" userId="9b03fd3a-662f-49ff-9af1-1b93cf7aab22" providerId="ADAL" clId="{56E9DFAE-DDAD-4FCA-8AED-56B2D15DB479}" dt="2026-02-06T13:46:56.366" v="17174" actId="478"/>
          <ac:picMkLst>
            <pc:docMk/>
            <pc:sldMk cId="598515536" sldId="6060"/>
            <ac:picMk id="8" creationId="{D1AD7368-3CE9-72E3-0AB9-6CCCD2C22DAC}"/>
          </ac:picMkLst>
        </pc:picChg>
      </pc:sldChg>
      <pc:sldChg chg="addSp delSp modSp add del mod ord">
        <pc:chgData name="松浦英宗" userId="9b03fd3a-662f-49ff-9af1-1b93cf7aab22" providerId="ADAL" clId="{56E9DFAE-DDAD-4FCA-8AED-56B2D15DB479}" dt="2026-02-07T06:21:44.436" v="20113" actId="47"/>
        <pc:sldMkLst>
          <pc:docMk/>
          <pc:sldMk cId="1078904217" sldId="6060"/>
        </pc:sldMkLst>
        <pc:spChg chg="mod">
          <ac:chgData name="松浦英宗" userId="9b03fd3a-662f-49ff-9af1-1b93cf7aab22" providerId="ADAL" clId="{56E9DFAE-DDAD-4FCA-8AED-56B2D15DB479}" dt="2026-02-07T02:16:50.949" v="18942" actId="207"/>
          <ac:spMkLst>
            <pc:docMk/>
            <pc:sldMk cId="1078904217" sldId="6060"/>
            <ac:spMk id="6" creationId="{E31AB98F-3155-7436-9200-A58AC559473A}"/>
          </ac:spMkLst>
        </pc:spChg>
        <pc:spChg chg="mod">
          <ac:chgData name="松浦英宗" userId="9b03fd3a-662f-49ff-9af1-1b93cf7aab22" providerId="ADAL" clId="{56E9DFAE-DDAD-4FCA-8AED-56B2D15DB479}" dt="2026-02-07T02:15:05.361" v="18733" actId="20577"/>
          <ac:spMkLst>
            <pc:docMk/>
            <pc:sldMk cId="1078904217" sldId="6060"/>
            <ac:spMk id="17" creationId="{4D227C09-01DB-2BC0-FD01-C1063D749866}"/>
          </ac:spMkLst>
        </pc:spChg>
        <pc:spChg chg="mod">
          <ac:chgData name="松浦英宗" userId="9b03fd3a-662f-49ff-9af1-1b93cf7aab22" providerId="ADAL" clId="{56E9DFAE-DDAD-4FCA-8AED-56B2D15DB479}" dt="2026-02-07T02:15:09.469" v="18746" actId="20577"/>
          <ac:spMkLst>
            <pc:docMk/>
            <pc:sldMk cId="1078904217" sldId="6060"/>
            <ac:spMk id="18" creationId="{C0622455-524B-44C6-7B3F-E1FAE6AC90CD}"/>
          </ac:spMkLst>
        </pc:spChg>
        <pc:spChg chg="mod">
          <ac:chgData name="松浦英宗" userId="9b03fd3a-662f-49ff-9af1-1b93cf7aab22" providerId="ADAL" clId="{56E9DFAE-DDAD-4FCA-8AED-56B2D15DB479}" dt="2026-02-07T02:14:34.749" v="18698"/>
          <ac:spMkLst>
            <pc:docMk/>
            <pc:sldMk cId="1078904217" sldId="6060"/>
            <ac:spMk id="19" creationId="{FDE2A7BB-BA80-32B3-C259-B0B065DEE106}"/>
          </ac:spMkLst>
        </pc:spChg>
        <pc:spChg chg="mod">
          <ac:chgData name="松浦英宗" userId="9b03fd3a-662f-49ff-9af1-1b93cf7aab22" providerId="ADAL" clId="{56E9DFAE-DDAD-4FCA-8AED-56B2D15DB479}" dt="2026-02-07T02:14:40.871" v="18715" actId="20577"/>
          <ac:spMkLst>
            <pc:docMk/>
            <pc:sldMk cId="1078904217" sldId="6060"/>
            <ac:spMk id="20" creationId="{8D0068E0-59CA-2C98-3848-DA286714516A}"/>
          </ac:spMkLst>
        </pc:spChg>
        <pc:spChg chg="mod">
          <ac:chgData name="松浦英宗" userId="9b03fd3a-662f-49ff-9af1-1b93cf7aab22" providerId="ADAL" clId="{56E9DFAE-DDAD-4FCA-8AED-56B2D15DB479}" dt="2026-02-07T02:14:23.119" v="18694"/>
          <ac:spMkLst>
            <pc:docMk/>
            <pc:sldMk cId="1078904217" sldId="6060"/>
            <ac:spMk id="21" creationId="{863B743E-62E1-B946-5622-685F4811B150}"/>
          </ac:spMkLst>
        </pc:spChg>
        <pc:spChg chg="mod">
          <ac:chgData name="松浦英宗" userId="9b03fd3a-662f-49ff-9af1-1b93cf7aab22" providerId="ADAL" clId="{56E9DFAE-DDAD-4FCA-8AED-56B2D15DB479}" dt="2026-02-07T02:14:26.895" v="18696"/>
          <ac:spMkLst>
            <pc:docMk/>
            <pc:sldMk cId="1078904217" sldId="6060"/>
            <ac:spMk id="22" creationId="{92D934E3-77EF-75BA-07B3-5DEFEC6248DA}"/>
          </ac:spMkLst>
        </pc:spChg>
        <pc:spChg chg="mod">
          <ac:chgData name="松浦英宗" userId="9b03fd3a-662f-49ff-9af1-1b93cf7aab22" providerId="ADAL" clId="{56E9DFAE-DDAD-4FCA-8AED-56B2D15DB479}" dt="2026-02-07T02:14:09.343" v="18689" actId="20577"/>
          <ac:spMkLst>
            <pc:docMk/>
            <pc:sldMk cId="1078904217" sldId="6060"/>
            <ac:spMk id="23" creationId="{5597EE71-16C3-87A9-1485-F673897D8A3B}"/>
          </ac:spMkLst>
        </pc:spChg>
        <pc:spChg chg="mod">
          <ac:chgData name="松浦英宗" userId="9b03fd3a-662f-49ff-9af1-1b93cf7aab22" providerId="ADAL" clId="{56E9DFAE-DDAD-4FCA-8AED-56B2D15DB479}" dt="2026-02-07T02:39:05.588" v="19544" actId="2711"/>
          <ac:spMkLst>
            <pc:docMk/>
            <pc:sldMk cId="1078904217" sldId="6060"/>
            <ac:spMk id="24" creationId="{04F03CBE-3D7B-195D-4AFC-CAD37013202A}"/>
          </ac:spMkLst>
        </pc:spChg>
        <pc:spChg chg="mod">
          <ac:chgData name="松浦英宗" userId="9b03fd3a-662f-49ff-9af1-1b93cf7aab22" providerId="ADAL" clId="{56E9DFAE-DDAD-4FCA-8AED-56B2D15DB479}" dt="2026-02-07T02:13:23.376" v="18638"/>
          <ac:spMkLst>
            <pc:docMk/>
            <pc:sldMk cId="1078904217" sldId="6060"/>
            <ac:spMk id="25" creationId="{A996FF26-AECE-F1F8-EDE8-35A3A9997D88}"/>
          </ac:spMkLst>
        </pc:spChg>
        <pc:spChg chg="mod">
          <ac:chgData name="松浦英宗" userId="9b03fd3a-662f-49ff-9af1-1b93cf7aab22" providerId="ADAL" clId="{56E9DFAE-DDAD-4FCA-8AED-56B2D15DB479}" dt="2026-02-07T02:14:03.872" v="18679"/>
          <ac:spMkLst>
            <pc:docMk/>
            <pc:sldMk cId="1078904217" sldId="6060"/>
            <ac:spMk id="26" creationId="{AC2D0D5C-1402-3385-85D8-BC95C8F07759}"/>
          </ac:spMkLst>
        </pc:spChg>
        <pc:spChg chg="mod">
          <ac:chgData name="松浦英宗" userId="9b03fd3a-662f-49ff-9af1-1b93cf7aab22" providerId="ADAL" clId="{56E9DFAE-DDAD-4FCA-8AED-56B2D15DB479}" dt="2026-02-07T02:13:23.376" v="18638"/>
          <ac:spMkLst>
            <pc:docMk/>
            <pc:sldMk cId="1078904217" sldId="6060"/>
            <ac:spMk id="27" creationId="{7E16F74D-CC23-F25A-977B-5B55604753FC}"/>
          </ac:spMkLst>
        </pc:spChg>
        <pc:spChg chg="mod">
          <ac:chgData name="松浦英宗" userId="9b03fd3a-662f-49ff-9af1-1b93cf7aab22" providerId="ADAL" clId="{56E9DFAE-DDAD-4FCA-8AED-56B2D15DB479}" dt="2026-02-07T02:13:58.315" v="18677"/>
          <ac:spMkLst>
            <pc:docMk/>
            <pc:sldMk cId="1078904217" sldId="6060"/>
            <ac:spMk id="28" creationId="{E885867C-74A2-273C-2E3F-1574B41CD482}"/>
          </ac:spMkLst>
        </pc:spChg>
        <pc:spChg chg="add mod ord">
          <ac:chgData name="松浦英宗" userId="9b03fd3a-662f-49ff-9af1-1b93cf7aab22" providerId="ADAL" clId="{56E9DFAE-DDAD-4FCA-8AED-56B2D15DB479}" dt="2026-02-07T02:15:59.422" v="18869" actId="164"/>
          <ac:spMkLst>
            <pc:docMk/>
            <pc:sldMk cId="1078904217" sldId="6060"/>
            <ac:spMk id="29" creationId="{0BBF8273-CAFB-AC00-25D7-6FCE062A77AA}"/>
          </ac:spMkLst>
        </pc:spChg>
        <pc:spChg chg="add mod">
          <ac:chgData name="松浦英宗" userId="9b03fd3a-662f-49ff-9af1-1b93cf7aab22" providerId="ADAL" clId="{56E9DFAE-DDAD-4FCA-8AED-56B2D15DB479}" dt="2026-02-07T02:15:59.422" v="18869" actId="164"/>
          <ac:spMkLst>
            <pc:docMk/>
            <pc:sldMk cId="1078904217" sldId="6060"/>
            <ac:spMk id="30" creationId="{C04D6FEA-9A30-6BCD-D8FF-B6FC5147B423}"/>
          </ac:spMkLst>
        </pc:spChg>
        <pc:spChg chg="add mod">
          <ac:chgData name="松浦英宗" userId="9b03fd3a-662f-49ff-9af1-1b93cf7aab22" providerId="ADAL" clId="{56E9DFAE-DDAD-4FCA-8AED-56B2D15DB479}" dt="2026-02-07T02:16:59.001" v="18944" actId="403"/>
          <ac:spMkLst>
            <pc:docMk/>
            <pc:sldMk cId="1078904217" sldId="6060"/>
            <ac:spMk id="32" creationId="{060347E1-884F-079C-D4AA-DE01E4191115}"/>
          </ac:spMkLst>
        </pc:spChg>
        <pc:spChg chg="add mod">
          <ac:chgData name="松浦英宗" userId="9b03fd3a-662f-49ff-9af1-1b93cf7aab22" providerId="ADAL" clId="{56E9DFAE-DDAD-4FCA-8AED-56B2D15DB479}" dt="2026-02-07T02:16:38.434" v="18941" actId="207"/>
          <ac:spMkLst>
            <pc:docMk/>
            <pc:sldMk cId="1078904217" sldId="6060"/>
            <ac:spMk id="33" creationId="{4990A882-2674-4A45-F3CE-B643EFAD4D0A}"/>
          </ac:spMkLst>
        </pc:spChg>
        <pc:grpChg chg="mod">
          <ac:chgData name="松浦英宗" userId="9b03fd3a-662f-49ff-9af1-1b93cf7aab22" providerId="ADAL" clId="{56E9DFAE-DDAD-4FCA-8AED-56B2D15DB479}" dt="2026-02-07T02:13:34.039" v="18674" actId="1036"/>
          <ac:grpSpMkLst>
            <pc:docMk/>
            <pc:sldMk cId="1078904217" sldId="6060"/>
            <ac:grpSpMk id="4" creationId="{2AFD1AFF-6969-FE74-B602-2D4D2349F22D}"/>
          </ac:grpSpMkLst>
        </pc:grpChg>
        <pc:grpChg chg="add mod">
          <ac:chgData name="松浦英宗" userId="9b03fd3a-662f-49ff-9af1-1b93cf7aab22" providerId="ADAL" clId="{56E9DFAE-DDAD-4FCA-8AED-56B2D15DB479}" dt="2026-02-07T02:16:01.751" v="18870" actId="12789"/>
          <ac:grpSpMkLst>
            <pc:docMk/>
            <pc:sldMk cId="1078904217" sldId="6060"/>
            <ac:grpSpMk id="31" creationId="{A3039DDD-9E22-E736-FF61-2DD3EC3999E1}"/>
          </ac:grpSpMkLst>
        </pc:grpChg>
        <pc:picChg chg="add del mod">
          <ac:chgData name="松浦英宗" userId="9b03fd3a-662f-49ff-9af1-1b93cf7aab22" providerId="ADAL" clId="{56E9DFAE-DDAD-4FCA-8AED-56B2D15DB479}" dt="2026-02-07T01:43:00.295" v="17745" actId="21"/>
          <ac:picMkLst>
            <pc:docMk/>
            <pc:sldMk cId="1078904217" sldId="6060"/>
            <ac:picMk id="3" creationId="{191307B7-D219-3EB5-A785-FFD988AFA585}"/>
          </ac:picMkLst>
        </pc:picChg>
        <pc:cxnChg chg="mod">
          <ac:chgData name="松浦英宗" userId="9b03fd3a-662f-49ff-9af1-1b93cf7aab22" providerId="ADAL" clId="{56E9DFAE-DDAD-4FCA-8AED-56B2D15DB479}" dt="2026-02-07T02:13:42.136" v="18675" actId="208"/>
          <ac:cxnSpMkLst>
            <pc:docMk/>
            <pc:sldMk cId="1078904217" sldId="6060"/>
            <ac:cxnSpMk id="7" creationId="{C3068877-C49F-F951-2709-A3ED41BAC6C2}"/>
          </ac:cxnSpMkLst>
        </pc:cxnChg>
        <pc:cxnChg chg="mod">
          <ac:chgData name="松浦英宗" userId="9b03fd3a-662f-49ff-9af1-1b93cf7aab22" providerId="ADAL" clId="{56E9DFAE-DDAD-4FCA-8AED-56B2D15DB479}" dt="2026-02-07T02:13:42.136" v="18675" actId="208"/>
          <ac:cxnSpMkLst>
            <pc:docMk/>
            <pc:sldMk cId="1078904217" sldId="6060"/>
            <ac:cxnSpMk id="9" creationId="{E847893D-43EA-24FB-2634-32FE5F33718F}"/>
          </ac:cxnSpMkLst>
        </pc:cxnChg>
        <pc:cxnChg chg="mod">
          <ac:chgData name="松浦英宗" userId="9b03fd3a-662f-49ff-9af1-1b93cf7aab22" providerId="ADAL" clId="{56E9DFAE-DDAD-4FCA-8AED-56B2D15DB479}" dt="2026-02-07T02:13:42.136" v="18675" actId="208"/>
          <ac:cxnSpMkLst>
            <pc:docMk/>
            <pc:sldMk cId="1078904217" sldId="6060"/>
            <ac:cxnSpMk id="11" creationId="{DFCDE098-603A-50E7-9D70-6C071F4FD1DB}"/>
          </ac:cxnSpMkLst>
        </pc:cxnChg>
        <pc:cxnChg chg="mod">
          <ac:chgData name="松浦英宗" userId="9b03fd3a-662f-49ff-9af1-1b93cf7aab22" providerId="ADAL" clId="{56E9DFAE-DDAD-4FCA-8AED-56B2D15DB479}" dt="2026-02-07T02:13:42.136" v="18675" actId="208"/>
          <ac:cxnSpMkLst>
            <pc:docMk/>
            <pc:sldMk cId="1078904217" sldId="6060"/>
            <ac:cxnSpMk id="13" creationId="{05208484-B9C4-D476-E27D-D7397BE8562C}"/>
          </ac:cxnSpMkLst>
        </pc:cxnChg>
        <pc:cxnChg chg="mod">
          <ac:chgData name="松浦英宗" userId="9b03fd3a-662f-49ff-9af1-1b93cf7aab22" providerId="ADAL" clId="{56E9DFAE-DDAD-4FCA-8AED-56B2D15DB479}" dt="2026-02-07T02:13:42.136" v="18675" actId="208"/>
          <ac:cxnSpMkLst>
            <pc:docMk/>
            <pc:sldMk cId="1078904217" sldId="6060"/>
            <ac:cxnSpMk id="15" creationId="{04B9BF4B-86F5-88BD-E15C-F9DDD7EEBB34}"/>
          </ac:cxnSpMkLst>
        </pc:cxnChg>
      </pc:sldChg>
      <pc:sldChg chg="add del">
        <pc:chgData name="松浦英宗" userId="9b03fd3a-662f-49ff-9af1-1b93cf7aab22" providerId="ADAL" clId="{56E9DFAE-DDAD-4FCA-8AED-56B2D15DB479}" dt="2026-02-06T00:20:23.046" v="16096" actId="47"/>
        <pc:sldMkLst>
          <pc:docMk/>
          <pc:sldMk cId="3653466332" sldId="6060"/>
        </pc:sldMkLst>
      </pc:sldChg>
      <pc:sldChg chg="delSp add del mod">
        <pc:chgData name="松浦英宗" userId="9b03fd3a-662f-49ff-9af1-1b93cf7aab22" providerId="ADAL" clId="{56E9DFAE-DDAD-4FCA-8AED-56B2D15DB479}" dt="2026-02-07T13:58:04.321" v="21444" actId="47"/>
        <pc:sldMkLst>
          <pc:docMk/>
          <pc:sldMk cId="632910124" sldId="6061"/>
        </pc:sldMkLst>
        <pc:spChg chg="del">
          <ac:chgData name="松浦英宗" userId="9b03fd3a-662f-49ff-9af1-1b93cf7aab22" providerId="ADAL" clId="{56E9DFAE-DDAD-4FCA-8AED-56B2D15DB479}" dt="2026-02-07T13:39:36.942" v="21439" actId="478"/>
          <ac:spMkLst>
            <pc:docMk/>
            <pc:sldMk cId="632910124" sldId="6061"/>
            <ac:spMk id="3" creationId="{A10597CF-0511-CD75-71B2-08948EAA552B}"/>
          </ac:spMkLst>
        </pc:spChg>
        <pc:spChg chg="del">
          <ac:chgData name="松浦英宗" userId="9b03fd3a-662f-49ff-9af1-1b93cf7aab22" providerId="ADAL" clId="{56E9DFAE-DDAD-4FCA-8AED-56B2D15DB479}" dt="2026-02-07T13:39:36.942" v="21439" actId="478"/>
          <ac:spMkLst>
            <pc:docMk/>
            <pc:sldMk cId="632910124" sldId="6061"/>
            <ac:spMk id="4" creationId="{86250143-8711-768E-B186-BA8FB221B30D}"/>
          </ac:spMkLst>
        </pc:spChg>
        <pc:spChg chg="del">
          <ac:chgData name="松浦英宗" userId="9b03fd3a-662f-49ff-9af1-1b93cf7aab22" providerId="ADAL" clId="{56E9DFAE-DDAD-4FCA-8AED-56B2D15DB479}" dt="2026-02-07T13:39:36.942" v="21439" actId="478"/>
          <ac:spMkLst>
            <pc:docMk/>
            <pc:sldMk cId="632910124" sldId="6061"/>
            <ac:spMk id="5" creationId="{D778435C-4358-6B98-8A48-A02F06C4BFF2}"/>
          </ac:spMkLst>
        </pc:spChg>
        <pc:spChg chg="del">
          <ac:chgData name="松浦英宗" userId="9b03fd3a-662f-49ff-9af1-1b93cf7aab22" providerId="ADAL" clId="{56E9DFAE-DDAD-4FCA-8AED-56B2D15DB479}" dt="2026-02-07T13:39:36.942" v="21439" actId="478"/>
          <ac:spMkLst>
            <pc:docMk/>
            <pc:sldMk cId="632910124" sldId="6061"/>
            <ac:spMk id="6" creationId="{38454002-3B12-EB14-E2C1-7D1A60FD5EE8}"/>
          </ac:spMkLst>
        </pc:spChg>
        <pc:grpChg chg="del">
          <ac:chgData name="松浦英宗" userId="9b03fd3a-662f-49ff-9af1-1b93cf7aab22" providerId="ADAL" clId="{56E9DFAE-DDAD-4FCA-8AED-56B2D15DB479}" dt="2026-02-07T13:39:36.942" v="21439" actId="478"/>
          <ac:grpSpMkLst>
            <pc:docMk/>
            <pc:sldMk cId="632910124" sldId="6061"/>
            <ac:grpSpMk id="11" creationId="{24114E5A-5FB5-A0CC-8E15-37F90ADEF411}"/>
          </ac:grpSpMkLst>
        </pc:grpChg>
      </pc:sldChg>
      <pc:sldChg chg="addSp delSp modSp add del mod ord">
        <pc:chgData name="松浦英宗" userId="9b03fd3a-662f-49ff-9af1-1b93cf7aab22" providerId="ADAL" clId="{56E9DFAE-DDAD-4FCA-8AED-56B2D15DB479}" dt="2026-02-07T06:21:44.436" v="20113" actId="47"/>
        <pc:sldMkLst>
          <pc:docMk/>
          <pc:sldMk cId="1254962191" sldId="6061"/>
        </pc:sldMkLst>
        <pc:spChg chg="add mod">
          <ac:chgData name="松浦英宗" userId="9b03fd3a-662f-49ff-9af1-1b93cf7aab22" providerId="ADAL" clId="{56E9DFAE-DDAD-4FCA-8AED-56B2D15DB479}" dt="2026-02-07T02:17:43.404" v="18951" actId="207"/>
          <ac:spMkLst>
            <pc:docMk/>
            <pc:sldMk cId="1254962191" sldId="6061"/>
            <ac:spMk id="2" creationId="{5BD40DD9-A2CA-CEDA-87A1-F421C744066B}"/>
          </ac:spMkLst>
        </pc:spChg>
        <pc:spChg chg="add mod">
          <ac:chgData name="松浦英宗" userId="9b03fd3a-662f-49ff-9af1-1b93cf7aab22" providerId="ADAL" clId="{56E9DFAE-DDAD-4FCA-8AED-56B2D15DB479}" dt="2026-02-07T02:17:41.249" v="18950" actId="207"/>
          <ac:spMkLst>
            <pc:docMk/>
            <pc:sldMk cId="1254962191" sldId="6061"/>
            <ac:spMk id="3" creationId="{D10EE14A-8665-42CA-54A9-8C5CA6C81072}"/>
          </ac:spMkLst>
        </pc:spChg>
        <pc:spChg chg="add mod">
          <ac:chgData name="松浦英宗" userId="9b03fd3a-662f-49ff-9af1-1b93cf7aab22" providerId="ADAL" clId="{56E9DFAE-DDAD-4FCA-8AED-56B2D15DB479}" dt="2026-02-07T02:26:20.275" v="19277" actId="12789"/>
          <ac:spMkLst>
            <pc:docMk/>
            <pc:sldMk cId="1254962191" sldId="6061"/>
            <ac:spMk id="4" creationId="{B5E72ACD-75C9-0AE7-82F6-FE3831B13E90}"/>
          </ac:spMkLst>
        </pc:spChg>
        <pc:spChg chg="add mod">
          <ac:chgData name="松浦英宗" userId="9b03fd3a-662f-49ff-9af1-1b93cf7aab22" providerId="ADAL" clId="{56E9DFAE-DDAD-4FCA-8AED-56B2D15DB479}" dt="2026-02-07T02:18:15.077" v="18977" actId="1036"/>
          <ac:spMkLst>
            <pc:docMk/>
            <pc:sldMk cId="1254962191" sldId="6061"/>
            <ac:spMk id="5" creationId="{1089CC9E-1CCA-FBDE-2D12-05AD846D5A74}"/>
          </ac:spMkLst>
        </pc:spChg>
        <pc:spChg chg="del">
          <ac:chgData name="松浦英宗" userId="9b03fd3a-662f-49ff-9af1-1b93cf7aab22" providerId="ADAL" clId="{56E9DFAE-DDAD-4FCA-8AED-56B2D15DB479}" dt="2026-02-07T02:17:24.333" v="18945" actId="478"/>
          <ac:spMkLst>
            <pc:docMk/>
            <pc:sldMk cId="1254962191" sldId="6061"/>
            <ac:spMk id="6" creationId="{35D4147F-3238-E6E2-7645-8031480160F8}"/>
          </ac:spMkLst>
        </pc:spChg>
        <pc:spChg chg="add del mod">
          <ac:chgData name="松浦英宗" userId="9b03fd3a-662f-49ff-9af1-1b93cf7aab22" providerId="ADAL" clId="{56E9DFAE-DDAD-4FCA-8AED-56B2D15DB479}" dt="2026-02-07T02:18:42.384" v="18980" actId="478"/>
          <ac:spMkLst>
            <pc:docMk/>
            <pc:sldMk cId="1254962191" sldId="6061"/>
            <ac:spMk id="7" creationId="{AD9C5FF9-967C-2257-82A1-6C9B89FB809F}"/>
          </ac:spMkLst>
        </pc:spChg>
        <pc:spChg chg="add mod">
          <ac:chgData name="松浦英宗" userId="9b03fd3a-662f-49ff-9af1-1b93cf7aab22" providerId="ADAL" clId="{56E9DFAE-DDAD-4FCA-8AED-56B2D15DB479}" dt="2026-02-07T02:26:14.333" v="19257" actId="403"/>
          <ac:spMkLst>
            <pc:docMk/>
            <pc:sldMk cId="1254962191" sldId="6061"/>
            <ac:spMk id="8" creationId="{1624580C-3A2F-DE13-2AB3-8ED21C6E9C98}"/>
          </ac:spMkLst>
        </pc:spChg>
        <pc:spChg chg="add mod">
          <ac:chgData name="松浦英宗" userId="9b03fd3a-662f-49ff-9af1-1b93cf7aab22" providerId="ADAL" clId="{56E9DFAE-DDAD-4FCA-8AED-56B2D15DB479}" dt="2026-02-07T02:26:14.333" v="19257" actId="403"/>
          <ac:spMkLst>
            <pc:docMk/>
            <pc:sldMk cId="1254962191" sldId="6061"/>
            <ac:spMk id="9" creationId="{9F65D4BE-3796-B1F0-E88D-026FBFD02333}"/>
          </ac:spMkLst>
        </pc:spChg>
        <pc:spChg chg="add mod">
          <ac:chgData name="松浦英宗" userId="9b03fd3a-662f-49ff-9af1-1b93cf7aab22" providerId="ADAL" clId="{56E9DFAE-DDAD-4FCA-8AED-56B2D15DB479}" dt="2026-02-07T02:19:05.729" v="19022" actId="571"/>
          <ac:spMkLst>
            <pc:docMk/>
            <pc:sldMk cId="1254962191" sldId="6061"/>
            <ac:spMk id="11" creationId="{7C0D3DF7-AC11-D1E7-7598-DED0F5BDA493}"/>
          </ac:spMkLst>
        </pc:spChg>
        <pc:spChg chg="mod">
          <ac:chgData name="松浦英宗" userId="9b03fd3a-662f-49ff-9af1-1b93cf7aab22" providerId="ADAL" clId="{56E9DFAE-DDAD-4FCA-8AED-56B2D15DB479}" dt="2026-02-07T02:19:05.729" v="19022" actId="571"/>
          <ac:spMkLst>
            <pc:docMk/>
            <pc:sldMk cId="1254962191" sldId="6061"/>
            <ac:spMk id="13" creationId="{F4D3D876-311D-FE09-A53C-7DB8D4427464}"/>
          </ac:spMkLst>
        </pc:spChg>
        <pc:spChg chg="mod">
          <ac:chgData name="松浦英宗" userId="9b03fd3a-662f-49ff-9af1-1b93cf7aab22" providerId="ADAL" clId="{56E9DFAE-DDAD-4FCA-8AED-56B2D15DB479}" dt="2026-02-07T02:19:05.729" v="19022" actId="571"/>
          <ac:spMkLst>
            <pc:docMk/>
            <pc:sldMk cId="1254962191" sldId="6061"/>
            <ac:spMk id="14" creationId="{6D060BF0-23F3-065E-E283-D95DCE48D082}"/>
          </ac:spMkLst>
        </pc:spChg>
        <pc:spChg chg="mod">
          <ac:chgData name="松浦英宗" userId="9b03fd3a-662f-49ff-9af1-1b93cf7aab22" providerId="ADAL" clId="{56E9DFAE-DDAD-4FCA-8AED-56B2D15DB479}" dt="2026-02-07T02:26:14.333" v="19257" actId="403"/>
          <ac:spMkLst>
            <pc:docMk/>
            <pc:sldMk cId="1254962191" sldId="6061"/>
            <ac:spMk id="16" creationId="{A25F0C20-93DD-649A-62F1-99449255F00E}"/>
          </ac:spMkLst>
        </pc:spChg>
        <pc:spChg chg="mod">
          <ac:chgData name="松浦英宗" userId="9b03fd3a-662f-49ff-9af1-1b93cf7aab22" providerId="ADAL" clId="{56E9DFAE-DDAD-4FCA-8AED-56B2D15DB479}" dt="2026-02-07T02:26:14.333" v="19257" actId="403"/>
          <ac:spMkLst>
            <pc:docMk/>
            <pc:sldMk cId="1254962191" sldId="6061"/>
            <ac:spMk id="17" creationId="{D5CD2440-F7C2-54A3-5282-FA4700D4BBA0}"/>
          </ac:spMkLst>
        </pc:spChg>
        <pc:spChg chg="mod">
          <ac:chgData name="松浦英宗" userId="9b03fd3a-662f-49ff-9af1-1b93cf7aab22" providerId="ADAL" clId="{56E9DFAE-DDAD-4FCA-8AED-56B2D15DB479}" dt="2026-02-07T02:39:17.958" v="19545" actId="2711"/>
          <ac:spMkLst>
            <pc:docMk/>
            <pc:sldMk cId="1254962191" sldId="6061"/>
            <ac:spMk id="19" creationId="{CB5CD934-120F-96C5-ED0E-47FC79F1E277}"/>
          </ac:spMkLst>
        </pc:spChg>
        <pc:spChg chg="mod">
          <ac:chgData name="松浦英宗" userId="9b03fd3a-662f-49ff-9af1-1b93cf7aab22" providerId="ADAL" clId="{56E9DFAE-DDAD-4FCA-8AED-56B2D15DB479}" dt="2026-02-07T02:26:14.333" v="19257" actId="403"/>
          <ac:spMkLst>
            <pc:docMk/>
            <pc:sldMk cId="1254962191" sldId="6061"/>
            <ac:spMk id="20" creationId="{E65448E2-46CA-0187-A24D-181241161E41}"/>
          </ac:spMkLst>
        </pc:spChg>
        <pc:spChg chg="mod">
          <ac:chgData name="松浦英宗" userId="9b03fd3a-662f-49ff-9af1-1b93cf7aab22" providerId="ADAL" clId="{56E9DFAE-DDAD-4FCA-8AED-56B2D15DB479}" dt="2026-02-07T02:26:14.333" v="19257" actId="403"/>
          <ac:spMkLst>
            <pc:docMk/>
            <pc:sldMk cId="1254962191" sldId="6061"/>
            <ac:spMk id="22" creationId="{BF85404B-E295-B484-6FDF-1A9B6144E399}"/>
          </ac:spMkLst>
        </pc:spChg>
        <pc:spChg chg="mod">
          <ac:chgData name="松浦英宗" userId="9b03fd3a-662f-49ff-9af1-1b93cf7aab22" providerId="ADAL" clId="{56E9DFAE-DDAD-4FCA-8AED-56B2D15DB479}" dt="2026-02-07T02:26:14.333" v="19257" actId="403"/>
          <ac:spMkLst>
            <pc:docMk/>
            <pc:sldMk cId="1254962191" sldId="6061"/>
            <ac:spMk id="23" creationId="{44E68919-21A3-0863-872D-FF296519C3B6}"/>
          </ac:spMkLst>
        </pc:spChg>
        <pc:spChg chg="mod">
          <ac:chgData name="松浦英宗" userId="9b03fd3a-662f-49ff-9af1-1b93cf7aab22" providerId="ADAL" clId="{56E9DFAE-DDAD-4FCA-8AED-56B2D15DB479}" dt="2026-02-07T02:26:14.333" v="19257" actId="403"/>
          <ac:spMkLst>
            <pc:docMk/>
            <pc:sldMk cId="1254962191" sldId="6061"/>
            <ac:spMk id="25" creationId="{7230B971-12CD-5E58-02CE-B407CE523876}"/>
          </ac:spMkLst>
        </pc:spChg>
        <pc:spChg chg="mod">
          <ac:chgData name="松浦英宗" userId="9b03fd3a-662f-49ff-9af1-1b93cf7aab22" providerId="ADAL" clId="{56E9DFAE-DDAD-4FCA-8AED-56B2D15DB479}" dt="2026-02-07T02:26:14.333" v="19257" actId="403"/>
          <ac:spMkLst>
            <pc:docMk/>
            <pc:sldMk cId="1254962191" sldId="6061"/>
            <ac:spMk id="26" creationId="{1F3E216B-2E20-91B6-DC8F-C5D41B7A4E2B}"/>
          </ac:spMkLst>
        </pc:spChg>
        <pc:spChg chg="del mod">
          <ac:chgData name="松浦英宗" userId="9b03fd3a-662f-49ff-9af1-1b93cf7aab22" providerId="ADAL" clId="{56E9DFAE-DDAD-4FCA-8AED-56B2D15DB479}" dt="2026-02-07T02:26:10.374" v="19255" actId="478"/>
          <ac:spMkLst>
            <pc:docMk/>
            <pc:sldMk cId="1254962191" sldId="6061"/>
            <ac:spMk id="28" creationId="{BA3B87E5-48FC-C703-418F-39CA14DF080A}"/>
          </ac:spMkLst>
        </pc:spChg>
        <pc:spChg chg="del mod">
          <ac:chgData name="松浦英宗" userId="9b03fd3a-662f-49ff-9af1-1b93cf7aab22" providerId="ADAL" clId="{56E9DFAE-DDAD-4FCA-8AED-56B2D15DB479}" dt="2026-02-07T02:26:10.374" v="19255" actId="478"/>
          <ac:spMkLst>
            <pc:docMk/>
            <pc:sldMk cId="1254962191" sldId="6061"/>
            <ac:spMk id="29" creationId="{C72AEA71-2BCA-6A47-3AB9-2339628A566C}"/>
          </ac:spMkLst>
        </pc:spChg>
        <pc:spChg chg="add mod">
          <ac:chgData name="松浦英宗" userId="9b03fd3a-662f-49ff-9af1-1b93cf7aab22" providerId="ADAL" clId="{56E9DFAE-DDAD-4FCA-8AED-56B2D15DB479}" dt="2026-02-07T02:26:56.676" v="19357" actId="14100"/>
          <ac:spMkLst>
            <pc:docMk/>
            <pc:sldMk cId="1254962191" sldId="6061"/>
            <ac:spMk id="33" creationId="{EFDABDDB-4CF1-CD5E-7ACE-9EB675384518}"/>
          </ac:spMkLst>
        </pc:spChg>
        <pc:grpChg chg="add mod">
          <ac:chgData name="松浦英宗" userId="9b03fd3a-662f-49ff-9af1-1b93cf7aab22" providerId="ADAL" clId="{56E9DFAE-DDAD-4FCA-8AED-56B2D15DB479}" dt="2026-02-07T02:19:24.334" v="19027" actId="164"/>
          <ac:grpSpMkLst>
            <pc:docMk/>
            <pc:sldMk cId="1254962191" sldId="6061"/>
            <ac:grpSpMk id="10" creationId="{B71E292A-15FD-DBFE-FBC7-E1F6FA023B30}"/>
          </ac:grpSpMkLst>
        </pc:grpChg>
        <pc:grpChg chg="add mod">
          <ac:chgData name="松浦英宗" userId="9b03fd3a-662f-49ff-9af1-1b93cf7aab22" providerId="ADAL" clId="{56E9DFAE-DDAD-4FCA-8AED-56B2D15DB479}" dt="2026-02-07T02:19:05.729" v="19022" actId="571"/>
          <ac:grpSpMkLst>
            <pc:docMk/>
            <pc:sldMk cId="1254962191" sldId="6061"/>
            <ac:grpSpMk id="12" creationId="{A8CBA915-4D9E-3C10-55C9-B42A1CB07599}"/>
          </ac:grpSpMkLst>
        </pc:grpChg>
        <pc:grpChg chg="add mod">
          <ac:chgData name="松浦英宗" userId="9b03fd3a-662f-49ff-9af1-1b93cf7aab22" providerId="ADAL" clId="{56E9DFAE-DDAD-4FCA-8AED-56B2D15DB479}" dt="2026-02-07T02:19:24.334" v="19027" actId="164"/>
          <ac:grpSpMkLst>
            <pc:docMk/>
            <pc:sldMk cId="1254962191" sldId="6061"/>
            <ac:grpSpMk id="15" creationId="{F6D34C37-D3DF-1C26-C68A-7F7584084880}"/>
          </ac:grpSpMkLst>
        </pc:grpChg>
        <pc:grpChg chg="add mod">
          <ac:chgData name="松浦英宗" userId="9b03fd3a-662f-49ff-9af1-1b93cf7aab22" providerId="ADAL" clId="{56E9DFAE-DDAD-4FCA-8AED-56B2D15DB479}" dt="2026-02-07T02:19:24.334" v="19027" actId="164"/>
          <ac:grpSpMkLst>
            <pc:docMk/>
            <pc:sldMk cId="1254962191" sldId="6061"/>
            <ac:grpSpMk id="18" creationId="{A6E35990-8931-57B5-0380-F0C85179939F}"/>
          </ac:grpSpMkLst>
        </pc:grpChg>
        <pc:grpChg chg="add mod">
          <ac:chgData name="松浦英宗" userId="9b03fd3a-662f-49ff-9af1-1b93cf7aab22" providerId="ADAL" clId="{56E9DFAE-DDAD-4FCA-8AED-56B2D15DB479}" dt="2026-02-07T02:19:24.334" v="19027" actId="164"/>
          <ac:grpSpMkLst>
            <pc:docMk/>
            <pc:sldMk cId="1254962191" sldId="6061"/>
            <ac:grpSpMk id="21" creationId="{3455F0A8-110D-42F5-92D2-AA3EDCCAF9F7}"/>
          </ac:grpSpMkLst>
        </pc:grpChg>
        <pc:grpChg chg="add mod">
          <ac:chgData name="松浦英宗" userId="9b03fd3a-662f-49ff-9af1-1b93cf7aab22" providerId="ADAL" clId="{56E9DFAE-DDAD-4FCA-8AED-56B2D15DB479}" dt="2026-02-07T02:19:24.334" v="19027" actId="164"/>
          <ac:grpSpMkLst>
            <pc:docMk/>
            <pc:sldMk cId="1254962191" sldId="6061"/>
            <ac:grpSpMk id="24" creationId="{E44D9BFE-4799-6564-244F-F4C968615ABB}"/>
          </ac:grpSpMkLst>
        </pc:grpChg>
        <pc:grpChg chg="add del mod">
          <ac:chgData name="松浦英宗" userId="9b03fd3a-662f-49ff-9af1-1b93cf7aab22" providerId="ADAL" clId="{56E9DFAE-DDAD-4FCA-8AED-56B2D15DB479}" dt="2026-02-07T02:26:10.374" v="19255" actId="478"/>
          <ac:grpSpMkLst>
            <pc:docMk/>
            <pc:sldMk cId="1254962191" sldId="6061"/>
            <ac:grpSpMk id="27" creationId="{1E3D718F-16C2-BB05-9373-7788589FEB1F}"/>
          </ac:grpSpMkLst>
        </pc:grpChg>
        <pc:grpChg chg="add mod">
          <ac:chgData name="松浦英宗" userId="9b03fd3a-662f-49ff-9af1-1b93cf7aab22" providerId="ADAL" clId="{56E9DFAE-DDAD-4FCA-8AED-56B2D15DB479}" dt="2026-02-07T02:26:26.448" v="19278" actId="14100"/>
          <ac:grpSpMkLst>
            <pc:docMk/>
            <pc:sldMk cId="1254962191" sldId="6061"/>
            <ac:grpSpMk id="30" creationId="{A55A3B81-BDB9-23DE-ED1D-DF8D1543456F}"/>
          </ac:grpSpMkLst>
        </pc:grpChg>
        <pc:picChg chg="add mod modCrop">
          <ac:chgData name="松浦英宗" userId="9b03fd3a-662f-49ff-9af1-1b93cf7aab22" providerId="ADAL" clId="{56E9DFAE-DDAD-4FCA-8AED-56B2D15DB479}" dt="2026-02-07T02:21:39.684" v="19057" actId="1037"/>
          <ac:picMkLst>
            <pc:docMk/>
            <pc:sldMk cId="1254962191" sldId="6061"/>
            <ac:picMk id="32" creationId="{B9B1ACF4-8523-5280-0B61-6102360DDC35}"/>
          </ac:picMkLst>
        </pc:picChg>
      </pc:sldChg>
      <pc:sldChg chg="add del">
        <pc:chgData name="松浦英宗" userId="9b03fd3a-662f-49ff-9af1-1b93cf7aab22" providerId="ADAL" clId="{56E9DFAE-DDAD-4FCA-8AED-56B2D15DB479}" dt="2026-02-06T00:20:23.046" v="16096" actId="47"/>
        <pc:sldMkLst>
          <pc:docMk/>
          <pc:sldMk cId="2277113510" sldId="6061"/>
        </pc:sldMkLst>
      </pc:sldChg>
      <pc:sldChg chg="add del">
        <pc:chgData name="松浦英宗" userId="9b03fd3a-662f-49ff-9af1-1b93cf7aab22" providerId="ADAL" clId="{56E9DFAE-DDAD-4FCA-8AED-56B2D15DB479}" dt="2026-02-07T13:25:29.077" v="21065" actId="47"/>
        <pc:sldMkLst>
          <pc:docMk/>
          <pc:sldMk cId="2509519616" sldId="6061"/>
        </pc:sldMkLst>
      </pc:sldChg>
      <pc:sldChg chg="add del">
        <pc:chgData name="松浦英宗" userId="9b03fd3a-662f-49ff-9af1-1b93cf7aab22" providerId="ADAL" clId="{56E9DFAE-DDAD-4FCA-8AED-56B2D15DB479}" dt="2026-02-06T13:34:03.721" v="17010" actId="47"/>
        <pc:sldMkLst>
          <pc:docMk/>
          <pc:sldMk cId="3426083256" sldId="6061"/>
        </pc:sldMkLst>
      </pc:sldChg>
      <pc:sldChg chg="add del">
        <pc:chgData name="松浦英宗" userId="9b03fd3a-662f-49ff-9af1-1b93cf7aab22" providerId="ADAL" clId="{56E9DFAE-DDAD-4FCA-8AED-56B2D15DB479}" dt="2026-02-07T13:58:04.321" v="21444" actId="47"/>
        <pc:sldMkLst>
          <pc:docMk/>
          <pc:sldMk cId="803496153" sldId="6062"/>
        </pc:sldMkLst>
      </pc:sldChg>
      <pc:sldChg chg="addSp delSp modSp add del mod ord">
        <pc:chgData name="松浦英宗" userId="9b03fd3a-662f-49ff-9af1-1b93cf7aab22" providerId="ADAL" clId="{56E9DFAE-DDAD-4FCA-8AED-56B2D15DB479}" dt="2026-02-07T06:21:44.436" v="20113" actId="47"/>
        <pc:sldMkLst>
          <pc:docMk/>
          <pc:sldMk cId="1693054484" sldId="6062"/>
        </pc:sldMkLst>
        <pc:spChg chg="add mod">
          <ac:chgData name="松浦英宗" userId="9b03fd3a-662f-49ff-9af1-1b93cf7aab22" providerId="ADAL" clId="{56E9DFAE-DDAD-4FCA-8AED-56B2D15DB479}" dt="2026-02-07T02:33:43.255" v="19371" actId="207"/>
          <ac:spMkLst>
            <pc:docMk/>
            <pc:sldMk cId="1693054484" sldId="6062"/>
            <ac:spMk id="2" creationId="{9C7E09CE-AA49-1609-EE51-838710817322}"/>
          </ac:spMkLst>
        </pc:spChg>
        <pc:spChg chg="add mod ord">
          <ac:chgData name="松浦英宗" userId="9b03fd3a-662f-49ff-9af1-1b93cf7aab22" providerId="ADAL" clId="{56E9DFAE-DDAD-4FCA-8AED-56B2D15DB479}" dt="2026-02-07T02:39:51.532" v="19546" actId="207"/>
          <ac:spMkLst>
            <pc:docMk/>
            <pc:sldMk cId="1693054484" sldId="6062"/>
            <ac:spMk id="3" creationId="{E76FB19A-26DE-5489-0A58-6CE35297117A}"/>
          </ac:spMkLst>
        </pc:spChg>
        <pc:spChg chg="add del mod">
          <ac:chgData name="松浦英宗" userId="9b03fd3a-662f-49ff-9af1-1b93cf7aab22" providerId="ADAL" clId="{56E9DFAE-DDAD-4FCA-8AED-56B2D15DB479}" dt="2026-02-07T02:33:47.056" v="19382" actId="478"/>
          <ac:spMkLst>
            <pc:docMk/>
            <pc:sldMk cId="1693054484" sldId="6062"/>
            <ac:spMk id="4" creationId="{28E9809E-BEE9-9B20-489A-F8B910078F6B}"/>
          </ac:spMkLst>
        </pc:spChg>
        <pc:spChg chg="mod">
          <ac:chgData name="松浦英宗" userId="9b03fd3a-662f-49ff-9af1-1b93cf7aab22" providerId="ADAL" clId="{56E9DFAE-DDAD-4FCA-8AED-56B2D15DB479}" dt="2026-02-07T02:33:59.392" v="19401" actId="12788"/>
          <ac:spMkLst>
            <pc:docMk/>
            <pc:sldMk cId="1693054484" sldId="6062"/>
            <ac:spMk id="6" creationId="{15D91F03-4675-E77D-3A1D-CD6E763D56AB}"/>
          </ac:spMkLst>
        </pc:spChg>
        <pc:spChg chg="mod topLvl">
          <ac:chgData name="松浦英宗" userId="9b03fd3a-662f-49ff-9af1-1b93cf7aab22" providerId="ADAL" clId="{56E9DFAE-DDAD-4FCA-8AED-56B2D15DB479}" dt="2026-02-07T02:40:08.994" v="19567" actId="207"/>
          <ac:spMkLst>
            <pc:docMk/>
            <pc:sldMk cId="1693054484" sldId="6062"/>
            <ac:spMk id="13" creationId="{FA0557D2-7CFE-7484-71C9-2E8AC06D9781}"/>
          </ac:spMkLst>
        </pc:spChg>
        <pc:spChg chg="mod topLvl">
          <ac:chgData name="松浦英宗" userId="9b03fd3a-662f-49ff-9af1-1b93cf7aab22" providerId="ADAL" clId="{56E9DFAE-DDAD-4FCA-8AED-56B2D15DB479}" dt="2026-02-07T02:40:08.994" v="19567" actId="207"/>
          <ac:spMkLst>
            <pc:docMk/>
            <pc:sldMk cId="1693054484" sldId="6062"/>
            <ac:spMk id="14" creationId="{F68AAFEC-8790-3F05-6B3C-695C9236AFF4}"/>
          </ac:spMkLst>
        </pc:spChg>
        <pc:spChg chg="mod topLvl">
          <ac:chgData name="松浦英宗" userId="9b03fd3a-662f-49ff-9af1-1b93cf7aab22" providerId="ADAL" clId="{56E9DFAE-DDAD-4FCA-8AED-56B2D15DB479}" dt="2026-02-07T02:40:08.994" v="19567" actId="207"/>
          <ac:spMkLst>
            <pc:docMk/>
            <pc:sldMk cId="1693054484" sldId="6062"/>
            <ac:spMk id="15" creationId="{148381BA-259B-3D9E-46DF-DB65F669360B}"/>
          </ac:spMkLst>
        </pc:spChg>
        <pc:spChg chg="mod topLvl">
          <ac:chgData name="松浦英宗" userId="9b03fd3a-662f-49ff-9af1-1b93cf7aab22" providerId="ADAL" clId="{56E9DFAE-DDAD-4FCA-8AED-56B2D15DB479}" dt="2026-02-07T02:36:12.809" v="19501"/>
          <ac:spMkLst>
            <pc:docMk/>
            <pc:sldMk cId="1693054484" sldId="6062"/>
            <ac:spMk id="16" creationId="{FEED7E5D-1479-ED36-538B-E632C616FB92}"/>
          </ac:spMkLst>
        </pc:spChg>
        <pc:spChg chg="mod topLvl">
          <ac:chgData name="松浦英宗" userId="9b03fd3a-662f-49ff-9af1-1b93cf7aab22" providerId="ADAL" clId="{56E9DFAE-DDAD-4FCA-8AED-56B2D15DB479}" dt="2026-02-07T02:40:08.994" v="19567" actId="207"/>
          <ac:spMkLst>
            <pc:docMk/>
            <pc:sldMk cId="1693054484" sldId="6062"/>
            <ac:spMk id="17" creationId="{EFC6329C-DAF1-91A9-E3C9-504059FF24DA}"/>
          </ac:spMkLst>
        </pc:spChg>
        <pc:spChg chg="mod topLvl">
          <ac:chgData name="松浦英宗" userId="9b03fd3a-662f-49ff-9af1-1b93cf7aab22" providerId="ADAL" clId="{56E9DFAE-DDAD-4FCA-8AED-56B2D15DB479}" dt="2026-02-07T02:40:08.994" v="19567" actId="207"/>
          <ac:spMkLst>
            <pc:docMk/>
            <pc:sldMk cId="1693054484" sldId="6062"/>
            <ac:spMk id="18" creationId="{265B080A-0E5C-9F36-B6E7-D7861C66284C}"/>
          </ac:spMkLst>
        </pc:spChg>
        <pc:spChg chg="mod topLvl">
          <ac:chgData name="松浦英宗" userId="9b03fd3a-662f-49ff-9af1-1b93cf7aab22" providerId="ADAL" clId="{56E9DFAE-DDAD-4FCA-8AED-56B2D15DB479}" dt="2026-02-07T02:40:08.994" v="19567" actId="207"/>
          <ac:spMkLst>
            <pc:docMk/>
            <pc:sldMk cId="1693054484" sldId="6062"/>
            <ac:spMk id="19" creationId="{FE4F27FD-3FDE-31C7-B579-147E8D2D331D}"/>
          </ac:spMkLst>
        </pc:spChg>
        <pc:spChg chg="del mod">
          <ac:chgData name="松浦英宗" userId="9b03fd3a-662f-49ff-9af1-1b93cf7aab22" providerId="ADAL" clId="{56E9DFAE-DDAD-4FCA-8AED-56B2D15DB479}" dt="2026-02-07T02:35:32.020" v="19431" actId="478"/>
          <ac:spMkLst>
            <pc:docMk/>
            <pc:sldMk cId="1693054484" sldId="6062"/>
            <ac:spMk id="20" creationId="{547AC209-1BA2-F5D1-BD4B-A7C86CE2A3E9}"/>
          </ac:spMkLst>
        </pc:spChg>
        <pc:spChg chg="mod topLvl">
          <ac:chgData name="松浦英宗" userId="9b03fd3a-662f-49ff-9af1-1b93cf7aab22" providerId="ADAL" clId="{56E9DFAE-DDAD-4FCA-8AED-56B2D15DB479}" dt="2026-02-07T02:40:08.994" v="19567" actId="207"/>
          <ac:spMkLst>
            <pc:docMk/>
            <pc:sldMk cId="1693054484" sldId="6062"/>
            <ac:spMk id="21" creationId="{FE4C2771-1D05-D35C-5085-94A40F16C38B}"/>
          </ac:spMkLst>
        </pc:spChg>
        <pc:spChg chg="mod topLvl">
          <ac:chgData name="松浦英宗" userId="9b03fd3a-662f-49ff-9af1-1b93cf7aab22" providerId="ADAL" clId="{56E9DFAE-DDAD-4FCA-8AED-56B2D15DB479}" dt="2026-02-07T02:40:08.994" v="19567" actId="207"/>
          <ac:spMkLst>
            <pc:docMk/>
            <pc:sldMk cId="1693054484" sldId="6062"/>
            <ac:spMk id="22" creationId="{076EBE3D-E69C-54A9-E050-7C32F1179E96}"/>
          </ac:spMkLst>
        </pc:spChg>
        <pc:spChg chg="mod topLvl">
          <ac:chgData name="松浦英宗" userId="9b03fd3a-662f-49ff-9af1-1b93cf7aab22" providerId="ADAL" clId="{56E9DFAE-DDAD-4FCA-8AED-56B2D15DB479}" dt="2026-02-07T02:40:08.994" v="19567" actId="207"/>
          <ac:spMkLst>
            <pc:docMk/>
            <pc:sldMk cId="1693054484" sldId="6062"/>
            <ac:spMk id="23" creationId="{375D1226-5DF6-57D9-6735-7D13F82E446A}"/>
          </ac:spMkLst>
        </pc:spChg>
        <pc:spChg chg="mod topLvl">
          <ac:chgData name="松浦英宗" userId="9b03fd3a-662f-49ff-9af1-1b93cf7aab22" providerId="ADAL" clId="{56E9DFAE-DDAD-4FCA-8AED-56B2D15DB479}" dt="2026-02-07T02:35:35.734" v="19433" actId="165"/>
          <ac:spMkLst>
            <pc:docMk/>
            <pc:sldMk cId="1693054484" sldId="6062"/>
            <ac:spMk id="24" creationId="{5801E7BF-0FEB-9EA7-0878-03A41EFEB7BD}"/>
          </ac:spMkLst>
        </pc:spChg>
        <pc:spChg chg="add mod">
          <ac:chgData name="松浦英宗" userId="9b03fd3a-662f-49ff-9af1-1b93cf7aab22" providerId="ADAL" clId="{56E9DFAE-DDAD-4FCA-8AED-56B2D15DB479}" dt="2026-02-07T02:40:08.994" v="19567" actId="207"/>
          <ac:spMkLst>
            <pc:docMk/>
            <pc:sldMk cId="1693054484" sldId="6062"/>
            <ac:spMk id="25" creationId="{21E45E33-BE50-D5DF-5278-D9DE24C23F91}"/>
          </ac:spMkLst>
        </pc:spChg>
        <pc:spChg chg="add mod">
          <ac:chgData name="松浦英宗" userId="9b03fd3a-662f-49ff-9af1-1b93cf7aab22" providerId="ADAL" clId="{56E9DFAE-DDAD-4FCA-8AED-56B2D15DB479}" dt="2026-02-07T02:40:34.261" v="19596" actId="164"/>
          <ac:spMkLst>
            <pc:docMk/>
            <pc:sldMk cId="1693054484" sldId="6062"/>
            <ac:spMk id="27" creationId="{69D3BE5A-B354-4EC4-B658-EFEF6A82B918}"/>
          </ac:spMkLst>
        </pc:spChg>
        <pc:grpChg chg="mod">
          <ac:chgData name="松浦英宗" userId="9b03fd3a-662f-49ff-9af1-1b93cf7aab22" providerId="ADAL" clId="{56E9DFAE-DDAD-4FCA-8AED-56B2D15DB479}" dt="2026-02-07T02:34:42.474" v="19413" actId="1076"/>
          <ac:grpSpMkLst>
            <pc:docMk/>
            <pc:sldMk cId="1693054484" sldId="6062"/>
            <ac:grpSpMk id="5" creationId="{71041F6C-3640-80A2-6187-6190F3D2DA8F}"/>
          </ac:grpSpMkLst>
        </pc:grpChg>
        <pc:grpChg chg="del">
          <ac:chgData name="松浦英宗" userId="9b03fd3a-662f-49ff-9af1-1b93cf7aab22" providerId="ADAL" clId="{56E9DFAE-DDAD-4FCA-8AED-56B2D15DB479}" dt="2026-02-07T02:35:32.020" v="19431" actId="478"/>
          <ac:grpSpMkLst>
            <pc:docMk/>
            <pc:sldMk cId="1693054484" sldId="6062"/>
            <ac:grpSpMk id="9" creationId="{E8A13835-B81A-0A96-949C-E5FA775DC1C1}"/>
          </ac:grpSpMkLst>
        </pc:grpChg>
        <pc:grpChg chg="mod ord">
          <ac:chgData name="松浦英宗" userId="9b03fd3a-662f-49ff-9af1-1b93cf7aab22" providerId="ADAL" clId="{56E9DFAE-DDAD-4FCA-8AED-56B2D15DB479}" dt="2026-02-07T02:40:34.261" v="19596" actId="164"/>
          <ac:grpSpMkLst>
            <pc:docMk/>
            <pc:sldMk cId="1693054484" sldId="6062"/>
            <ac:grpSpMk id="26" creationId="{A0FA0208-969A-B675-1A5B-38F9E0450520}"/>
          </ac:grpSpMkLst>
        </pc:grpChg>
        <pc:grpChg chg="add mod">
          <ac:chgData name="松浦英宗" userId="9b03fd3a-662f-49ff-9af1-1b93cf7aab22" providerId="ADAL" clId="{56E9DFAE-DDAD-4FCA-8AED-56B2D15DB479}" dt="2026-02-07T02:40:37.077" v="19597" actId="1076"/>
          <ac:grpSpMkLst>
            <pc:docMk/>
            <pc:sldMk cId="1693054484" sldId="6062"/>
            <ac:grpSpMk id="28" creationId="{CA5C8DD6-9D96-DF28-DF2F-7C2DAA14C59E}"/>
          </ac:grpSpMkLst>
        </pc:grpChg>
      </pc:sldChg>
      <pc:sldChg chg="add del">
        <pc:chgData name="松浦英宗" userId="9b03fd3a-662f-49ff-9af1-1b93cf7aab22" providerId="ADAL" clId="{56E9DFAE-DDAD-4FCA-8AED-56B2D15DB479}" dt="2026-02-07T13:25:29.077" v="21065" actId="47"/>
        <pc:sldMkLst>
          <pc:docMk/>
          <pc:sldMk cId="1740283500" sldId="6062"/>
        </pc:sldMkLst>
      </pc:sldChg>
      <pc:sldChg chg="add del">
        <pc:chgData name="松浦英宗" userId="9b03fd3a-662f-49ff-9af1-1b93cf7aab22" providerId="ADAL" clId="{56E9DFAE-DDAD-4FCA-8AED-56B2D15DB479}" dt="2026-02-06T00:20:23.046" v="16096" actId="47"/>
        <pc:sldMkLst>
          <pc:docMk/>
          <pc:sldMk cId="2824064970" sldId="6062"/>
        </pc:sldMkLst>
      </pc:sldChg>
      <pc:sldChg chg="addSp modSp add del mod">
        <pc:chgData name="松浦英宗" userId="9b03fd3a-662f-49ff-9af1-1b93cf7aab22" providerId="ADAL" clId="{56E9DFAE-DDAD-4FCA-8AED-56B2D15DB479}" dt="2026-02-07T01:12:05.320" v="17175" actId="47"/>
        <pc:sldMkLst>
          <pc:docMk/>
          <pc:sldMk cId="2953879739" sldId="6062"/>
        </pc:sldMkLst>
        <pc:spChg chg="add mod">
          <ac:chgData name="松浦英宗" userId="9b03fd3a-662f-49ff-9af1-1b93cf7aab22" providerId="ADAL" clId="{56E9DFAE-DDAD-4FCA-8AED-56B2D15DB479}" dt="2026-02-06T13:35:56.539" v="17149" actId="164"/>
          <ac:spMkLst>
            <pc:docMk/>
            <pc:sldMk cId="2953879739" sldId="6062"/>
            <ac:spMk id="2" creationId="{743AD05A-BC86-9DFC-CB89-19BD2FF52DDA}"/>
          </ac:spMkLst>
        </pc:spChg>
        <pc:spChg chg="mod">
          <ac:chgData name="松浦英宗" userId="9b03fd3a-662f-49ff-9af1-1b93cf7aab22" providerId="ADAL" clId="{56E9DFAE-DDAD-4FCA-8AED-56B2D15DB479}" dt="2026-02-06T13:35:56.539" v="17149" actId="164"/>
          <ac:spMkLst>
            <pc:docMk/>
            <pc:sldMk cId="2953879739" sldId="6062"/>
            <ac:spMk id="3" creationId="{E516F748-DD2B-520E-9D4E-9E4D36CA87D9}"/>
          </ac:spMkLst>
        </pc:spChg>
        <pc:grpChg chg="add mod">
          <ac:chgData name="松浦英宗" userId="9b03fd3a-662f-49ff-9af1-1b93cf7aab22" providerId="ADAL" clId="{56E9DFAE-DDAD-4FCA-8AED-56B2D15DB479}" dt="2026-02-06T13:36:52.475" v="17169" actId="1037"/>
          <ac:grpSpMkLst>
            <pc:docMk/>
            <pc:sldMk cId="2953879739" sldId="6062"/>
            <ac:grpSpMk id="4" creationId="{5D1A7D75-7C7C-6937-C535-92BBCD17B4EF}"/>
          </ac:grpSpMkLst>
        </pc:grpChg>
        <pc:picChg chg="add mod">
          <ac:chgData name="松浦英宗" userId="9b03fd3a-662f-49ff-9af1-1b93cf7aab22" providerId="ADAL" clId="{56E9DFAE-DDAD-4FCA-8AED-56B2D15DB479}" dt="2026-02-06T13:36:55.979" v="17170"/>
          <ac:picMkLst>
            <pc:docMk/>
            <pc:sldMk cId="2953879739" sldId="6062"/>
            <ac:picMk id="6" creationId="{EDAAF0CE-EAA0-7ADC-D1B2-A43D4FF1C875}"/>
          </ac:picMkLst>
        </pc:picChg>
      </pc:sldChg>
      <pc:sldChg chg="add del">
        <pc:chgData name="松浦英宗" userId="9b03fd3a-662f-49ff-9af1-1b93cf7aab22" providerId="ADAL" clId="{56E9DFAE-DDAD-4FCA-8AED-56B2D15DB479}" dt="2026-02-07T13:25:29.077" v="21065" actId="47"/>
        <pc:sldMkLst>
          <pc:docMk/>
          <pc:sldMk cId="118412146" sldId="6063"/>
        </pc:sldMkLst>
      </pc:sldChg>
      <pc:sldChg chg="addSp modSp add del mod ord">
        <pc:chgData name="松浦英宗" userId="9b03fd3a-662f-49ff-9af1-1b93cf7aab22" providerId="ADAL" clId="{56E9DFAE-DDAD-4FCA-8AED-56B2D15DB479}" dt="2026-02-07T01:12:05.320" v="17175" actId="47"/>
        <pc:sldMkLst>
          <pc:docMk/>
          <pc:sldMk cId="2004632467" sldId="6063"/>
        </pc:sldMkLst>
        <pc:spChg chg="add mod ord">
          <ac:chgData name="松浦英宗" userId="9b03fd3a-662f-49ff-9af1-1b93cf7aab22" providerId="ADAL" clId="{56E9DFAE-DDAD-4FCA-8AED-56B2D15DB479}" dt="2026-02-06T13:21:30.903" v="16852" actId="207"/>
          <ac:spMkLst>
            <pc:docMk/>
            <pc:sldMk cId="2004632467" sldId="6063"/>
            <ac:spMk id="3" creationId="{C4E33A51-F432-9D88-5E15-C01134817A75}"/>
          </ac:spMkLst>
        </pc:spChg>
        <pc:spChg chg="mod">
          <ac:chgData name="松浦英宗" userId="9b03fd3a-662f-49ff-9af1-1b93cf7aab22" providerId="ADAL" clId="{56E9DFAE-DDAD-4FCA-8AED-56B2D15DB479}" dt="2026-02-06T13:21:52.899" v="16853" actId="207"/>
          <ac:spMkLst>
            <pc:docMk/>
            <pc:sldMk cId="2004632467" sldId="6063"/>
            <ac:spMk id="18" creationId="{E335AB1C-8E20-D009-F74D-76943324A212}"/>
          </ac:spMkLst>
        </pc:spChg>
        <pc:spChg chg="mod">
          <ac:chgData name="松浦英宗" userId="9b03fd3a-662f-49ff-9af1-1b93cf7aab22" providerId="ADAL" clId="{56E9DFAE-DDAD-4FCA-8AED-56B2D15DB479}" dt="2026-02-06T13:21:52.899" v="16853" actId="207"/>
          <ac:spMkLst>
            <pc:docMk/>
            <pc:sldMk cId="2004632467" sldId="6063"/>
            <ac:spMk id="19" creationId="{A05A10BB-291F-4C8A-08AC-C35D3C3C44FD}"/>
          </ac:spMkLst>
        </pc:spChg>
        <pc:spChg chg="mod">
          <ac:chgData name="松浦英宗" userId="9b03fd3a-662f-49ff-9af1-1b93cf7aab22" providerId="ADAL" clId="{56E9DFAE-DDAD-4FCA-8AED-56B2D15DB479}" dt="2026-02-06T13:21:52.899" v="16853" actId="207"/>
          <ac:spMkLst>
            <pc:docMk/>
            <pc:sldMk cId="2004632467" sldId="6063"/>
            <ac:spMk id="20" creationId="{CD641F51-B923-C937-511E-FA79D3C9554C}"/>
          </ac:spMkLst>
        </pc:spChg>
        <pc:spChg chg="mod">
          <ac:chgData name="松浦英宗" userId="9b03fd3a-662f-49ff-9af1-1b93cf7aab22" providerId="ADAL" clId="{56E9DFAE-DDAD-4FCA-8AED-56B2D15DB479}" dt="2026-02-06T13:21:52.899" v="16853" actId="207"/>
          <ac:spMkLst>
            <pc:docMk/>
            <pc:sldMk cId="2004632467" sldId="6063"/>
            <ac:spMk id="21" creationId="{2F06BF12-58A1-F9CB-6D0A-C21BAB690269}"/>
          </ac:spMkLst>
        </pc:spChg>
        <pc:spChg chg="mod">
          <ac:chgData name="松浦英宗" userId="9b03fd3a-662f-49ff-9af1-1b93cf7aab22" providerId="ADAL" clId="{56E9DFAE-DDAD-4FCA-8AED-56B2D15DB479}" dt="2026-02-06T13:21:52.899" v="16853" actId="207"/>
          <ac:spMkLst>
            <pc:docMk/>
            <pc:sldMk cId="2004632467" sldId="6063"/>
            <ac:spMk id="22" creationId="{C58030FC-B471-478C-A3A8-6CC0664F5EE4}"/>
          </ac:spMkLst>
        </pc:spChg>
        <pc:spChg chg="mod">
          <ac:chgData name="松浦英宗" userId="9b03fd3a-662f-49ff-9af1-1b93cf7aab22" providerId="ADAL" clId="{56E9DFAE-DDAD-4FCA-8AED-56B2D15DB479}" dt="2026-02-06T13:21:52.899" v="16853" actId="207"/>
          <ac:spMkLst>
            <pc:docMk/>
            <pc:sldMk cId="2004632467" sldId="6063"/>
            <ac:spMk id="23" creationId="{475A7DF9-B595-C5E7-773A-49A08536758E}"/>
          </ac:spMkLst>
        </pc:spChg>
        <pc:spChg chg="mod">
          <ac:chgData name="松浦英宗" userId="9b03fd3a-662f-49ff-9af1-1b93cf7aab22" providerId="ADAL" clId="{56E9DFAE-DDAD-4FCA-8AED-56B2D15DB479}" dt="2026-02-06T13:21:52.899" v="16853" actId="207"/>
          <ac:spMkLst>
            <pc:docMk/>
            <pc:sldMk cId="2004632467" sldId="6063"/>
            <ac:spMk id="24" creationId="{D24142B3-2306-13F2-FE96-ED22859B7E87}"/>
          </ac:spMkLst>
        </pc:spChg>
        <pc:spChg chg="mod">
          <ac:chgData name="松浦英宗" userId="9b03fd3a-662f-49ff-9af1-1b93cf7aab22" providerId="ADAL" clId="{56E9DFAE-DDAD-4FCA-8AED-56B2D15DB479}" dt="2026-02-06T13:21:52.899" v="16853" actId="207"/>
          <ac:spMkLst>
            <pc:docMk/>
            <pc:sldMk cId="2004632467" sldId="6063"/>
            <ac:spMk id="25" creationId="{7C2CCD9D-ADE6-00A4-F3CA-E1D5A6274A72}"/>
          </ac:spMkLst>
        </pc:spChg>
        <pc:spChg chg="mod">
          <ac:chgData name="松浦英宗" userId="9b03fd3a-662f-49ff-9af1-1b93cf7aab22" providerId="ADAL" clId="{56E9DFAE-DDAD-4FCA-8AED-56B2D15DB479}" dt="2026-02-06T13:21:52.899" v="16853" actId="207"/>
          <ac:spMkLst>
            <pc:docMk/>
            <pc:sldMk cId="2004632467" sldId="6063"/>
            <ac:spMk id="26" creationId="{5D2DFE4F-98C7-7113-9E1B-1049CFB8B1CC}"/>
          </ac:spMkLst>
        </pc:spChg>
        <pc:spChg chg="mod">
          <ac:chgData name="松浦英宗" userId="9b03fd3a-662f-49ff-9af1-1b93cf7aab22" providerId="ADAL" clId="{56E9DFAE-DDAD-4FCA-8AED-56B2D15DB479}" dt="2026-02-06T13:21:52.899" v="16853" actId="207"/>
          <ac:spMkLst>
            <pc:docMk/>
            <pc:sldMk cId="2004632467" sldId="6063"/>
            <ac:spMk id="27" creationId="{198FD7E3-7E8E-AAAE-91AB-0E997369120E}"/>
          </ac:spMkLst>
        </pc:spChg>
      </pc:sldChg>
      <pc:sldChg chg="add del">
        <pc:chgData name="松浦英宗" userId="9b03fd3a-662f-49ff-9af1-1b93cf7aab22" providerId="ADAL" clId="{56E9DFAE-DDAD-4FCA-8AED-56B2D15DB479}" dt="2026-02-07T13:58:04.321" v="21444" actId="47"/>
        <pc:sldMkLst>
          <pc:docMk/>
          <pc:sldMk cId="2274500794" sldId="6063"/>
        </pc:sldMkLst>
      </pc:sldChg>
      <pc:sldChg chg="addSp delSp modSp add del mod ord">
        <pc:chgData name="松浦英宗" userId="9b03fd3a-662f-49ff-9af1-1b93cf7aab22" providerId="ADAL" clId="{56E9DFAE-DDAD-4FCA-8AED-56B2D15DB479}" dt="2026-02-07T06:21:44.436" v="20113" actId="47"/>
        <pc:sldMkLst>
          <pc:docMk/>
          <pc:sldMk cId="2940728359" sldId="6063"/>
        </pc:sldMkLst>
        <pc:spChg chg="del mod">
          <ac:chgData name="松浦英宗" userId="9b03fd3a-662f-49ff-9af1-1b93cf7aab22" providerId="ADAL" clId="{56E9DFAE-DDAD-4FCA-8AED-56B2D15DB479}" dt="2026-02-07T02:48:29.888" v="19966" actId="478"/>
          <ac:spMkLst>
            <pc:docMk/>
            <pc:sldMk cId="2940728359" sldId="6063"/>
            <ac:spMk id="6" creationId="{05DBBB13-2BCB-496C-7ED5-380BB0FF5157}"/>
          </ac:spMkLst>
        </pc:spChg>
        <pc:spChg chg="mod">
          <ac:chgData name="松浦英宗" userId="9b03fd3a-662f-49ff-9af1-1b93cf7aab22" providerId="ADAL" clId="{56E9DFAE-DDAD-4FCA-8AED-56B2D15DB479}" dt="2026-02-07T02:49:08.099" v="20005" actId="113"/>
          <ac:spMkLst>
            <pc:docMk/>
            <pc:sldMk cId="2940728359" sldId="6063"/>
            <ac:spMk id="11" creationId="{EE58B12C-AAFD-8E71-1276-C52802C0A5D4}"/>
          </ac:spMkLst>
        </pc:spChg>
        <pc:spChg chg="mod">
          <ac:chgData name="松浦英宗" userId="9b03fd3a-662f-49ff-9af1-1b93cf7aab22" providerId="ADAL" clId="{56E9DFAE-DDAD-4FCA-8AED-56B2D15DB479}" dt="2026-02-07T02:49:08.099" v="20005" actId="113"/>
          <ac:spMkLst>
            <pc:docMk/>
            <pc:sldMk cId="2940728359" sldId="6063"/>
            <ac:spMk id="12" creationId="{D838E13B-1695-0F96-BB81-FDBB7E72BEBD}"/>
          </ac:spMkLst>
        </pc:spChg>
        <pc:spChg chg="mod">
          <ac:chgData name="松浦英宗" userId="9b03fd3a-662f-49ff-9af1-1b93cf7aab22" providerId="ADAL" clId="{56E9DFAE-DDAD-4FCA-8AED-56B2D15DB479}" dt="2026-02-07T02:49:08.099" v="20005" actId="113"/>
          <ac:spMkLst>
            <pc:docMk/>
            <pc:sldMk cId="2940728359" sldId="6063"/>
            <ac:spMk id="13" creationId="{96790F1C-5159-4D57-FC32-FD33313FF08C}"/>
          </ac:spMkLst>
        </pc:spChg>
        <pc:spChg chg="mod">
          <ac:chgData name="松浦英宗" userId="9b03fd3a-662f-49ff-9af1-1b93cf7aab22" providerId="ADAL" clId="{56E9DFAE-DDAD-4FCA-8AED-56B2D15DB479}" dt="2026-02-07T02:49:08.099" v="20005" actId="113"/>
          <ac:spMkLst>
            <pc:docMk/>
            <pc:sldMk cId="2940728359" sldId="6063"/>
            <ac:spMk id="14" creationId="{5A7B00DD-594A-8348-1A82-71ECC3C22D05}"/>
          </ac:spMkLst>
        </pc:spChg>
        <pc:spChg chg="mod">
          <ac:chgData name="松浦英宗" userId="9b03fd3a-662f-49ff-9af1-1b93cf7aab22" providerId="ADAL" clId="{56E9DFAE-DDAD-4FCA-8AED-56B2D15DB479}" dt="2026-02-07T02:49:08.099" v="20005" actId="113"/>
          <ac:spMkLst>
            <pc:docMk/>
            <pc:sldMk cId="2940728359" sldId="6063"/>
            <ac:spMk id="15" creationId="{E6F2AAD4-0D38-B1AB-FE98-E7D7376D789E}"/>
          </ac:spMkLst>
        </pc:spChg>
        <pc:spChg chg="mod">
          <ac:chgData name="松浦英宗" userId="9b03fd3a-662f-49ff-9af1-1b93cf7aab22" providerId="ADAL" clId="{56E9DFAE-DDAD-4FCA-8AED-56B2D15DB479}" dt="2026-02-07T02:49:08.099" v="20005" actId="113"/>
          <ac:spMkLst>
            <pc:docMk/>
            <pc:sldMk cId="2940728359" sldId="6063"/>
            <ac:spMk id="16" creationId="{7520649E-FAED-7646-15EA-2EAC31147C65}"/>
          </ac:spMkLst>
        </pc:spChg>
        <pc:spChg chg="mod">
          <ac:chgData name="松浦英宗" userId="9b03fd3a-662f-49ff-9af1-1b93cf7aab22" providerId="ADAL" clId="{56E9DFAE-DDAD-4FCA-8AED-56B2D15DB479}" dt="2026-02-07T02:49:08.099" v="20005" actId="113"/>
          <ac:spMkLst>
            <pc:docMk/>
            <pc:sldMk cId="2940728359" sldId="6063"/>
            <ac:spMk id="17" creationId="{2BB50997-5709-D66E-83AE-190DA2B4BDEF}"/>
          </ac:spMkLst>
        </pc:spChg>
        <pc:spChg chg="mod">
          <ac:chgData name="松浦英宗" userId="9b03fd3a-662f-49ff-9af1-1b93cf7aab22" providerId="ADAL" clId="{56E9DFAE-DDAD-4FCA-8AED-56B2D15DB479}" dt="2026-02-07T02:49:08.099" v="20005" actId="113"/>
          <ac:spMkLst>
            <pc:docMk/>
            <pc:sldMk cId="2940728359" sldId="6063"/>
            <ac:spMk id="18" creationId="{4DE373E9-6DAF-F281-48C4-A1D74C2A78B2}"/>
          </ac:spMkLst>
        </pc:spChg>
        <pc:spChg chg="mod">
          <ac:chgData name="松浦英宗" userId="9b03fd3a-662f-49ff-9af1-1b93cf7aab22" providerId="ADAL" clId="{56E9DFAE-DDAD-4FCA-8AED-56B2D15DB479}" dt="2026-02-07T02:49:08.099" v="20005" actId="113"/>
          <ac:spMkLst>
            <pc:docMk/>
            <pc:sldMk cId="2940728359" sldId="6063"/>
            <ac:spMk id="19" creationId="{28EF02B9-8016-DACD-2BB0-C6F9BA641157}"/>
          </ac:spMkLst>
        </pc:spChg>
        <pc:spChg chg="mod">
          <ac:chgData name="松浦英宗" userId="9b03fd3a-662f-49ff-9af1-1b93cf7aab22" providerId="ADAL" clId="{56E9DFAE-DDAD-4FCA-8AED-56B2D15DB479}" dt="2026-02-07T02:49:08.099" v="20005" actId="113"/>
          <ac:spMkLst>
            <pc:docMk/>
            <pc:sldMk cId="2940728359" sldId="6063"/>
            <ac:spMk id="20" creationId="{1CC820A2-9933-3205-7BBC-FE5597985C28}"/>
          </ac:spMkLst>
        </pc:spChg>
        <pc:spChg chg="add mod">
          <ac:chgData name="松浦英宗" userId="9b03fd3a-662f-49ff-9af1-1b93cf7aab22" providerId="ADAL" clId="{56E9DFAE-DDAD-4FCA-8AED-56B2D15DB479}" dt="2026-02-07T02:48:37.405" v="19976" actId="164"/>
          <ac:spMkLst>
            <pc:docMk/>
            <pc:sldMk cId="2940728359" sldId="6063"/>
            <ac:spMk id="21" creationId="{6FA74B99-7113-631B-07C7-60442095048C}"/>
          </ac:spMkLst>
        </pc:spChg>
        <pc:spChg chg="add mod">
          <ac:chgData name="松浦英宗" userId="9b03fd3a-662f-49ff-9af1-1b93cf7aab22" providerId="ADAL" clId="{56E9DFAE-DDAD-4FCA-8AED-56B2D15DB479}" dt="2026-02-07T02:48:37.405" v="19976" actId="164"/>
          <ac:spMkLst>
            <pc:docMk/>
            <pc:sldMk cId="2940728359" sldId="6063"/>
            <ac:spMk id="22" creationId="{3B9CDEDB-3A5B-2A59-8F98-C47BBEC46954}"/>
          </ac:spMkLst>
        </pc:spChg>
        <pc:grpChg chg="mod">
          <ac:chgData name="松浦英宗" userId="9b03fd3a-662f-49ff-9af1-1b93cf7aab22" providerId="ADAL" clId="{56E9DFAE-DDAD-4FCA-8AED-56B2D15DB479}" dt="2026-02-07T02:48:58.382" v="20004" actId="1035"/>
          <ac:grpSpMkLst>
            <pc:docMk/>
            <pc:sldMk cId="2940728359" sldId="6063"/>
            <ac:grpSpMk id="4" creationId="{CC4ADBAD-CEAD-54AB-F285-5B920F8F681D}"/>
          </ac:grpSpMkLst>
        </pc:grpChg>
        <pc:grpChg chg="add mod">
          <ac:chgData name="松浦英宗" userId="9b03fd3a-662f-49ff-9af1-1b93cf7aab22" providerId="ADAL" clId="{56E9DFAE-DDAD-4FCA-8AED-56B2D15DB479}" dt="2026-02-07T02:48:44.503" v="19977" actId="1076"/>
          <ac:grpSpMkLst>
            <pc:docMk/>
            <pc:sldMk cId="2940728359" sldId="6063"/>
            <ac:grpSpMk id="25" creationId="{8F7F48A2-A02A-A21C-8B5C-5164B146BF0E}"/>
          </ac:grpSpMkLst>
        </pc:grpChg>
        <pc:picChg chg="add mod modCrop">
          <ac:chgData name="松浦英宗" userId="9b03fd3a-662f-49ff-9af1-1b93cf7aab22" providerId="ADAL" clId="{56E9DFAE-DDAD-4FCA-8AED-56B2D15DB479}" dt="2026-02-07T02:44:11.488" v="19615" actId="732"/>
          <ac:picMkLst>
            <pc:docMk/>
            <pc:sldMk cId="2940728359" sldId="6063"/>
            <ac:picMk id="3" creationId="{6F9585B6-0CD9-2B8D-3087-252C5D7E0ADB}"/>
          </ac:picMkLst>
        </pc:picChg>
        <pc:picChg chg="add del mod">
          <ac:chgData name="松浦英宗" userId="9b03fd3a-662f-49ff-9af1-1b93cf7aab22" providerId="ADAL" clId="{56E9DFAE-DDAD-4FCA-8AED-56B2D15DB479}" dt="2026-02-07T02:48:33.228" v="19973" actId="22"/>
          <ac:picMkLst>
            <pc:docMk/>
            <pc:sldMk cId="2940728359" sldId="6063"/>
            <ac:picMk id="24" creationId="{F53621B2-078B-233F-18B5-75831588B523}"/>
          </ac:picMkLst>
        </pc:picChg>
      </pc:sldChg>
      <pc:sldChg chg="add del">
        <pc:chgData name="松浦英宗" userId="9b03fd3a-662f-49ff-9af1-1b93cf7aab22" providerId="ADAL" clId="{56E9DFAE-DDAD-4FCA-8AED-56B2D15DB479}" dt="2026-02-06T00:20:23.046" v="16096" actId="47"/>
        <pc:sldMkLst>
          <pc:docMk/>
          <pc:sldMk cId="3242799845" sldId="6063"/>
        </pc:sldMkLst>
      </pc:sldChg>
      <pc:sldChg chg="add del">
        <pc:chgData name="松浦英宗" userId="9b03fd3a-662f-49ff-9af1-1b93cf7aab22" providerId="ADAL" clId="{56E9DFAE-DDAD-4FCA-8AED-56B2D15DB479}" dt="2026-02-07T13:58:04.321" v="21444" actId="47"/>
        <pc:sldMkLst>
          <pc:docMk/>
          <pc:sldMk cId="325152554" sldId="6064"/>
        </pc:sldMkLst>
      </pc:sldChg>
      <pc:sldChg chg="addSp modSp add del mod ord">
        <pc:chgData name="松浦英宗" userId="9b03fd3a-662f-49ff-9af1-1b93cf7aab22" providerId="ADAL" clId="{56E9DFAE-DDAD-4FCA-8AED-56B2D15DB479}" dt="2026-02-06T00:20:23.046" v="16096" actId="47"/>
        <pc:sldMkLst>
          <pc:docMk/>
          <pc:sldMk cId="948306008" sldId="6064"/>
        </pc:sldMkLst>
      </pc:sldChg>
      <pc:sldChg chg="addSp delSp modSp add del mod ord">
        <pc:chgData name="松浦英宗" userId="9b03fd3a-662f-49ff-9af1-1b93cf7aab22" providerId="ADAL" clId="{56E9DFAE-DDAD-4FCA-8AED-56B2D15DB479}" dt="2026-02-07T06:21:44.436" v="20113" actId="47"/>
        <pc:sldMkLst>
          <pc:docMk/>
          <pc:sldMk cId="1578485725" sldId="6064"/>
        </pc:sldMkLst>
        <pc:spChg chg="add mod">
          <ac:chgData name="松浦英宗" userId="9b03fd3a-662f-49ff-9af1-1b93cf7aab22" providerId="ADAL" clId="{56E9DFAE-DDAD-4FCA-8AED-56B2D15DB479}" dt="2026-02-07T02:50:45.551" v="20013" actId="1076"/>
          <ac:spMkLst>
            <pc:docMk/>
            <pc:sldMk cId="1578485725" sldId="6064"/>
            <ac:spMk id="2" creationId="{5362FC57-F0AD-DB56-7D88-932E8F443268}"/>
          </ac:spMkLst>
        </pc:spChg>
        <pc:spChg chg="del mod topLvl">
          <ac:chgData name="松浦英宗" userId="9b03fd3a-662f-49ff-9af1-1b93cf7aab22" providerId="ADAL" clId="{56E9DFAE-DDAD-4FCA-8AED-56B2D15DB479}" dt="2026-02-07T02:50:38.480" v="20010" actId="478"/>
          <ac:spMkLst>
            <pc:docMk/>
            <pc:sldMk cId="1578485725" sldId="6064"/>
            <ac:spMk id="4" creationId="{89476330-9BFD-6C26-2255-6F642BCEFF03}"/>
          </ac:spMkLst>
        </pc:spChg>
        <pc:spChg chg="del">
          <ac:chgData name="松浦英宗" userId="9b03fd3a-662f-49ff-9af1-1b93cf7aab22" providerId="ADAL" clId="{56E9DFAE-DDAD-4FCA-8AED-56B2D15DB479}" dt="2026-02-07T02:50:16.569" v="20006" actId="478"/>
          <ac:spMkLst>
            <pc:docMk/>
            <pc:sldMk cId="1578485725" sldId="6064"/>
            <ac:spMk id="6" creationId="{FC9E5BDA-6565-CA43-4427-5B56C990FF1C}"/>
          </ac:spMkLst>
        </pc:spChg>
        <pc:spChg chg="mod">
          <ac:chgData name="松浦英宗" userId="9b03fd3a-662f-49ff-9af1-1b93cf7aab22" providerId="ADAL" clId="{56E9DFAE-DDAD-4FCA-8AED-56B2D15DB479}" dt="2026-02-07T02:50:42.014" v="20011" actId="207"/>
          <ac:spMkLst>
            <pc:docMk/>
            <pc:sldMk cId="1578485725" sldId="6064"/>
            <ac:spMk id="8" creationId="{CE3C8FA6-3057-CB03-92A9-1F29C20B504B}"/>
          </ac:spMkLst>
        </pc:spChg>
        <pc:spChg chg="mod">
          <ac:chgData name="松浦英宗" userId="9b03fd3a-662f-49ff-9af1-1b93cf7aab22" providerId="ADAL" clId="{56E9DFAE-DDAD-4FCA-8AED-56B2D15DB479}" dt="2026-02-07T02:50:42.014" v="20011" actId="207"/>
          <ac:spMkLst>
            <pc:docMk/>
            <pc:sldMk cId="1578485725" sldId="6064"/>
            <ac:spMk id="9" creationId="{EFBDBE11-65D6-44F9-2A20-F330F3002A8C}"/>
          </ac:spMkLst>
        </pc:spChg>
        <pc:spChg chg="mod">
          <ac:chgData name="松浦英宗" userId="9b03fd3a-662f-49ff-9af1-1b93cf7aab22" providerId="ADAL" clId="{56E9DFAE-DDAD-4FCA-8AED-56B2D15DB479}" dt="2026-02-07T02:50:42.014" v="20011" actId="207"/>
          <ac:spMkLst>
            <pc:docMk/>
            <pc:sldMk cId="1578485725" sldId="6064"/>
            <ac:spMk id="10" creationId="{FA52EF08-F40E-6498-3440-FDAA0F55F8EF}"/>
          </ac:spMkLst>
        </pc:spChg>
        <pc:spChg chg="mod">
          <ac:chgData name="松浦英宗" userId="9b03fd3a-662f-49ff-9af1-1b93cf7aab22" providerId="ADAL" clId="{56E9DFAE-DDAD-4FCA-8AED-56B2D15DB479}" dt="2026-02-07T02:50:42.014" v="20011" actId="207"/>
          <ac:spMkLst>
            <pc:docMk/>
            <pc:sldMk cId="1578485725" sldId="6064"/>
            <ac:spMk id="11" creationId="{DC18109D-C549-609D-ED0F-948F36ABE427}"/>
          </ac:spMkLst>
        </pc:spChg>
        <pc:spChg chg="mod">
          <ac:chgData name="松浦英宗" userId="9b03fd3a-662f-49ff-9af1-1b93cf7aab22" providerId="ADAL" clId="{56E9DFAE-DDAD-4FCA-8AED-56B2D15DB479}" dt="2026-02-07T02:50:42.014" v="20011" actId="207"/>
          <ac:spMkLst>
            <pc:docMk/>
            <pc:sldMk cId="1578485725" sldId="6064"/>
            <ac:spMk id="12" creationId="{28297E5B-8C22-3247-58E2-9C8F1EC32D6E}"/>
          </ac:spMkLst>
        </pc:spChg>
        <pc:spChg chg="mod">
          <ac:chgData name="松浦英宗" userId="9b03fd3a-662f-49ff-9af1-1b93cf7aab22" providerId="ADAL" clId="{56E9DFAE-DDAD-4FCA-8AED-56B2D15DB479}" dt="2026-02-07T02:50:42.014" v="20011" actId="207"/>
          <ac:spMkLst>
            <pc:docMk/>
            <pc:sldMk cId="1578485725" sldId="6064"/>
            <ac:spMk id="14" creationId="{81C8915B-37CE-0C7B-61C9-71E5B20A0FDD}"/>
          </ac:spMkLst>
        </pc:spChg>
        <pc:spChg chg="mod">
          <ac:chgData name="松浦英宗" userId="9b03fd3a-662f-49ff-9af1-1b93cf7aab22" providerId="ADAL" clId="{56E9DFAE-DDAD-4FCA-8AED-56B2D15DB479}" dt="2026-02-07T02:50:42.014" v="20011" actId="207"/>
          <ac:spMkLst>
            <pc:docMk/>
            <pc:sldMk cId="1578485725" sldId="6064"/>
            <ac:spMk id="15" creationId="{C7B62E4E-3B70-A322-75EB-84D732A7B303}"/>
          </ac:spMkLst>
        </pc:spChg>
        <pc:spChg chg="mod">
          <ac:chgData name="松浦英宗" userId="9b03fd3a-662f-49ff-9af1-1b93cf7aab22" providerId="ADAL" clId="{56E9DFAE-DDAD-4FCA-8AED-56B2D15DB479}" dt="2026-02-07T02:50:42.014" v="20011" actId="207"/>
          <ac:spMkLst>
            <pc:docMk/>
            <pc:sldMk cId="1578485725" sldId="6064"/>
            <ac:spMk id="16" creationId="{E00C3316-84E3-33A4-F19E-773700E52F04}"/>
          </ac:spMkLst>
        </pc:spChg>
        <pc:spChg chg="mod">
          <ac:chgData name="松浦英宗" userId="9b03fd3a-662f-49ff-9af1-1b93cf7aab22" providerId="ADAL" clId="{56E9DFAE-DDAD-4FCA-8AED-56B2D15DB479}" dt="2026-02-07T02:50:42.014" v="20011" actId="207"/>
          <ac:spMkLst>
            <pc:docMk/>
            <pc:sldMk cId="1578485725" sldId="6064"/>
            <ac:spMk id="17" creationId="{0C877452-D064-944F-5A56-0151F96A62EC}"/>
          </ac:spMkLst>
        </pc:spChg>
        <pc:spChg chg="mod">
          <ac:chgData name="松浦英宗" userId="9b03fd3a-662f-49ff-9af1-1b93cf7aab22" providerId="ADAL" clId="{56E9DFAE-DDAD-4FCA-8AED-56B2D15DB479}" dt="2026-02-07T02:50:42.014" v="20011" actId="207"/>
          <ac:spMkLst>
            <pc:docMk/>
            <pc:sldMk cId="1578485725" sldId="6064"/>
            <ac:spMk id="18" creationId="{997DD3B6-4808-AFFC-7FF3-BFE91D49D81E}"/>
          </ac:spMkLst>
        </pc:spChg>
        <pc:spChg chg="add mod">
          <ac:chgData name="松浦英宗" userId="9b03fd3a-662f-49ff-9af1-1b93cf7aab22" providerId="ADAL" clId="{56E9DFAE-DDAD-4FCA-8AED-56B2D15DB479}" dt="2026-02-07T02:51:49.564" v="20045" actId="20577"/>
          <ac:spMkLst>
            <pc:docMk/>
            <pc:sldMk cId="1578485725" sldId="6064"/>
            <ac:spMk id="22" creationId="{4D5771B4-D738-1048-AC08-CB911CADB92A}"/>
          </ac:spMkLst>
        </pc:spChg>
        <pc:grpChg chg="del">
          <ac:chgData name="松浦英宗" userId="9b03fd3a-662f-49ff-9af1-1b93cf7aab22" providerId="ADAL" clId="{56E9DFAE-DDAD-4FCA-8AED-56B2D15DB479}" dt="2026-02-07T02:50:38.480" v="20010" actId="478"/>
          <ac:grpSpMkLst>
            <pc:docMk/>
            <pc:sldMk cId="1578485725" sldId="6064"/>
            <ac:grpSpMk id="3" creationId="{69C9FC50-EF07-7148-531A-92B780EC6CB7}"/>
          </ac:grpSpMkLst>
        </pc:grpChg>
        <pc:grpChg chg="mod topLvl">
          <ac:chgData name="松浦英宗" userId="9b03fd3a-662f-49ff-9af1-1b93cf7aab22" providerId="ADAL" clId="{56E9DFAE-DDAD-4FCA-8AED-56B2D15DB479}" dt="2026-02-07T02:51:32.503" v="20025" actId="164"/>
          <ac:grpSpMkLst>
            <pc:docMk/>
            <pc:sldMk cId="1578485725" sldId="6064"/>
            <ac:grpSpMk id="5" creationId="{5C93E8E0-DC6A-6AD5-F9BD-9BD4D2D58C0C}"/>
          </ac:grpSpMkLst>
        </pc:grpChg>
        <pc:grpChg chg="add mod">
          <ac:chgData name="松浦英宗" userId="9b03fd3a-662f-49ff-9af1-1b93cf7aab22" providerId="ADAL" clId="{56E9DFAE-DDAD-4FCA-8AED-56B2D15DB479}" dt="2026-02-07T02:51:58.161" v="20047" actId="14100"/>
          <ac:grpSpMkLst>
            <pc:docMk/>
            <pc:sldMk cId="1578485725" sldId="6064"/>
            <ac:grpSpMk id="21" creationId="{256E294B-B1C8-345C-DB36-B32305ADD63E}"/>
          </ac:grpSpMkLst>
        </pc:grpChg>
        <pc:cxnChg chg="add mod">
          <ac:chgData name="松浦英宗" userId="9b03fd3a-662f-49ff-9af1-1b93cf7aab22" providerId="ADAL" clId="{56E9DFAE-DDAD-4FCA-8AED-56B2D15DB479}" dt="2026-02-07T02:52:02.261" v="20054" actId="1037"/>
          <ac:cxnSpMkLst>
            <pc:docMk/>
            <pc:sldMk cId="1578485725" sldId="6064"/>
            <ac:cxnSpMk id="19" creationId="{0BCAF388-766D-F5B2-AAB9-0478432B1BA0}"/>
          </ac:cxnSpMkLst>
        </pc:cxnChg>
      </pc:sldChg>
      <pc:sldChg chg="add del">
        <pc:chgData name="松浦英宗" userId="9b03fd3a-662f-49ff-9af1-1b93cf7aab22" providerId="ADAL" clId="{56E9DFAE-DDAD-4FCA-8AED-56B2D15DB479}" dt="2026-02-07T13:25:29.077" v="21065" actId="47"/>
        <pc:sldMkLst>
          <pc:docMk/>
          <pc:sldMk cId="4142917266" sldId="6064"/>
        </pc:sldMkLst>
      </pc:sldChg>
      <pc:sldChg chg="modSp add del mod ord">
        <pc:chgData name="松浦英宗" userId="9b03fd3a-662f-49ff-9af1-1b93cf7aab22" providerId="ADAL" clId="{56E9DFAE-DDAD-4FCA-8AED-56B2D15DB479}" dt="2026-02-07T06:21:42.148" v="20112" actId="47"/>
        <pc:sldMkLst>
          <pc:docMk/>
          <pc:sldMk cId="933646154" sldId="6065"/>
        </pc:sldMkLst>
        <pc:spChg chg="mod">
          <ac:chgData name="松浦英宗" userId="9b03fd3a-662f-49ff-9af1-1b93cf7aab22" providerId="ADAL" clId="{56E9DFAE-DDAD-4FCA-8AED-56B2D15DB479}" dt="2026-02-07T02:04:58.593" v="18388" actId="207"/>
          <ac:spMkLst>
            <pc:docMk/>
            <pc:sldMk cId="933646154" sldId="6065"/>
            <ac:spMk id="6" creationId="{4953EDE2-42BA-FAE7-A0B2-2028DC3EBF83}"/>
          </ac:spMkLst>
        </pc:spChg>
        <pc:spChg chg="mod">
          <ac:chgData name="松浦英宗" userId="9b03fd3a-662f-49ff-9af1-1b93cf7aab22" providerId="ADAL" clId="{56E9DFAE-DDAD-4FCA-8AED-56B2D15DB479}" dt="2026-02-07T02:05:37.986" v="18627" actId="207"/>
          <ac:spMkLst>
            <pc:docMk/>
            <pc:sldMk cId="933646154" sldId="6065"/>
            <ac:spMk id="7" creationId="{E41EBD16-A43F-0D6C-E8B6-37AE1CE3FD42}"/>
          </ac:spMkLst>
        </pc:spChg>
        <pc:spChg chg="mod">
          <ac:chgData name="松浦英宗" userId="9b03fd3a-662f-49ff-9af1-1b93cf7aab22" providerId="ADAL" clId="{56E9DFAE-DDAD-4FCA-8AED-56B2D15DB479}" dt="2026-02-07T02:05:48.896" v="18629" actId="207"/>
          <ac:spMkLst>
            <pc:docMk/>
            <pc:sldMk cId="933646154" sldId="6065"/>
            <ac:spMk id="9" creationId="{B53AD953-875B-0AB7-544C-F86893454430}"/>
          </ac:spMkLst>
        </pc:spChg>
        <pc:spChg chg="mod">
          <ac:chgData name="松浦英宗" userId="9b03fd3a-662f-49ff-9af1-1b93cf7aab22" providerId="ADAL" clId="{56E9DFAE-DDAD-4FCA-8AED-56B2D15DB479}" dt="2026-02-07T02:05:48.896" v="18629" actId="207"/>
          <ac:spMkLst>
            <pc:docMk/>
            <pc:sldMk cId="933646154" sldId="6065"/>
            <ac:spMk id="13" creationId="{23184853-9F46-5CC6-8C7C-DB104C36E852}"/>
          </ac:spMkLst>
        </pc:spChg>
        <pc:spChg chg="mod">
          <ac:chgData name="松浦英宗" userId="9b03fd3a-662f-49ff-9af1-1b93cf7aab22" providerId="ADAL" clId="{56E9DFAE-DDAD-4FCA-8AED-56B2D15DB479}" dt="2026-02-07T02:05:48.896" v="18629" actId="207"/>
          <ac:spMkLst>
            <pc:docMk/>
            <pc:sldMk cId="933646154" sldId="6065"/>
            <ac:spMk id="16" creationId="{BE6AA92A-0856-4A01-CCA9-8A54C5BFA297}"/>
          </ac:spMkLst>
        </pc:spChg>
        <pc:spChg chg="mod">
          <ac:chgData name="松浦英宗" userId="9b03fd3a-662f-49ff-9af1-1b93cf7aab22" providerId="ADAL" clId="{56E9DFAE-DDAD-4FCA-8AED-56B2D15DB479}" dt="2026-02-07T02:05:48.896" v="18629" actId="207"/>
          <ac:spMkLst>
            <pc:docMk/>
            <pc:sldMk cId="933646154" sldId="6065"/>
            <ac:spMk id="19" creationId="{3E6E1235-9662-63D0-BC21-B6AF4421F614}"/>
          </ac:spMkLst>
        </pc:spChg>
        <pc:spChg chg="mod">
          <ac:chgData name="松浦英宗" userId="9b03fd3a-662f-49ff-9af1-1b93cf7aab22" providerId="ADAL" clId="{56E9DFAE-DDAD-4FCA-8AED-56B2D15DB479}" dt="2026-02-07T02:05:48.896" v="18629" actId="207"/>
          <ac:spMkLst>
            <pc:docMk/>
            <pc:sldMk cId="933646154" sldId="6065"/>
            <ac:spMk id="22" creationId="{95187462-0935-DADA-0DA0-4ED50F2A7C16}"/>
          </ac:spMkLst>
        </pc:spChg>
        <pc:grpChg chg="mod">
          <ac:chgData name="松浦英宗" userId="9b03fd3a-662f-49ff-9af1-1b93cf7aab22" providerId="ADAL" clId="{56E9DFAE-DDAD-4FCA-8AED-56B2D15DB479}" dt="2026-02-07T02:06:00.511" v="18630" actId="1076"/>
          <ac:grpSpMkLst>
            <pc:docMk/>
            <pc:sldMk cId="933646154" sldId="6065"/>
            <ac:grpSpMk id="23" creationId="{C4E954B1-7CF6-B4B7-2266-08A126329709}"/>
          </ac:grpSpMkLst>
        </pc:grpChg>
      </pc:sldChg>
      <pc:sldChg chg="add del">
        <pc:chgData name="松浦英宗" userId="9b03fd3a-662f-49ff-9af1-1b93cf7aab22" providerId="ADAL" clId="{56E9DFAE-DDAD-4FCA-8AED-56B2D15DB479}" dt="2026-02-07T13:58:04.321" v="21444" actId="47"/>
        <pc:sldMkLst>
          <pc:docMk/>
          <pc:sldMk cId="1399527053" sldId="6065"/>
        </pc:sldMkLst>
      </pc:sldChg>
      <pc:sldChg chg="add del">
        <pc:chgData name="松浦英宗" userId="9b03fd3a-662f-49ff-9af1-1b93cf7aab22" providerId="ADAL" clId="{56E9DFAE-DDAD-4FCA-8AED-56B2D15DB479}" dt="2026-02-07T13:25:29.077" v="21065" actId="47"/>
        <pc:sldMkLst>
          <pc:docMk/>
          <pc:sldMk cId="2176544885" sldId="6065"/>
        </pc:sldMkLst>
      </pc:sldChg>
      <pc:sldChg chg="addSp delSp modSp add del mod">
        <pc:chgData name="松浦英宗" userId="9b03fd3a-662f-49ff-9af1-1b93cf7aab22" providerId="ADAL" clId="{56E9DFAE-DDAD-4FCA-8AED-56B2D15DB479}" dt="2026-02-06T00:20:23.046" v="16096" actId="47"/>
        <pc:sldMkLst>
          <pc:docMk/>
          <pc:sldMk cId="3248886602" sldId="6065"/>
        </pc:sldMkLst>
      </pc:sldChg>
      <pc:sldChg chg="addSp modSp add del mod">
        <pc:chgData name="松浦英宗" userId="9b03fd3a-662f-49ff-9af1-1b93cf7aab22" providerId="ADAL" clId="{56E9DFAE-DDAD-4FCA-8AED-56B2D15DB479}" dt="2026-02-06T00:20:23.046" v="16096" actId="47"/>
        <pc:sldMkLst>
          <pc:docMk/>
          <pc:sldMk cId="3251828903" sldId="6066"/>
        </pc:sldMkLst>
      </pc:sldChg>
      <pc:sldChg chg="new del">
        <pc:chgData name="松浦英宗" userId="9b03fd3a-662f-49ff-9af1-1b93cf7aab22" providerId="ADAL" clId="{56E9DFAE-DDAD-4FCA-8AED-56B2D15DB479}" dt="2026-02-07T13:16:26.163" v="20954" actId="47"/>
        <pc:sldMkLst>
          <pc:docMk/>
          <pc:sldMk cId="3719608565" sldId="6066"/>
        </pc:sldMkLst>
      </pc:sldChg>
      <pc:sldChg chg="addSp modSp add del mod">
        <pc:chgData name="松浦英宗" userId="9b03fd3a-662f-49ff-9af1-1b93cf7aab22" providerId="ADAL" clId="{56E9DFAE-DDAD-4FCA-8AED-56B2D15DB479}" dt="2026-02-06T00:20:23.046" v="16096" actId="47"/>
        <pc:sldMkLst>
          <pc:docMk/>
          <pc:sldMk cId="3303350013" sldId="6067"/>
        </pc:sldMkLst>
      </pc:sldChg>
      <pc:sldChg chg="addSp delSp modSp add del mod">
        <pc:chgData name="松浦英宗" userId="9b03fd3a-662f-49ff-9af1-1b93cf7aab22" providerId="ADAL" clId="{56E9DFAE-DDAD-4FCA-8AED-56B2D15DB479}" dt="2026-02-06T00:20:23.046" v="16096" actId="47"/>
        <pc:sldMkLst>
          <pc:docMk/>
          <pc:sldMk cId="3903142476" sldId="6068"/>
        </pc:sldMkLst>
      </pc:sldChg>
      <pc:sldChg chg="addSp delSp modSp add del mod">
        <pc:chgData name="松浦英宗" userId="9b03fd3a-662f-49ff-9af1-1b93cf7aab22" providerId="ADAL" clId="{56E9DFAE-DDAD-4FCA-8AED-56B2D15DB479}" dt="2026-02-06T00:20:23.046" v="16096" actId="47"/>
        <pc:sldMkLst>
          <pc:docMk/>
          <pc:sldMk cId="1608097586" sldId="6069"/>
        </pc:sldMkLst>
      </pc:sldChg>
      <pc:sldChg chg="addSp delSp modSp add del mod">
        <pc:chgData name="松浦英宗" userId="9b03fd3a-662f-49ff-9af1-1b93cf7aab22" providerId="ADAL" clId="{56E9DFAE-DDAD-4FCA-8AED-56B2D15DB479}" dt="2026-02-06T00:20:23.046" v="16096" actId="47"/>
        <pc:sldMkLst>
          <pc:docMk/>
          <pc:sldMk cId="2954433146" sldId="6070"/>
        </pc:sldMkLst>
      </pc:sldChg>
      <pc:sldChg chg="addSp delSp modSp add del mod ord">
        <pc:chgData name="松浦英宗" userId="9b03fd3a-662f-49ff-9af1-1b93cf7aab22" providerId="ADAL" clId="{56E9DFAE-DDAD-4FCA-8AED-56B2D15DB479}" dt="2026-02-06T00:20:23.046" v="16096" actId="47"/>
        <pc:sldMkLst>
          <pc:docMk/>
          <pc:sldMk cId="2994820656" sldId="6074"/>
        </pc:sldMkLst>
      </pc:sldChg>
      <pc:sldChg chg="modSp add del mod">
        <pc:chgData name="松浦英宗" userId="9b03fd3a-662f-49ff-9af1-1b93cf7aab22" providerId="ADAL" clId="{56E9DFAE-DDAD-4FCA-8AED-56B2D15DB479}" dt="2026-02-06T00:20:23.046" v="16096" actId="47"/>
        <pc:sldMkLst>
          <pc:docMk/>
          <pc:sldMk cId="2262886659" sldId="6075"/>
        </pc:sldMkLst>
      </pc:sldChg>
      <pc:sldChg chg="addSp modSp add del mod ord">
        <pc:chgData name="松浦英宗" userId="9b03fd3a-662f-49ff-9af1-1b93cf7aab22" providerId="ADAL" clId="{56E9DFAE-DDAD-4FCA-8AED-56B2D15DB479}" dt="2026-02-06T00:20:23.046" v="16096" actId="47"/>
        <pc:sldMkLst>
          <pc:docMk/>
          <pc:sldMk cId="872609656" sldId="6076"/>
        </pc:sldMkLst>
      </pc:sldChg>
      <pc:sldChg chg="addSp delSp modSp add del mod">
        <pc:chgData name="松浦英宗" userId="9b03fd3a-662f-49ff-9af1-1b93cf7aab22" providerId="ADAL" clId="{56E9DFAE-DDAD-4FCA-8AED-56B2D15DB479}" dt="2026-02-06T00:20:23.046" v="16096" actId="47"/>
        <pc:sldMkLst>
          <pc:docMk/>
          <pc:sldMk cId="1349817804" sldId="608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2026/2/7</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EBBFF5-C2B1-A5FD-3885-FB613BF82A35}"/>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B2BC2440-CAED-002C-573B-17272FAB475C}"/>
              </a:ext>
            </a:extLst>
          </p:cNvPr>
          <p:cNvSpPr/>
          <p:nvPr/>
        </p:nvSpPr>
        <p:spPr>
          <a:xfrm>
            <a:off x="0" y="0"/>
            <a:ext cx="12191999" cy="685800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800" dirty="0">
              <a:solidFill>
                <a:schemeClr val="tx1"/>
              </a:solidFill>
              <a:latin typeface="+mn-ea"/>
            </a:endParaRPr>
          </a:p>
        </p:txBody>
      </p:sp>
      <p:grpSp>
        <p:nvGrpSpPr>
          <p:cNvPr id="25" name="グループ化 24">
            <a:extLst>
              <a:ext uri="{FF2B5EF4-FFF2-40B4-BE49-F238E27FC236}">
                <a16:creationId xmlns:a16="http://schemas.microsoft.com/office/drawing/2014/main" id="{765F41D6-FDC0-0D27-4A68-8F829CA931B5}"/>
              </a:ext>
            </a:extLst>
          </p:cNvPr>
          <p:cNvGrpSpPr/>
          <p:nvPr/>
        </p:nvGrpSpPr>
        <p:grpSpPr>
          <a:xfrm>
            <a:off x="483869" y="453330"/>
            <a:ext cx="11224263" cy="448615"/>
            <a:chOff x="483868" y="834334"/>
            <a:chExt cx="11224263" cy="448615"/>
          </a:xfrm>
        </p:grpSpPr>
        <p:sp>
          <p:nvSpPr>
            <p:cNvPr id="23" name="正方形/長方形 22">
              <a:extLst>
                <a:ext uri="{FF2B5EF4-FFF2-40B4-BE49-F238E27FC236}">
                  <a16:creationId xmlns:a16="http://schemas.microsoft.com/office/drawing/2014/main" id="{D8D7DE11-F2BB-A45F-DF6A-A654DFF643D1}"/>
                </a:ext>
              </a:extLst>
            </p:cNvPr>
            <p:cNvSpPr/>
            <p:nvPr/>
          </p:nvSpPr>
          <p:spPr>
            <a:xfrm>
              <a:off x="1761066" y="834335"/>
              <a:ext cx="9947065" cy="44861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tx1"/>
                  </a:solidFill>
                  <a:latin typeface="+mn-ea"/>
                </a:rPr>
                <a:t>業務量や管理項目は年々増加しており、従来の運用を続けること自体が負担に。</a:t>
              </a:r>
            </a:p>
          </p:txBody>
        </p:sp>
        <p:sp>
          <p:nvSpPr>
            <p:cNvPr id="24" name="正方形/長方形 23">
              <a:extLst>
                <a:ext uri="{FF2B5EF4-FFF2-40B4-BE49-F238E27FC236}">
                  <a16:creationId xmlns:a16="http://schemas.microsoft.com/office/drawing/2014/main" id="{62E7CB95-C887-F1CC-A773-2AC0656E4ACE}"/>
                </a:ext>
              </a:extLst>
            </p:cNvPr>
            <p:cNvSpPr/>
            <p:nvPr/>
          </p:nvSpPr>
          <p:spPr>
            <a:xfrm>
              <a:off x="483868" y="834334"/>
              <a:ext cx="1090932" cy="448614"/>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2000" b="1" dirty="0">
                  <a:solidFill>
                    <a:schemeClr val="bg1"/>
                  </a:solidFill>
                  <a:latin typeface="+mn-ea"/>
                </a:rPr>
                <a:t>背景</a:t>
              </a:r>
            </a:p>
          </p:txBody>
        </p:sp>
      </p:grpSp>
      <p:sp>
        <p:nvSpPr>
          <p:cNvPr id="27" name="正方形/長方形 26">
            <a:extLst>
              <a:ext uri="{FF2B5EF4-FFF2-40B4-BE49-F238E27FC236}">
                <a16:creationId xmlns:a16="http://schemas.microsoft.com/office/drawing/2014/main" id="{B2A80C2F-AB29-EB8C-5433-9166AC5D556E}"/>
              </a:ext>
            </a:extLst>
          </p:cNvPr>
          <p:cNvSpPr/>
          <p:nvPr/>
        </p:nvSpPr>
        <p:spPr>
          <a:xfrm>
            <a:off x="0" y="5896355"/>
            <a:ext cx="12191999" cy="961645"/>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2000" b="1" dirty="0">
                <a:solidFill>
                  <a:schemeClr val="bg1"/>
                </a:solidFill>
                <a:latin typeface="+mn-ea"/>
              </a:rPr>
              <a:t>デジタル化は単なる作業効率化ではなく、情報を一元化し、</a:t>
            </a:r>
            <a:endParaRPr kumimoji="1" lang="en-US" altLang="ja-JP" sz="2000" b="1" dirty="0">
              <a:solidFill>
                <a:schemeClr val="bg1"/>
              </a:solidFill>
              <a:latin typeface="+mn-ea"/>
            </a:endParaRPr>
          </a:p>
          <a:p>
            <a:pPr algn="ctr"/>
            <a:r>
              <a:rPr kumimoji="1" lang="ja-JP" altLang="en-US" sz="2000" b="1" dirty="0">
                <a:solidFill>
                  <a:schemeClr val="bg1"/>
                </a:solidFill>
                <a:latin typeface="+mn-ea"/>
              </a:rPr>
              <a:t>業務や判断の質を高めるための基盤整備として捉える必要性が高まっています。</a:t>
            </a:r>
          </a:p>
        </p:txBody>
      </p:sp>
      <p:grpSp>
        <p:nvGrpSpPr>
          <p:cNvPr id="32" name="グループ化 31">
            <a:extLst>
              <a:ext uri="{FF2B5EF4-FFF2-40B4-BE49-F238E27FC236}">
                <a16:creationId xmlns:a16="http://schemas.microsoft.com/office/drawing/2014/main" id="{B62698EB-6149-D5F1-9E46-DC7625E1354A}"/>
              </a:ext>
            </a:extLst>
          </p:cNvPr>
          <p:cNvGrpSpPr/>
          <p:nvPr/>
        </p:nvGrpSpPr>
        <p:grpSpPr>
          <a:xfrm>
            <a:off x="483868" y="1413207"/>
            <a:ext cx="11224264" cy="4039255"/>
            <a:chOff x="483868" y="1647608"/>
            <a:chExt cx="11224264" cy="3672050"/>
          </a:xfrm>
        </p:grpSpPr>
        <p:grpSp>
          <p:nvGrpSpPr>
            <p:cNvPr id="10" name="グループ化 9">
              <a:extLst>
                <a:ext uri="{FF2B5EF4-FFF2-40B4-BE49-F238E27FC236}">
                  <a16:creationId xmlns:a16="http://schemas.microsoft.com/office/drawing/2014/main" id="{63152100-4308-AF43-ED82-87E15072E8E4}"/>
                </a:ext>
              </a:extLst>
            </p:cNvPr>
            <p:cNvGrpSpPr/>
            <p:nvPr/>
          </p:nvGrpSpPr>
          <p:grpSpPr>
            <a:xfrm>
              <a:off x="483868" y="1647608"/>
              <a:ext cx="11224264" cy="1325503"/>
              <a:chOff x="445768" y="1188526"/>
              <a:chExt cx="11224264" cy="1764246"/>
            </a:xfrm>
          </p:grpSpPr>
          <p:sp>
            <p:nvSpPr>
              <p:cNvPr id="3" name="正方形/長方形 2">
                <a:extLst>
                  <a:ext uri="{FF2B5EF4-FFF2-40B4-BE49-F238E27FC236}">
                    <a16:creationId xmlns:a16="http://schemas.microsoft.com/office/drawing/2014/main" id="{8B05B2FD-BB23-BD25-E420-C3DEEA854993}"/>
                  </a:ext>
                </a:extLst>
              </p:cNvPr>
              <p:cNvSpPr/>
              <p:nvPr/>
            </p:nvSpPr>
            <p:spPr>
              <a:xfrm>
                <a:off x="445768" y="2110295"/>
                <a:ext cx="5170597" cy="842477"/>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1600" dirty="0">
                    <a:solidFill>
                      <a:schemeClr val="tx1"/>
                    </a:solidFill>
                    <a:latin typeface="+mn-ea"/>
                  </a:rPr>
                  <a:t>紙資料や</a:t>
                </a:r>
                <a:r>
                  <a:rPr kumimoji="1" lang="en-US" altLang="ja-JP" sz="1600" dirty="0">
                    <a:solidFill>
                      <a:schemeClr val="tx1"/>
                    </a:solidFill>
                    <a:latin typeface="+mn-ea"/>
                  </a:rPr>
                  <a:t>Excel</a:t>
                </a:r>
                <a:r>
                  <a:rPr kumimoji="1" lang="ja-JP" altLang="en-US" sz="1600" dirty="0">
                    <a:solidFill>
                      <a:schemeClr val="tx1"/>
                    </a:solidFill>
                    <a:latin typeface="+mn-ea"/>
                  </a:rPr>
                  <a:t>を中心とした管理が継続している</a:t>
                </a:r>
              </a:p>
            </p:txBody>
          </p:sp>
          <p:sp>
            <p:nvSpPr>
              <p:cNvPr id="4" name="正方形/長方形 3">
                <a:extLst>
                  <a:ext uri="{FF2B5EF4-FFF2-40B4-BE49-F238E27FC236}">
                    <a16:creationId xmlns:a16="http://schemas.microsoft.com/office/drawing/2014/main" id="{568D803D-FE12-1CB0-A3C2-CE31ABD85E65}"/>
                  </a:ext>
                </a:extLst>
              </p:cNvPr>
              <p:cNvSpPr/>
              <p:nvPr/>
            </p:nvSpPr>
            <p:spPr>
              <a:xfrm>
                <a:off x="6499435" y="2110295"/>
                <a:ext cx="5170597" cy="842477"/>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1600" dirty="0">
                    <a:solidFill>
                      <a:schemeClr val="tx1"/>
                    </a:solidFill>
                    <a:latin typeface="+mn-ea"/>
                  </a:rPr>
                  <a:t>情報収集や確認に時間がかかる</a:t>
                </a:r>
              </a:p>
            </p:txBody>
          </p:sp>
          <p:cxnSp>
            <p:nvCxnSpPr>
              <p:cNvPr id="7" name="直線矢印コネクタ 6">
                <a:extLst>
                  <a:ext uri="{FF2B5EF4-FFF2-40B4-BE49-F238E27FC236}">
                    <a16:creationId xmlns:a16="http://schemas.microsoft.com/office/drawing/2014/main" id="{F33F05BD-8BEE-926D-5FB1-81CC6240C321}"/>
                  </a:ext>
                </a:extLst>
              </p:cNvPr>
              <p:cNvCxnSpPr>
                <a:cxnSpLocks/>
                <a:stCxn id="3" idx="3"/>
                <a:endCxn id="4" idx="1"/>
              </p:cNvCxnSpPr>
              <p:nvPr/>
            </p:nvCxnSpPr>
            <p:spPr>
              <a:xfrm>
                <a:off x="5616365" y="2531534"/>
                <a:ext cx="883070" cy="0"/>
              </a:xfrm>
              <a:prstGeom prst="straightConnector1">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21" name="正方形/長方形 20">
                <a:extLst>
                  <a:ext uri="{FF2B5EF4-FFF2-40B4-BE49-F238E27FC236}">
                    <a16:creationId xmlns:a16="http://schemas.microsoft.com/office/drawing/2014/main" id="{0FF97974-5415-81BE-B3E3-BCBF3597E372}"/>
                  </a:ext>
                </a:extLst>
              </p:cNvPr>
              <p:cNvSpPr/>
              <p:nvPr/>
            </p:nvSpPr>
            <p:spPr>
              <a:xfrm>
                <a:off x="445768" y="1188526"/>
                <a:ext cx="5170597" cy="575424"/>
              </a:xfrm>
              <a:prstGeom prst="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3600" b="1" dirty="0">
                    <a:solidFill>
                      <a:schemeClr val="tx1"/>
                    </a:solidFill>
                    <a:latin typeface="+mn-ea"/>
                  </a:rPr>
                  <a:t>現状</a:t>
                </a:r>
              </a:p>
            </p:txBody>
          </p:sp>
          <p:sp>
            <p:nvSpPr>
              <p:cNvPr id="22" name="正方形/長方形 21">
                <a:extLst>
                  <a:ext uri="{FF2B5EF4-FFF2-40B4-BE49-F238E27FC236}">
                    <a16:creationId xmlns:a16="http://schemas.microsoft.com/office/drawing/2014/main" id="{2BCC74BE-3B67-D6E5-D9A1-2F2A4F7B0992}"/>
                  </a:ext>
                </a:extLst>
              </p:cNvPr>
              <p:cNvSpPr/>
              <p:nvPr/>
            </p:nvSpPr>
            <p:spPr>
              <a:xfrm>
                <a:off x="6499435" y="1188526"/>
                <a:ext cx="5170597" cy="575424"/>
              </a:xfrm>
              <a:prstGeom prst="rect">
                <a:avLst/>
              </a:prstGeom>
              <a:noFill/>
              <a:ln w="1905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3600" b="1" dirty="0">
                    <a:solidFill>
                      <a:schemeClr val="tx1"/>
                    </a:solidFill>
                    <a:latin typeface="+mn-ea"/>
                  </a:rPr>
                  <a:t>結果</a:t>
                </a:r>
              </a:p>
            </p:txBody>
          </p:sp>
        </p:grpSp>
        <p:grpSp>
          <p:nvGrpSpPr>
            <p:cNvPr id="11" name="グループ化 10">
              <a:extLst>
                <a:ext uri="{FF2B5EF4-FFF2-40B4-BE49-F238E27FC236}">
                  <a16:creationId xmlns:a16="http://schemas.microsoft.com/office/drawing/2014/main" id="{C43DEDBF-5AC4-19BB-F55D-9E00B58F59B4}"/>
                </a:ext>
              </a:extLst>
            </p:cNvPr>
            <p:cNvGrpSpPr/>
            <p:nvPr/>
          </p:nvGrpSpPr>
          <p:grpSpPr>
            <a:xfrm>
              <a:off x="483868" y="3122328"/>
              <a:ext cx="11224264" cy="632965"/>
              <a:chOff x="445768" y="2110295"/>
              <a:chExt cx="11224264" cy="842477"/>
            </a:xfrm>
          </p:grpSpPr>
          <p:sp>
            <p:nvSpPr>
              <p:cNvPr id="12" name="正方形/長方形 11">
                <a:extLst>
                  <a:ext uri="{FF2B5EF4-FFF2-40B4-BE49-F238E27FC236}">
                    <a16:creationId xmlns:a16="http://schemas.microsoft.com/office/drawing/2014/main" id="{DA3E74DB-DEDD-62EE-47A0-575C1727651E}"/>
                  </a:ext>
                </a:extLst>
              </p:cNvPr>
              <p:cNvSpPr/>
              <p:nvPr/>
            </p:nvSpPr>
            <p:spPr>
              <a:xfrm>
                <a:off x="445768" y="2110295"/>
                <a:ext cx="5170597" cy="842477"/>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1600" dirty="0">
                    <a:solidFill>
                      <a:schemeClr val="tx1"/>
                    </a:solidFill>
                    <a:latin typeface="+mn-ea"/>
                  </a:rPr>
                  <a:t>部門ごとにシステムや管理方法が異なっている</a:t>
                </a:r>
              </a:p>
            </p:txBody>
          </p:sp>
          <p:sp>
            <p:nvSpPr>
              <p:cNvPr id="13" name="正方形/長方形 12">
                <a:extLst>
                  <a:ext uri="{FF2B5EF4-FFF2-40B4-BE49-F238E27FC236}">
                    <a16:creationId xmlns:a16="http://schemas.microsoft.com/office/drawing/2014/main" id="{EE95DEE2-A8A0-E187-1E0B-6C73E01BB34A}"/>
                  </a:ext>
                </a:extLst>
              </p:cNvPr>
              <p:cNvSpPr/>
              <p:nvPr/>
            </p:nvSpPr>
            <p:spPr>
              <a:xfrm>
                <a:off x="6499435" y="2110295"/>
                <a:ext cx="5170597" cy="842477"/>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1600" dirty="0">
                    <a:solidFill>
                      <a:schemeClr val="tx1"/>
                    </a:solidFill>
                    <a:latin typeface="+mn-ea"/>
                  </a:rPr>
                  <a:t>データの更新漏れや転記ミスが発生しやすい</a:t>
                </a:r>
              </a:p>
            </p:txBody>
          </p:sp>
          <p:cxnSp>
            <p:nvCxnSpPr>
              <p:cNvPr id="14" name="直線矢印コネクタ 13">
                <a:extLst>
                  <a:ext uri="{FF2B5EF4-FFF2-40B4-BE49-F238E27FC236}">
                    <a16:creationId xmlns:a16="http://schemas.microsoft.com/office/drawing/2014/main" id="{CB4B9DA3-BD51-724B-D9BA-4D59AB509942}"/>
                  </a:ext>
                </a:extLst>
              </p:cNvPr>
              <p:cNvCxnSpPr>
                <a:cxnSpLocks/>
                <a:stCxn id="12" idx="3"/>
                <a:endCxn id="13" idx="1"/>
              </p:cNvCxnSpPr>
              <p:nvPr/>
            </p:nvCxnSpPr>
            <p:spPr>
              <a:xfrm>
                <a:off x="5616365" y="2531534"/>
                <a:ext cx="883070" cy="0"/>
              </a:xfrm>
              <a:prstGeom prst="straightConnector1">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grpSp>
        <p:grpSp>
          <p:nvGrpSpPr>
            <p:cNvPr id="15" name="グループ化 14">
              <a:extLst>
                <a:ext uri="{FF2B5EF4-FFF2-40B4-BE49-F238E27FC236}">
                  <a16:creationId xmlns:a16="http://schemas.microsoft.com/office/drawing/2014/main" id="{B7956D11-8014-E3F6-2BFE-22F7C0098EE2}"/>
                </a:ext>
              </a:extLst>
            </p:cNvPr>
            <p:cNvGrpSpPr/>
            <p:nvPr/>
          </p:nvGrpSpPr>
          <p:grpSpPr>
            <a:xfrm>
              <a:off x="483868" y="3904510"/>
              <a:ext cx="11224264" cy="632965"/>
              <a:chOff x="445768" y="2110295"/>
              <a:chExt cx="11224264" cy="842477"/>
            </a:xfrm>
          </p:grpSpPr>
          <p:sp>
            <p:nvSpPr>
              <p:cNvPr id="16" name="正方形/長方形 15">
                <a:extLst>
                  <a:ext uri="{FF2B5EF4-FFF2-40B4-BE49-F238E27FC236}">
                    <a16:creationId xmlns:a16="http://schemas.microsoft.com/office/drawing/2014/main" id="{ACEDA4A2-B11F-F94E-C572-EA41AE167CBC}"/>
                  </a:ext>
                </a:extLst>
              </p:cNvPr>
              <p:cNvSpPr/>
              <p:nvPr/>
            </p:nvSpPr>
            <p:spPr>
              <a:xfrm>
                <a:off x="445768" y="2110295"/>
                <a:ext cx="5170597" cy="842477"/>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1600" dirty="0">
                    <a:solidFill>
                      <a:schemeClr val="tx1"/>
                    </a:solidFill>
                    <a:latin typeface="+mn-ea"/>
                  </a:rPr>
                  <a:t>情報が個人や部署に分散し、全体像が見えにくい</a:t>
                </a:r>
              </a:p>
            </p:txBody>
          </p:sp>
          <p:sp>
            <p:nvSpPr>
              <p:cNvPr id="17" name="正方形/長方形 16">
                <a:extLst>
                  <a:ext uri="{FF2B5EF4-FFF2-40B4-BE49-F238E27FC236}">
                    <a16:creationId xmlns:a16="http://schemas.microsoft.com/office/drawing/2014/main" id="{61B018F6-2083-B1DB-F37F-2ABA64D9567D}"/>
                  </a:ext>
                </a:extLst>
              </p:cNvPr>
              <p:cNvSpPr/>
              <p:nvPr/>
            </p:nvSpPr>
            <p:spPr>
              <a:xfrm>
                <a:off x="6499435" y="2110295"/>
                <a:ext cx="5170597" cy="842477"/>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1600" dirty="0">
                    <a:solidFill>
                      <a:schemeClr val="tx1"/>
                    </a:solidFill>
                    <a:latin typeface="+mn-ea"/>
                  </a:rPr>
                  <a:t>状況把握が遅れ、意思決定が後手に回る</a:t>
                </a:r>
              </a:p>
            </p:txBody>
          </p:sp>
          <p:cxnSp>
            <p:nvCxnSpPr>
              <p:cNvPr id="18" name="直線矢印コネクタ 17">
                <a:extLst>
                  <a:ext uri="{FF2B5EF4-FFF2-40B4-BE49-F238E27FC236}">
                    <a16:creationId xmlns:a16="http://schemas.microsoft.com/office/drawing/2014/main" id="{9C8B839A-D4C0-A69E-0185-3C582F4A6F8E}"/>
                  </a:ext>
                </a:extLst>
              </p:cNvPr>
              <p:cNvCxnSpPr>
                <a:cxnSpLocks/>
                <a:stCxn id="16" idx="3"/>
                <a:endCxn id="17" idx="1"/>
              </p:cNvCxnSpPr>
              <p:nvPr/>
            </p:nvCxnSpPr>
            <p:spPr>
              <a:xfrm>
                <a:off x="5616365" y="2531534"/>
                <a:ext cx="883070" cy="0"/>
              </a:xfrm>
              <a:prstGeom prst="straightConnector1">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grpSp>
        <p:grpSp>
          <p:nvGrpSpPr>
            <p:cNvPr id="28" name="グループ化 27">
              <a:extLst>
                <a:ext uri="{FF2B5EF4-FFF2-40B4-BE49-F238E27FC236}">
                  <a16:creationId xmlns:a16="http://schemas.microsoft.com/office/drawing/2014/main" id="{0018656B-802E-E428-6315-BD1FAF292D8D}"/>
                </a:ext>
              </a:extLst>
            </p:cNvPr>
            <p:cNvGrpSpPr/>
            <p:nvPr/>
          </p:nvGrpSpPr>
          <p:grpSpPr>
            <a:xfrm>
              <a:off x="483868" y="4686693"/>
              <a:ext cx="11224264" cy="632965"/>
              <a:chOff x="445768" y="2110295"/>
              <a:chExt cx="11224264" cy="842477"/>
            </a:xfrm>
          </p:grpSpPr>
          <p:sp>
            <p:nvSpPr>
              <p:cNvPr id="29" name="正方形/長方形 28">
                <a:extLst>
                  <a:ext uri="{FF2B5EF4-FFF2-40B4-BE49-F238E27FC236}">
                    <a16:creationId xmlns:a16="http://schemas.microsoft.com/office/drawing/2014/main" id="{6DB4BBC5-8066-9082-2842-888EB1C40DA7}"/>
                  </a:ext>
                </a:extLst>
              </p:cNvPr>
              <p:cNvSpPr/>
              <p:nvPr/>
            </p:nvSpPr>
            <p:spPr>
              <a:xfrm>
                <a:off x="445768" y="2110295"/>
                <a:ext cx="5170597" cy="842477"/>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1600" dirty="0">
                    <a:solidFill>
                      <a:schemeClr val="tx1"/>
                    </a:solidFill>
                    <a:latin typeface="+mn-ea"/>
                  </a:rPr>
                  <a:t>業務判断が担当者の経験や勘に依存している</a:t>
                </a:r>
              </a:p>
            </p:txBody>
          </p:sp>
          <p:sp>
            <p:nvSpPr>
              <p:cNvPr id="30" name="正方形/長方形 29">
                <a:extLst>
                  <a:ext uri="{FF2B5EF4-FFF2-40B4-BE49-F238E27FC236}">
                    <a16:creationId xmlns:a16="http://schemas.microsoft.com/office/drawing/2014/main" id="{3D5577AB-9A61-5CD9-1D0F-12D23C84FE18}"/>
                  </a:ext>
                </a:extLst>
              </p:cNvPr>
              <p:cNvSpPr/>
              <p:nvPr/>
            </p:nvSpPr>
            <p:spPr>
              <a:xfrm>
                <a:off x="6499435" y="2110295"/>
                <a:ext cx="5170597" cy="842477"/>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1600" dirty="0">
                    <a:solidFill>
                      <a:schemeClr val="tx1"/>
                    </a:solidFill>
                    <a:latin typeface="+mn-ea"/>
                  </a:rPr>
                  <a:t>業務改善や引き継ぎが属人的になりやすい</a:t>
                </a:r>
              </a:p>
            </p:txBody>
          </p:sp>
          <p:cxnSp>
            <p:nvCxnSpPr>
              <p:cNvPr id="31" name="直線矢印コネクタ 30">
                <a:extLst>
                  <a:ext uri="{FF2B5EF4-FFF2-40B4-BE49-F238E27FC236}">
                    <a16:creationId xmlns:a16="http://schemas.microsoft.com/office/drawing/2014/main" id="{5FB20B4F-EAB8-9827-6716-1FEB6A6FA263}"/>
                  </a:ext>
                </a:extLst>
              </p:cNvPr>
              <p:cNvCxnSpPr>
                <a:cxnSpLocks/>
                <a:stCxn id="29" idx="3"/>
                <a:endCxn id="30" idx="1"/>
              </p:cNvCxnSpPr>
              <p:nvPr/>
            </p:nvCxnSpPr>
            <p:spPr>
              <a:xfrm>
                <a:off x="5616365" y="2531534"/>
                <a:ext cx="883070" cy="0"/>
              </a:xfrm>
              <a:prstGeom prst="straightConnector1">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grpSp>
      </p:grpSp>
    </p:spTree>
    <p:extLst>
      <p:ext uri="{BB962C8B-B14F-4D97-AF65-F5344CB8AC3E}">
        <p14:creationId xmlns:p14="http://schemas.microsoft.com/office/powerpoint/2010/main" val="286135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Props1.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2.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docProps/app.xml><?xml version="1.0" encoding="utf-8"?>
<Properties xmlns="http://schemas.openxmlformats.org/officeDocument/2006/extended-properties" xmlns:vt="http://schemas.openxmlformats.org/officeDocument/2006/docPropsVTypes">
  <TotalTime>1977</TotalTime>
  <Words>229</Words>
  <Application>Microsoft Office PowerPoint</Application>
  <PresentationFormat>ワイド画面</PresentationFormat>
  <Paragraphs>25</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2026-02-07T14:01:02Z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