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0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C60A"/>
    <a:srgbClr val="FDF8ED"/>
    <a:srgbClr val="F9F9F9"/>
    <a:srgbClr val="1924FF"/>
    <a:srgbClr val="77BF3F"/>
    <a:srgbClr val="46CBE1"/>
    <a:srgbClr val="00D0A8"/>
    <a:srgbClr val="99FFCC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8173E1-754B-4F0C-9361-075804B75815}" v="376" dt="2026-02-07T02:51:41.846"/>
    <p1510:client id="{C6632FC2-34FA-4234-8C5E-7E334796EC39}" v="226" dt="2026-02-07T13:39:44.2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7T14:01:10.074" v="21445" actId="4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" creationId="{ACB655DA-66A4-C463-DA89-FB33836AC726}"/>
          </ac:spMkLst>
        </pc:spChg>
        <pc:spChg chg="add del mod">
          <ac:chgData name="松浦英宗" userId="9b03fd3a-662f-49ff-9af1-1b93cf7aab22" providerId="ADAL" clId="{56E9DFAE-DDAD-4FCA-8AED-56B2D15DB479}" dt="2026-02-07T01:12:07.802" v="17176" actId="478"/>
          <ac:spMkLst>
            <pc:docMk/>
            <pc:sldMk cId="177997972" sldId="6053"/>
            <ac:spMk id="3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4" creationId="{5BDF6322-6F9F-37A6-AB03-AC93BAECFA50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6" creationId="{8502EE2F-18CA-7BD7-2462-42EA41C90EC3}"/>
          </ac:spMkLst>
        </pc:spChg>
        <pc:spChg chg="add del mod">
          <ac:chgData name="松浦英宗" userId="9b03fd3a-662f-49ff-9af1-1b93cf7aab22" providerId="ADAL" clId="{56E9DFAE-DDAD-4FCA-8AED-56B2D15DB479}" dt="2026-02-07T01:12:11.078" v="17177" actId="478"/>
          <ac:spMkLst>
            <pc:docMk/>
            <pc:sldMk cId="177997972" sldId="6053"/>
            <ac:spMk id="7" creationId="{C4DC2081-CDC0-437F-3D54-A49D9AFF77B4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1" creationId="{05EE591A-F6D2-68F0-0C81-E0B81141DBC9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2" creationId="{CB8E8D57-D82C-4089-5277-878F3FE956FF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5" creationId="{60C79A41-7B6B-12FA-2498-4E3C8CACA297}"/>
          </ac:spMkLst>
        </pc:spChg>
        <pc:spChg chg="mod">
          <ac:chgData name="松浦英宗" userId="9b03fd3a-662f-49ff-9af1-1b93cf7aab22" providerId="ADAL" clId="{56E9DFAE-DDAD-4FCA-8AED-56B2D15DB479}" dt="2026-02-07T02:37:21.321" v="19529" actId="2711"/>
          <ac:spMkLst>
            <pc:docMk/>
            <pc:sldMk cId="177997972" sldId="6053"/>
            <ac:spMk id="16" creationId="{21FB8E6F-5FD7-F08D-C0DA-304F89D000E4}"/>
          </ac:spMkLst>
        </pc:spChg>
        <pc:spChg chg="mod">
          <ac:chgData name="松浦英宗" userId="9b03fd3a-662f-49ff-9af1-1b93cf7aab22" providerId="ADAL" clId="{56E9DFAE-DDAD-4FCA-8AED-56B2D15DB479}" dt="2026-02-07T01:17:40.618" v="17353" actId="20577"/>
          <ac:spMkLst>
            <pc:docMk/>
            <pc:sldMk cId="177997972" sldId="6053"/>
            <ac:spMk id="19" creationId="{782C0F8E-7986-6FB9-4BA5-0A9D13FF3CA0}"/>
          </ac:spMkLst>
        </pc:spChg>
        <pc:spChg chg="mod">
          <ac:chgData name="松浦英宗" userId="9b03fd3a-662f-49ff-9af1-1b93cf7aab22" providerId="ADAL" clId="{56E9DFAE-DDAD-4FCA-8AED-56B2D15DB479}" dt="2026-02-07T01:17:43.238" v="17355"/>
          <ac:spMkLst>
            <pc:docMk/>
            <pc:sldMk cId="177997972" sldId="6053"/>
            <ac:spMk id="20" creationId="{1C0545D5-C26E-C844-28E1-D98112ED52CA}"/>
          </ac:spMkLst>
        </pc:spChg>
        <pc:spChg chg="mod">
          <ac:chgData name="松浦英宗" userId="9b03fd3a-662f-49ff-9af1-1b93cf7aab22" providerId="ADAL" clId="{56E9DFAE-DDAD-4FCA-8AED-56B2D15DB479}" dt="2026-02-07T01:17:50.396" v="17368" actId="20577"/>
          <ac:spMkLst>
            <pc:docMk/>
            <pc:sldMk cId="177997972" sldId="6053"/>
            <ac:spMk id="23" creationId="{01919AEA-7B33-05DC-89E0-D86E2D708D75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4" creationId="{2EF51DF3-9A22-6A8C-5D09-355E37CF2C2C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7" creationId="{07F5BFD5-B100-354D-1A65-8F002131F758}"/>
          </ac:spMkLst>
        </pc:spChg>
        <pc:spChg chg="del mod">
          <ac:chgData name="松浦英宗" userId="9b03fd3a-662f-49ff-9af1-1b93cf7aab22" providerId="ADAL" clId="{56E9DFAE-DDAD-4FCA-8AED-56B2D15DB479}" dt="2026-02-06T13:04:07.765" v="16098" actId="21"/>
          <ac:spMkLst>
            <pc:docMk/>
            <pc:sldMk cId="177997972" sldId="6053"/>
            <ac:spMk id="27" creationId="{198FD7E3-7E8E-AAAE-91AB-0E997369120E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28" creationId="{87A94C5F-7C26-4396-AF77-D0EC6FC3EB1F}"/>
          </ac:spMkLst>
        </pc:spChg>
        <pc:spChg chg="mod">
          <ac:chgData name="松浦英宗" userId="9b03fd3a-662f-49ff-9af1-1b93cf7aab22" providerId="ADAL" clId="{56E9DFAE-DDAD-4FCA-8AED-56B2D15DB479}" dt="2026-02-07T01:18:02.916" v="17387"/>
          <ac:spMkLst>
            <pc:docMk/>
            <pc:sldMk cId="177997972" sldId="6053"/>
            <ac:spMk id="28" creationId="{8BBB497D-C575-1D5F-8BC7-AFAB8E127FC3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9" creationId="{25C36137-0482-7D4A-77A3-21F0BC6DE63C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5" creationId="{25854800-D8D0-F0AD-EF57-1F8FEF408F62}"/>
          </ac:grpSpMkLst>
        </pc:grpChg>
        <pc:grpChg chg="add del mod">
          <ac:chgData name="松浦英宗" userId="9b03fd3a-662f-49ff-9af1-1b93cf7aab22" providerId="ADAL" clId="{56E9DFAE-DDAD-4FCA-8AED-56B2D15DB479}" dt="2026-02-06T13:04:11.395" v="16101" actId="478"/>
          <ac:grpSpMkLst>
            <pc:docMk/>
            <pc:sldMk cId="177997972" sldId="6053"/>
            <ac:grpSpMk id="5" creationId="{9DAB394A-D1AD-A24F-84DD-38EDC90787F1}"/>
          </ac:grpSpMkLst>
        </pc:grpChg>
        <pc:grpChg chg="del mod">
          <ac:chgData name="松浦英宗" userId="9b03fd3a-662f-49ff-9af1-1b93cf7aab22" providerId="ADAL" clId="{56E9DFAE-DDAD-4FCA-8AED-56B2D15DB479}" dt="2026-02-06T13:04:13.939" v="16102" actId="478"/>
          <ac:grpSpMkLst>
            <pc:docMk/>
            <pc:sldMk cId="177997972" sldId="6053"/>
            <ac:grpSpMk id="9" creationId="{62312CB0-3C4F-055F-36D0-F058331CC6AF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0" creationId="{B276CB29-6AF4-C2A1-4B5E-94CF0519C44B}"/>
          </ac:grpSpMkLst>
        </pc:grpChg>
        <pc:grpChg chg="del">
          <ac:chgData name="松浦英宗" userId="9b03fd3a-662f-49ff-9af1-1b93cf7aab22" providerId="ADAL" clId="{56E9DFAE-DDAD-4FCA-8AED-56B2D15DB479}" dt="2026-02-06T13:04:07.765" v="16098" actId="21"/>
          <ac:grpSpMkLst>
            <pc:docMk/>
            <pc:sldMk cId="177997972" sldId="6053"/>
            <ac:grpSpMk id="10" creationId="{BA002143-9DCA-C316-7B4F-0DC684E4CFBD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4" creationId="{A4FA7E6A-041C-1523-ECFA-2BB661E201CC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8" creationId="{97C672D9-9D50-FECB-50E4-6452D66ABF79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22" creationId="{61C49E64-42B0-849D-90A7-E83CC55EDEBE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26" creationId="{98D21776-96FD-814C-BAFD-186F5CE83C52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30" creationId="{5D8B1AE0-0A31-5E25-889F-709691138A6E}"/>
          </ac:grpSpMkLst>
        </pc:grp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8" creationId="{457C0F03-B4B5-1109-7720-D7F8F4AF99F5}"/>
          </ac:cxnSpMkLst>
        </pc:cxn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13" creationId="{ED09F75E-FD89-A736-BA7D-2C03F893DA8B}"/>
          </ac:cxnSpMkLst>
        </pc:cxn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17" creationId="{AF415E08-9B42-364E-F0F9-0C947EADCB72}"/>
          </ac:cxnSpMkLst>
        </pc:cxnChg>
        <pc:cxnChg chg="add mod">
          <ac:chgData name="松浦英宗" userId="9b03fd3a-662f-49ff-9af1-1b93cf7aab22" providerId="ADAL" clId="{56E9DFAE-DDAD-4FCA-8AED-56B2D15DB479}" dt="2026-02-07T01:16:58.095" v="17301" actId="465"/>
          <ac:cxnSpMkLst>
            <pc:docMk/>
            <pc:sldMk cId="177997972" sldId="6053"/>
            <ac:cxnSpMk id="21" creationId="{6C6411C8-8743-CEAD-4255-F8394163979D}"/>
          </ac:cxnSpMkLst>
        </pc:cxnChg>
        <pc:cxnChg chg="add mod">
          <ac:chgData name="松浦英宗" userId="9b03fd3a-662f-49ff-9af1-1b93cf7aab22" providerId="ADAL" clId="{56E9DFAE-DDAD-4FCA-8AED-56B2D15DB479}" dt="2026-02-07T01:16:58.095" v="17301" actId="465"/>
          <ac:cxnSpMkLst>
            <pc:docMk/>
            <pc:sldMk cId="177997972" sldId="6053"/>
            <ac:cxnSpMk id="25" creationId="{F2B67CCF-F7E9-5EC0-9A8B-7876971CE9C0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7T06:21:44.436" v="20113" actId="47"/>
        <pc:sldMkLst>
          <pc:docMk/>
          <pc:sldMk cId="1117618782" sldId="6054"/>
        </pc:sldMkLst>
        <pc:spChg chg="add mod">
          <ac:chgData name="松浦英宗" userId="9b03fd3a-662f-49ff-9af1-1b93cf7aab22" providerId="ADAL" clId="{56E9DFAE-DDAD-4FCA-8AED-56B2D15DB479}" dt="2026-02-07T01:19:55.732" v="17460" actId="1076"/>
          <ac:spMkLst>
            <pc:docMk/>
            <pc:sldMk cId="1117618782" sldId="6054"/>
            <ac:spMk id="2" creationId="{C7105FBF-A5AC-0EA3-D8AE-1C563886CFC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4" creationId="{425BBB00-2815-F0F3-513C-772BC35E4D6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5" creationId="{A709F6BC-D8C4-34CE-1325-4BBFAB8EC70E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6" creationId="{22406C8B-2230-8D2E-0FC5-786E3FC788F4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8" creationId="{73E61783-F164-A7AF-5E4B-6616749FD41C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9" creationId="{8566E802-1A66-3DA8-F222-6F2B9F6133CD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1" creationId="{623C664F-47DE-9A1C-98AF-D02E08C26B62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2" creationId="{F9DE705A-B3DD-3FEE-813F-178C5082C9F7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4" creationId="{523328CC-39DE-B430-6B5F-5A5B6C61E74A}"/>
          </ac:spMkLst>
        </pc:spChg>
        <pc:spChg chg="mod">
          <ac:chgData name="松浦英宗" userId="9b03fd3a-662f-49ff-9af1-1b93cf7aab22" providerId="ADAL" clId="{56E9DFAE-DDAD-4FCA-8AED-56B2D15DB479}" dt="2026-02-07T01:28:17.139" v="17633" actId="20577"/>
          <ac:spMkLst>
            <pc:docMk/>
            <pc:sldMk cId="1117618782" sldId="6054"/>
            <ac:spMk id="15" creationId="{795BE54B-1A23-4947-D9E1-A6050F9DC332}"/>
          </ac:spMkLst>
        </pc:spChg>
        <pc:spChg chg="mod">
          <ac:chgData name="松浦英宗" userId="9b03fd3a-662f-49ff-9af1-1b93cf7aab22" providerId="ADAL" clId="{56E9DFAE-DDAD-4FCA-8AED-56B2D15DB479}" dt="2026-02-07T01:21:54.790" v="17578" actId="20577"/>
          <ac:spMkLst>
            <pc:docMk/>
            <pc:sldMk cId="1117618782" sldId="6054"/>
            <ac:spMk id="17" creationId="{C4ACAA8A-75BF-F4F2-A806-B5383F3E121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8" creationId="{6C9CED7A-54B9-19D5-7057-FF45650833DD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20" creationId="{E9B18376-E24E-2205-3FD9-BE42C14BC69F}"/>
          </ac:spMkLst>
        </pc:spChg>
        <pc:spChg chg="mod">
          <ac:chgData name="松浦英宗" userId="9b03fd3a-662f-49ff-9af1-1b93cf7aab22" providerId="ADAL" clId="{56E9DFAE-DDAD-4FCA-8AED-56B2D15DB479}" dt="2026-02-07T01:22:07.266" v="17597"/>
          <ac:spMkLst>
            <pc:docMk/>
            <pc:sldMk cId="1117618782" sldId="6054"/>
            <ac:spMk id="21" creationId="{6FACDBFE-9F3C-F227-EB3E-A3761A9F4B0B}"/>
          </ac:spMkLst>
        </pc:s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3" creationId="{ADA445C0-50F6-6318-BCE9-99C0F64C12BA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7" creationId="{5CAA6A54-845A-3850-5998-9E97EB000ECC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0" creationId="{C0D67568-AB9B-0D51-C2B3-2298BD574905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3" creationId="{747031B8-6870-9122-01EE-6813E923A94D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6" creationId="{35C3047A-945F-9B3E-8851-643DE5FCF11B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9" creationId="{A3B7BCFE-F294-7F07-6AA3-A7A8DCC244B7}"/>
          </ac:grpSpMkLst>
        </pc:grpChg>
        <pc:grpChg chg="add mod">
          <ac:chgData name="松浦英宗" userId="9b03fd3a-662f-49ff-9af1-1b93cf7aab22" providerId="ADAL" clId="{56E9DFAE-DDAD-4FCA-8AED-56B2D15DB479}" dt="2026-02-07T01:21:00.578" v="17506" actId="1038"/>
          <ac:grpSpMkLst>
            <pc:docMk/>
            <pc:sldMk cId="1117618782" sldId="6054"/>
            <ac:grpSpMk id="22" creationId="{BB9100FD-39ED-CEEA-F6F9-94EFA03FD009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4206688282" sldId="6054"/>
        </pc:sldMkLst>
        <pc:spChg chg="add mod">
          <ac:chgData name="松浦英宗" userId="9b03fd3a-662f-49ff-9af1-1b93cf7aab22" providerId="ADAL" clId="{56E9DFAE-DDAD-4FCA-8AED-56B2D15DB479}" dt="2026-02-06T13:08:01.528" v="16266" actId="20577"/>
          <ac:spMkLst>
            <pc:docMk/>
            <pc:sldMk cId="4206688282" sldId="6054"/>
            <ac:spMk id="2" creationId="{91BBD5E5-C6B1-8C1D-6E3A-784C388F2FC5}"/>
          </ac:spMkLst>
        </pc:spChg>
        <pc:spChg chg="mod">
          <ac:chgData name="松浦英宗" userId="9b03fd3a-662f-49ff-9af1-1b93cf7aab22" providerId="ADAL" clId="{56E9DFAE-DDAD-4FCA-8AED-56B2D15DB479}" dt="2026-02-06T13:07:26.257" v="16225" actId="207"/>
          <ac:spMkLst>
            <pc:docMk/>
            <pc:sldMk cId="4206688282" sldId="6054"/>
            <ac:spMk id="3" creationId="{B7A998BD-2A2A-9382-CEBD-E16F264C8641}"/>
          </ac:spMkLst>
        </pc:spChg>
        <pc:spChg chg="add mod">
          <ac:chgData name="松浦英宗" userId="9b03fd3a-662f-49ff-9af1-1b93cf7aab22" providerId="ADAL" clId="{56E9DFAE-DDAD-4FCA-8AED-56B2D15DB479}" dt="2026-02-06T13:07:52.861" v="16237" actId="20577"/>
          <ac:spMkLst>
            <pc:docMk/>
            <pc:sldMk cId="4206688282" sldId="6054"/>
            <ac:spMk id="4" creationId="{4C862C0E-A66C-846E-BC32-6EEEA4799CFD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7T01:12:05.320" v="17175" actId="47"/>
        <pc:sldMkLst>
          <pc:docMk/>
          <pc:sldMk cId="1970621613" sldId="6055"/>
        </pc:sldMkLst>
        <pc:spChg chg="add mod ord">
          <ac:chgData name="松浦英宗" userId="9b03fd3a-662f-49ff-9af1-1b93cf7aab22" providerId="ADAL" clId="{56E9DFAE-DDAD-4FCA-8AED-56B2D15DB479}" dt="2026-02-06T13:09:15.537" v="16269" actId="207"/>
          <ac:spMkLst>
            <pc:docMk/>
            <pc:sldMk cId="1970621613" sldId="6055"/>
            <ac:spMk id="2" creationId="{92CA115A-9DC7-DFAA-D610-8B7B074320E4}"/>
          </ac:spMkLst>
        </pc:spChg>
        <pc:spChg chg="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3" creationId="{1A37EC95-530E-93D0-EA47-543E851516D7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4" creationId="{E3246EB3-1C85-E4ED-30D8-0AC769EBB47B}"/>
          </ac:spMkLst>
        </pc:spChg>
        <pc:spChg chg="add mod">
          <ac:chgData name="松浦英宗" userId="9b03fd3a-662f-49ff-9af1-1b93cf7aab22" providerId="ADAL" clId="{56E9DFAE-DDAD-4FCA-8AED-56B2D15DB479}" dt="2026-02-06T13:22:18.888" v="16863" actId="207"/>
          <ac:spMkLst>
            <pc:docMk/>
            <pc:sldMk cId="1970621613" sldId="6055"/>
            <ac:spMk id="5" creationId="{CBD34FD9-213F-13DF-98E2-ABF1BB52BFCA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6" creationId="{636877CA-20E2-3CCC-B853-B2C230556B3E}"/>
          </ac:spMkLst>
        </pc:spChg>
        <pc:spChg chg="add mod">
          <ac:chgData name="松浦英宗" userId="9b03fd3a-662f-49ff-9af1-1b93cf7aab22" providerId="ADAL" clId="{56E9DFAE-DDAD-4FCA-8AED-56B2D15DB479}" dt="2026-02-06T13:22:27.371" v="16865" actId="207"/>
          <ac:spMkLst>
            <pc:docMk/>
            <pc:sldMk cId="1970621613" sldId="6055"/>
            <ac:spMk id="7" creationId="{B5CDF4A0-25C0-144D-C406-881306E7A4FB}"/>
          </ac:spMkLst>
        </pc:spChg>
        <pc:spChg chg="add mod">
          <ac:chgData name="松浦英宗" userId="9b03fd3a-662f-49ff-9af1-1b93cf7aab22" providerId="ADAL" clId="{56E9DFAE-DDAD-4FCA-8AED-56B2D15DB479}" dt="2026-02-06T13:10:39.836" v="16452" actId="1036"/>
          <ac:spMkLst>
            <pc:docMk/>
            <pc:sldMk cId="1970621613" sldId="6055"/>
            <ac:spMk id="9" creationId="{E74598FE-53B0-F6CE-F89A-1A2D98FAEF6C}"/>
          </ac:spMkLst>
        </pc:spChg>
        <pc:grpChg chg="add mod">
          <ac:chgData name="松浦英宗" userId="9b03fd3a-662f-49ff-9af1-1b93cf7aab22" providerId="ADAL" clId="{56E9DFAE-DDAD-4FCA-8AED-56B2D15DB479}" dt="2026-02-06T13:11:05.203" v="16457" actId="14100"/>
          <ac:grpSpMkLst>
            <pc:docMk/>
            <pc:sldMk cId="1970621613" sldId="6055"/>
            <ac:grpSpMk id="8" creationId="{2887D571-AEEB-A34C-0CEA-D2011828DB5D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4211309919" sldId="6055"/>
        </pc:sldMkLst>
        <pc:spChg chg="add mod">
          <ac:chgData name="松浦英宗" userId="9b03fd3a-662f-49ff-9af1-1b93cf7aab22" providerId="ADAL" clId="{56E9DFAE-DDAD-4FCA-8AED-56B2D15DB479}" dt="2026-02-07T01:44:17.582" v="17773" actId="164"/>
          <ac:spMkLst>
            <pc:docMk/>
            <pc:sldMk cId="4211309919" sldId="6055"/>
            <ac:spMk id="2" creationId="{6C1973CC-366E-61EC-5F98-F1094740BB34}"/>
          </ac:spMkLst>
        </pc:spChg>
        <pc:spChg chg="add 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3" creationId="{930DC3BB-6A5E-DB79-E148-72823C0A6CAD}"/>
          </ac:spMkLst>
        </pc:spChg>
        <pc:spChg chg="del mod">
          <ac:chgData name="松浦英宗" userId="9b03fd3a-662f-49ff-9af1-1b93cf7aab22" providerId="ADAL" clId="{56E9DFAE-DDAD-4FCA-8AED-56B2D15DB479}" dt="2026-02-07T01:25:28.173" v="17599" actId="478"/>
          <ac:spMkLst>
            <pc:docMk/>
            <pc:sldMk cId="4211309919" sldId="6055"/>
            <ac:spMk id="6" creationId="{73525504-87E9-65A4-3D40-D2C101D72BA4}"/>
          </ac:spMkLst>
        </pc:spChg>
        <pc:spChg chg="mod">
          <ac:chgData name="松浦英宗" userId="9b03fd3a-662f-49ff-9af1-1b93cf7aab22" providerId="ADAL" clId="{56E9DFAE-DDAD-4FCA-8AED-56B2D15DB479}" dt="2026-02-07T01:44:32.781" v="17775" actId="207"/>
          <ac:spMkLst>
            <pc:docMk/>
            <pc:sldMk cId="4211309919" sldId="6055"/>
            <ac:spMk id="12" creationId="{4A79BA15-766E-3D53-97C5-273F2C82EBC2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3" creationId="{C5489F89-3170-2276-0B3C-977742A5D894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4" creationId="{41C82668-CF4B-4E3B-D235-C677B9C46B2D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5" creationId="{1E8F58B4-022D-71F9-15F8-98384C507F48}"/>
          </ac:spMkLst>
        </pc:spChg>
        <pc:spChg chg="mod">
          <ac:chgData name="松浦英宗" userId="9b03fd3a-662f-49ff-9af1-1b93cf7aab22" providerId="ADAL" clId="{56E9DFAE-DDAD-4FCA-8AED-56B2D15DB479}" dt="2026-02-07T01:44:32.781" v="17775" actId="207"/>
          <ac:spMkLst>
            <pc:docMk/>
            <pc:sldMk cId="4211309919" sldId="6055"/>
            <ac:spMk id="16" creationId="{126120B3-A37F-F26C-C67A-4C57BE478316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7" creationId="{CF39A2F5-A537-78BB-9EF5-92798FEEF8F8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8" creationId="{554744E1-70A0-F0AF-ADFE-9C60BDED0C47}"/>
          </ac:spMkLst>
        </pc:spChg>
        <pc:spChg chg="mod">
          <ac:chgData name="松浦英宗" userId="9b03fd3a-662f-49ff-9af1-1b93cf7aab22" providerId="ADAL" clId="{56E9DFAE-DDAD-4FCA-8AED-56B2D15DB479}" dt="2026-02-07T01:27:58.015" v="17623" actId="20577"/>
          <ac:spMkLst>
            <pc:docMk/>
            <pc:sldMk cId="4211309919" sldId="6055"/>
            <ac:spMk id="19" creationId="{D330D7EE-2EBB-4425-4C10-2EA83141AF02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0" creationId="{14D5FA2C-FA59-0DFB-8BD7-C028D68041F4}"/>
          </ac:spMkLst>
        </pc:spChg>
        <pc:spChg chg="mod">
          <ac:chgData name="松浦英宗" userId="9b03fd3a-662f-49ff-9af1-1b93cf7aab22" providerId="ADAL" clId="{56E9DFAE-DDAD-4FCA-8AED-56B2D15DB479}" dt="2026-02-07T01:27:49.551" v="17619"/>
          <ac:spMkLst>
            <pc:docMk/>
            <pc:sldMk cId="4211309919" sldId="6055"/>
            <ac:spMk id="21" creationId="{3684B468-D00E-613D-7BA8-23DB0B82364B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2" creationId="{FA52E65F-8942-5F67-006B-C705CA983288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3" creationId="{586AC0E6-B124-1513-BFEC-5A17E633BB99}"/>
          </ac:spMkLst>
        </pc:spChg>
        <pc:spChg chg="add mod ord">
          <ac:chgData name="松浦英宗" userId="9b03fd3a-662f-49ff-9af1-1b93cf7aab22" providerId="ADAL" clId="{56E9DFAE-DDAD-4FCA-8AED-56B2D15DB479}" dt="2026-02-07T01:44:17.582" v="17773" actId="164"/>
          <ac:spMkLst>
            <pc:docMk/>
            <pc:sldMk cId="4211309919" sldId="6055"/>
            <ac:spMk id="25" creationId="{01148A0B-4ACA-83FD-D749-DC3BA126A553}"/>
          </ac:spMkLst>
        </pc:spChg>
        <pc:spChg chg="add mod or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6" creationId="{770522E7-5700-A170-4A0C-9C57E7FB3ED7}"/>
          </ac:spMkLst>
        </pc:spChg>
        <pc:grpChg chg="mod">
          <ac:chgData name="松浦英宗" userId="9b03fd3a-662f-49ff-9af1-1b93cf7aab22" providerId="ADAL" clId="{56E9DFAE-DDAD-4FCA-8AED-56B2D15DB479}" dt="2026-02-07T01:26:34.552" v="17611" actId="14100"/>
          <ac:grpSpMkLst>
            <pc:docMk/>
            <pc:sldMk cId="4211309919" sldId="6055"/>
            <ac:grpSpMk id="4" creationId="{C8961E8C-D5E7-9E05-55FA-DD7E16909392}"/>
          </ac:grpSpMkLst>
        </pc:grpChg>
        <pc:grpChg chg="add mod">
          <ac:chgData name="松浦英宗" userId="9b03fd3a-662f-49ff-9af1-1b93cf7aab22" providerId="ADAL" clId="{56E9DFAE-DDAD-4FCA-8AED-56B2D15DB479}" dt="2026-02-07T01:44:20.856" v="17774" actId="14100"/>
          <ac:grpSpMkLst>
            <pc:docMk/>
            <pc:sldMk cId="4211309919" sldId="6055"/>
            <ac:grpSpMk id="27" creationId="{816BBD01-3AC8-5AFF-61C1-C6651B079EC2}"/>
          </ac:grpSpMkLst>
        </pc:grpChg>
        <pc:picChg chg="add mod modCrop">
          <ac:chgData name="松浦英宗" userId="9b03fd3a-662f-49ff-9af1-1b93cf7aab22" providerId="ADAL" clId="{56E9DFAE-DDAD-4FCA-8AED-56B2D15DB479}" dt="2026-02-07T01:43:23.336" v="17761" actId="1037"/>
          <ac:picMkLst>
            <pc:docMk/>
            <pc:sldMk cId="4211309919" sldId="6055"/>
            <ac:picMk id="24" creationId="{191307B7-D219-3EB5-A785-FFD988AFA585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144955399" sldId="6056"/>
        </pc:sldMkLst>
        <pc:spChg chg="add mod">
          <ac:chgData name="松浦英宗" userId="9b03fd3a-662f-49ff-9af1-1b93cf7aab22" providerId="ADAL" clId="{56E9DFAE-DDAD-4FCA-8AED-56B2D15DB479}" dt="2026-02-06T13:22:05.241" v="16857" actId="20577"/>
          <ac:spMkLst>
            <pc:docMk/>
            <pc:sldMk cId="144955399" sldId="6056"/>
            <ac:spMk id="2" creationId="{D0510B9B-4D0C-92BC-9EFD-2353025D66C5}"/>
          </ac:spMkLst>
        </pc:spChg>
        <pc:spChg chg="mod">
          <ac:chgData name="松浦英宗" userId="9b03fd3a-662f-49ff-9af1-1b93cf7aab22" providerId="ADAL" clId="{56E9DFAE-DDAD-4FCA-8AED-56B2D15DB479}" dt="2026-02-06T13:12:38.575" v="16573" actId="113"/>
          <ac:spMkLst>
            <pc:docMk/>
            <pc:sldMk cId="144955399" sldId="6056"/>
            <ac:spMk id="3" creationId="{8DF5C756-B94F-0D00-1E55-AF7C00A2C2C2}"/>
          </ac:spMkLst>
        </pc:spChg>
        <pc:spChg chg="add mod ord">
          <ac:chgData name="松浦英宗" userId="9b03fd3a-662f-49ff-9af1-1b93cf7aab22" providerId="ADAL" clId="{56E9DFAE-DDAD-4FCA-8AED-56B2D15DB479}" dt="2026-02-06T13:13:12.262" v="16582" actId="14100"/>
          <ac:spMkLst>
            <pc:docMk/>
            <pc:sldMk cId="144955399" sldId="6056"/>
            <ac:spMk id="4" creationId="{4D948832-9BE3-0B87-999D-5A0D64442C82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2626243630" sldId="6056"/>
        </pc:sldMkLst>
        <pc:spChg chg="add del mod or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2" creationId="{5A36ED6F-0D28-8A43-1FC9-095D5FCBD473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4" creationId="{56503ED7-7C51-C990-FC3C-E72E461F6AE6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5" creationId="{3D95EAF1-1C5A-B6F0-23CF-5829C7305813}"/>
          </ac:spMkLst>
        </pc:spChg>
        <pc:spChg chg="add del mo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6" creationId="{512E96DB-CF2D-CFC3-871E-BAA52C3FAB9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9" creationId="{486DA5EB-E6A5-974D-98F3-3FA79B1A404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0" creationId="{F01E2031-C4DB-60CA-C51C-C851D7A1866C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3" creationId="{5CEB86B9-29CF-9C5F-4D86-7B91B5E7E0B2}"/>
          </ac:spMkLst>
        </pc:spChg>
        <pc:spChg chg="del mod topLvl">
          <ac:chgData name="松浦英宗" userId="9b03fd3a-662f-49ff-9af1-1b93cf7aab22" providerId="ADAL" clId="{56E9DFAE-DDAD-4FCA-8AED-56B2D15DB479}" dt="2026-02-07T02:38:35.302" v="19542" actId="478"/>
          <ac:spMkLst>
            <pc:docMk/>
            <pc:sldMk cId="2626243630" sldId="6056"/>
            <ac:spMk id="14" creationId="{671A2D98-C3AB-4BDB-A6E6-0F19A0B4A0F4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7" creationId="{DA59C3D6-E1F0-DC75-4055-DB55E8AB188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8" creationId="{39355661-7FF9-1A59-2D4D-ACE4E1E59324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21" creationId="{C18E0A60-5037-FA12-396A-DFAB856362A0}"/>
          </ac:spMkLst>
        </pc:spChg>
        <pc:spChg chg="mod topLvl">
          <ac:chgData name="松浦英宗" userId="9b03fd3a-662f-49ff-9af1-1b93cf7aab22" providerId="ADAL" clId="{56E9DFAE-DDAD-4FCA-8AED-56B2D15DB479}" dt="2026-02-07T03:04:42.416" v="20111" actId="20577"/>
          <ac:spMkLst>
            <pc:docMk/>
            <pc:sldMk cId="2626243630" sldId="6056"/>
            <ac:spMk id="22" creationId="{3AE74E2E-3FA4-DDEA-067D-3DAAF35D5CBD}"/>
          </ac:spMkLst>
        </pc:spChg>
        <pc:spChg chg="del mod">
          <ac:chgData name="松浦英宗" userId="9b03fd3a-662f-49ff-9af1-1b93cf7aab22" providerId="ADAL" clId="{56E9DFAE-DDAD-4FCA-8AED-56B2D15DB479}" dt="2026-02-07T01:48:11.376" v="17848" actId="478"/>
          <ac:spMkLst>
            <pc:docMk/>
            <pc:sldMk cId="2626243630" sldId="6056"/>
            <ac:spMk id="25" creationId="{A078DE05-5109-D2C1-53B1-F3EB03C1388D}"/>
          </ac:spMkLst>
        </pc:spChg>
        <pc:spChg chg="del">
          <ac:chgData name="松浦英宗" userId="9b03fd3a-662f-49ff-9af1-1b93cf7aab22" providerId="ADAL" clId="{56E9DFAE-DDAD-4FCA-8AED-56B2D15DB479}" dt="2026-02-07T01:48:11.376" v="17848" actId="478"/>
          <ac:spMkLst>
            <pc:docMk/>
            <pc:sldMk cId="2626243630" sldId="6056"/>
            <ac:spMk id="26" creationId="{B73AD999-F1F4-A53F-83CB-374F70E4FCD3}"/>
          </ac:spMkLst>
        </pc:spChg>
        <pc:spChg chg="add del mod">
          <ac:chgData name="松浦英宗" userId="9b03fd3a-662f-49ff-9af1-1b93cf7aab22" providerId="ADAL" clId="{56E9DFAE-DDAD-4FCA-8AED-56B2D15DB479}" dt="2026-02-07T01:49:09.928" v="17880" actId="478"/>
          <ac:spMkLst>
            <pc:docMk/>
            <pc:sldMk cId="2626243630" sldId="6056"/>
            <ac:spMk id="28" creationId="{A8FD51EE-7C9C-E043-AD85-E375311BCD70}"/>
          </ac:spMkLst>
        </pc:spChg>
        <pc:spChg chg="add mo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29" creationId="{0D148E51-915B-7707-BEDE-B34BE2CF1CF9}"/>
          </ac:spMkLst>
        </pc:spChg>
        <pc:spChg chg="add mod">
          <ac:chgData name="松浦英宗" userId="9b03fd3a-662f-49ff-9af1-1b93cf7aab22" providerId="ADAL" clId="{56E9DFAE-DDAD-4FCA-8AED-56B2D15DB479}" dt="2026-02-07T02:38:21.174" v="19538" actId="571"/>
          <ac:spMkLst>
            <pc:docMk/>
            <pc:sldMk cId="2626243630" sldId="6056"/>
            <ac:spMk id="33" creationId="{E4B0DB02-C59F-1D2E-9881-2706F71F5675}"/>
          </ac:spMkLst>
        </pc:spChg>
        <pc:spChg chg="add mod">
          <ac:chgData name="松浦英宗" userId="9b03fd3a-662f-49ff-9af1-1b93cf7aab22" providerId="ADAL" clId="{56E9DFAE-DDAD-4FCA-8AED-56B2D15DB479}" dt="2026-02-07T02:38:21.174" v="19538" actId="571"/>
          <ac:spMkLst>
            <pc:docMk/>
            <pc:sldMk cId="2626243630" sldId="6056"/>
            <ac:spMk id="34" creationId="{6B81257B-6BF4-CF8B-8B62-9E30D810B548}"/>
          </ac:spMkLst>
        </pc:spChg>
        <pc:spChg chg="add mod">
          <ac:chgData name="松浦英宗" userId="9b03fd3a-662f-49ff-9af1-1b93cf7aab22" providerId="ADAL" clId="{56E9DFAE-DDAD-4FCA-8AED-56B2D15DB479}" dt="2026-02-07T02:38:31.775" v="19541"/>
          <ac:spMkLst>
            <pc:docMk/>
            <pc:sldMk cId="2626243630" sldId="6056"/>
            <ac:spMk id="35" creationId="{709424D9-7A9E-CFC7-E696-028529888CAE}"/>
          </ac:spMkLst>
        </pc:s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3" creationId="{9CA61C1A-E65F-9CFC-B458-DB8D13AB4E12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8" creationId="{12A5F116-99DF-0B9A-7972-257E46FAA8BA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12" creationId="{92AC0C03-A9C6-8C84-A801-CA7A330F7DCE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16" creationId="{6FBEF749-0BB7-A973-B6DB-86FB738788F2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20" creationId="{6740771C-A0B1-28A5-7B07-D6D2CF49862E}"/>
          </ac:grpSpMkLst>
        </pc:grpChg>
        <pc:grpChg chg="del mod">
          <ac:chgData name="松浦英宗" userId="9b03fd3a-662f-49ff-9af1-1b93cf7aab22" providerId="ADAL" clId="{56E9DFAE-DDAD-4FCA-8AED-56B2D15DB479}" dt="2026-02-07T01:48:11.376" v="17848" actId="478"/>
          <ac:grpSpMkLst>
            <pc:docMk/>
            <pc:sldMk cId="2626243630" sldId="6056"/>
            <ac:grpSpMk id="24" creationId="{F9440FF4-D000-17E6-E8DB-992C3926F3B7}"/>
          </ac:grpSpMkLst>
        </pc:grpChg>
        <pc:grpChg chg="add mod">
          <ac:chgData name="松浦英宗" userId="9b03fd3a-662f-49ff-9af1-1b93cf7aab22" providerId="ADAL" clId="{56E9DFAE-DDAD-4FCA-8AED-56B2D15DB479}" dt="2026-02-07T01:53:06.785" v="18029" actId="1037"/>
          <ac:grpSpMkLst>
            <pc:docMk/>
            <pc:sldMk cId="2626243630" sldId="6056"/>
            <ac:grpSpMk id="27" creationId="{194BDE4A-9F2F-DF67-7D2F-BE4834DCFD1D}"/>
          </ac:grpSpMkLst>
        </pc:grpChg>
        <pc:grpChg chg="add mod">
          <ac:chgData name="松浦英宗" userId="9b03fd3a-662f-49ff-9af1-1b93cf7aab22" providerId="ADAL" clId="{56E9DFAE-DDAD-4FCA-8AED-56B2D15DB479}" dt="2026-02-07T01:55:46.822" v="18056" actId="164"/>
          <ac:grpSpMkLst>
            <pc:docMk/>
            <pc:sldMk cId="2626243630" sldId="6056"/>
            <ac:grpSpMk id="32" creationId="{2D34FBCD-D454-5910-9AB8-6E6BDCFCBA0E}"/>
          </ac:grpSpMkLst>
        </pc:grpChg>
        <pc:picChg chg="add mod">
          <ac:chgData name="松浦英宗" userId="9b03fd3a-662f-49ff-9af1-1b93cf7aab22" providerId="ADAL" clId="{56E9DFAE-DDAD-4FCA-8AED-56B2D15DB479}" dt="2026-02-07T01:55:46.822" v="18056" actId="164"/>
          <ac:picMkLst>
            <pc:docMk/>
            <pc:sldMk cId="2626243630" sldId="6056"/>
            <ac:picMk id="31" creationId="{D7588C7C-5F7E-3247-D3E5-3E29C78FBDFC}"/>
          </ac:picMkLst>
        </pc:pic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7" creationId="{D0AA9C9D-1A00-E1D5-0063-AC9792A878CE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1" creationId="{F2482F53-759C-8F90-2573-EC148CE8F14A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5" creationId="{D69CD128-234D-AEFC-9429-3AB2DFC95547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9" creationId="{D06D608F-9867-9163-1CB9-1AA65BAF74E4}"/>
          </ac:cxnSpMkLst>
        </pc:cxnChg>
        <pc:cxnChg chg="del mod">
          <ac:chgData name="松浦英宗" userId="9b03fd3a-662f-49ff-9af1-1b93cf7aab22" providerId="ADAL" clId="{56E9DFAE-DDAD-4FCA-8AED-56B2D15DB479}" dt="2026-02-07T01:48:11.376" v="17848" actId="478"/>
          <ac:cxnSpMkLst>
            <pc:docMk/>
            <pc:sldMk cId="2626243630" sldId="6056"/>
            <ac:cxnSpMk id="23" creationId="{A64DBB2A-96FF-B2D5-DADB-1144F48EB834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593157037" sldId="6057"/>
        </pc:sldMkLst>
        <pc:spChg chg="add mod ord">
          <ac:chgData name="松浦英宗" userId="9b03fd3a-662f-49ff-9af1-1b93cf7aab22" providerId="ADAL" clId="{56E9DFAE-DDAD-4FCA-8AED-56B2D15DB479}" dt="2026-02-06T13:15:37.380" v="16587" actId="207"/>
          <ac:spMkLst>
            <pc:docMk/>
            <pc:sldMk cId="593157037" sldId="6057"/>
            <ac:spMk id="2" creationId="{D03FBDA6-E534-13F8-9251-8D115F06EA1D}"/>
          </ac:spMkLst>
        </pc:spChg>
        <pc:spChg chg="mod">
          <ac:chgData name="松浦英宗" userId="9b03fd3a-662f-49ff-9af1-1b93cf7aab22" providerId="ADAL" clId="{56E9DFAE-DDAD-4FCA-8AED-56B2D15DB479}" dt="2026-02-06T13:22:08.454" v="16859" actId="20577"/>
          <ac:spMkLst>
            <pc:docMk/>
            <pc:sldMk cId="593157037" sldId="6057"/>
            <ac:spMk id="3" creationId="{E80BBA0C-E836-D5A3-D2B6-0273B83C09BD}"/>
          </ac:spMkLst>
        </pc:spChg>
        <pc:spChg chg="add mod">
          <ac:chgData name="松浦英宗" userId="9b03fd3a-662f-49ff-9af1-1b93cf7aab22" providerId="ADAL" clId="{56E9DFAE-DDAD-4FCA-8AED-56B2D15DB479}" dt="2026-02-06T13:16:42.303" v="16699" actId="14100"/>
          <ac:spMkLst>
            <pc:docMk/>
            <pc:sldMk cId="593157037" sldId="6057"/>
            <ac:spMk id="4" creationId="{504298FA-C2E9-24DD-9789-7B00FE95A802}"/>
          </ac:spMkLst>
        </pc:s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</pc:sldChg>
      <pc:sldChg chg="addSp delSp modSp add del mod ord">
        <pc:chgData name="松浦英宗" userId="9b03fd3a-662f-49ff-9af1-1b93cf7aab22" providerId="ADAL" clId="{56E9DFAE-DDAD-4FCA-8AED-56B2D15DB479}" dt="2026-02-07T14:01:10.074" v="21445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07T12:51:48.124" v="20135" actId="207"/>
          <ac:spMkLst>
            <pc:docMk/>
            <pc:sldMk cId="2861357872" sldId="6057"/>
            <ac:spMk id="2" creationId="{B2BC2440-CAED-002C-573B-17272FAB475C}"/>
          </ac:spMkLst>
        </pc:spChg>
        <pc:spChg chg="add mod">
          <ac:chgData name="松浦英宗" userId="9b03fd3a-662f-49ff-9af1-1b93cf7aab22" providerId="ADAL" clId="{56E9DFAE-DDAD-4FCA-8AED-56B2D15DB479}" dt="2026-02-07T13:01:38.138" v="20566" actId="404"/>
          <ac:spMkLst>
            <pc:docMk/>
            <pc:sldMk cId="2861357872" sldId="6057"/>
            <ac:spMk id="3" creationId="{8B05B2FD-BB23-BD25-E420-C3DEEA854993}"/>
          </ac:spMkLst>
        </pc:spChg>
        <pc:spChg chg="add mod">
          <ac:chgData name="松浦英宗" userId="9b03fd3a-662f-49ff-9af1-1b93cf7aab22" providerId="ADAL" clId="{56E9DFAE-DDAD-4FCA-8AED-56B2D15DB479}" dt="2026-02-07T13:01:38.138" v="20566" actId="404"/>
          <ac:spMkLst>
            <pc:docMk/>
            <pc:sldMk cId="2861357872" sldId="6057"/>
            <ac:spMk id="4" creationId="{568D803D-FE12-1CB0-A3C2-CE31ABD85E65}"/>
          </ac:spMkLst>
        </pc:spChg>
        <pc:spChg chg="add del mod">
          <ac:chgData name="松浦英宗" userId="9b03fd3a-662f-49ff-9af1-1b93cf7aab22" providerId="ADAL" clId="{56E9DFAE-DDAD-4FCA-8AED-56B2D15DB479}" dt="2026-02-07T12:52:42.760" v="20179" actId="478"/>
          <ac:spMkLst>
            <pc:docMk/>
            <pc:sldMk cId="2861357872" sldId="6057"/>
            <ac:spMk id="5" creationId="{2F1F8ED7-41A9-AFB6-F1E5-C430B055DA8D}"/>
          </ac:spMkLst>
        </pc:spChg>
        <pc:spChg chg="add del mod">
          <ac:chgData name="松浦英宗" userId="9b03fd3a-662f-49ff-9af1-1b93cf7aab22" providerId="ADAL" clId="{56E9DFAE-DDAD-4FCA-8AED-56B2D15DB479}" dt="2026-02-07T12:52:42.760" v="20179" actId="478"/>
          <ac:spMkLst>
            <pc:docMk/>
            <pc:sldMk cId="2861357872" sldId="6057"/>
            <ac:spMk id="6" creationId="{A21D6407-5F43-BD86-7AFA-BC3C7D411358}"/>
          </ac:spMkLst>
        </pc:spChg>
        <pc:spChg chg="del mod">
          <ac:chgData name="松浦英宗" userId="9b03fd3a-662f-49ff-9af1-1b93cf7aab22" providerId="ADAL" clId="{56E9DFAE-DDAD-4FCA-8AED-56B2D15DB479}" dt="2026-02-07T01:49:59.341" v="17883" actId="478"/>
          <ac:spMkLst>
            <pc:docMk/>
            <pc:sldMk cId="2861357872" sldId="6057"/>
            <ac:spMk id="6" creationId="{EFA09957-DB28-D8F3-3140-1119CE108B99}"/>
          </ac:spMkLst>
        </pc:spChg>
        <pc:spChg chg="mod">
          <ac:chgData name="松浦英宗" userId="9b03fd3a-662f-49ff-9af1-1b93cf7aab22" providerId="ADAL" clId="{56E9DFAE-DDAD-4FCA-8AED-56B2D15DB479}" dt="2026-02-07T13:01:38.138" v="20566" actId="404"/>
          <ac:spMkLst>
            <pc:docMk/>
            <pc:sldMk cId="2861357872" sldId="6057"/>
            <ac:spMk id="12" creationId="{DA3E74DB-DEDD-62EE-47A0-575C1727651E}"/>
          </ac:spMkLst>
        </pc:spChg>
        <pc:spChg chg="mod">
          <ac:chgData name="松浦英宗" userId="9b03fd3a-662f-49ff-9af1-1b93cf7aab22" providerId="ADAL" clId="{56E9DFAE-DDAD-4FCA-8AED-56B2D15DB479}" dt="2026-02-07T13:01:38.138" v="20566" actId="404"/>
          <ac:spMkLst>
            <pc:docMk/>
            <pc:sldMk cId="2861357872" sldId="6057"/>
            <ac:spMk id="13" creationId="{EE95DEE2-A8A0-E187-1E0B-6C73E01BB34A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16" creationId="{110AD690-F47A-8EF2-FBA1-7CBF7AB74DDF}"/>
          </ac:spMkLst>
        </pc:spChg>
        <pc:spChg chg="mod">
          <ac:chgData name="松浦英宗" userId="9b03fd3a-662f-49ff-9af1-1b93cf7aab22" providerId="ADAL" clId="{56E9DFAE-DDAD-4FCA-8AED-56B2D15DB479}" dt="2026-02-07T13:01:38.138" v="20566" actId="404"/>
          <ac:spMkLst>
            <pc:docMk/>
            <pc:sldMk cId="2861357872" sldId="6057"/>
            <ac:spMk id="16" creationId="{ACEDA4A2-B11F-F94E-C572-EA41AE167CBC}"/>
          </ac:spMkLst>
        </pc:spChg>
        <pc:spChg chg="mod">
          <ac:chgData name="松浦英宗" userId="9b03fd3a-662f-49ff-9af1-1b93cf7aab22" providerId="ADAL" clId="{56E9DFAE-DDAD-4FCA-8AED-56B2D15DB479}" dt="2026-02-07T13:01:38.138" v="20566" actId="404"/>
          <ac:spMkLst>
            <pc:docMk/>
            <pc:sldMk cId="2861357872" sldId="6057"/>
            <ac:spMk id="17" creationId="{61B018F6-2083-B1DB-F37F-2ABA64D9567D}"/>
          </ac:spMkLst>
        </pc:spChg>
        <pc:spChg chg="mod">
          <ac:chgData name="松浦英宗" userId="9b03fd3a-662f-49ff-9af1-1b93cf7aab22" providerId="ADAL" clId="{56E9DFAE-DDAD-4FCA-8AED-56B2D15DB479}" dt="2026-02-07T01:52:03.048" v="17943"/>
          <ac:spMkLst>
            <pc:docMk/>
            <pc:sldMk cId="2861357872" sldId="6057"/>
            <ac:spMk id="17" creationId="{D3BACC01-E912-0ADD-B25C-631495DF3635}"/>
          </ac:spMkLst>
        </pc:spChg>
        <pc:spChg chg="mod">
          <ac:chgData name="松浦英宗" userId="9b03fd3a-662f-49ff-9af1-1b93cf7aab22" providerId="ADAL" clId="{56E9DFAE-DDAD-4FCA-8AED-56B2D15DB479}" dt="2026-02-07T01:52:00.122" v="17941" actId="20577"/>
          <ac:spMkLst>
            <pc:docMk/>
            <pc:sldMk cId="2861357872" sldId="6057"/>
            <ac:spMk id="18" creationId="{CAB8828F-77E0-C157-4356-51F5CA185BC7}"/>
          </ac:spMkLst>
        </pc:spChg>
        <pc:spChg chg="mod">
          <ac:chgData name="松浦英宗" userId="9b03fd3a-662f-49ff-9af1-1b93cf7aab22" providerId="ADAL" clId="{56E9DFAE-DDAD-4FCA-8AED-56B2D15DB479}" dt="2026-02-07T01:52:05.395" v="17944" actId="20577"/>
          <ac:spMkLst>
            <pc:docMk/>
            <pc:sldMk cId="2861357872" sldId="6057"/>
            <ac:spMk id="19" creationId="{FF78ADE3-E04A-F97A-579B-EA6CBFE0EDC3}"/>
          </ac:spMkLst>
        </pc:spChg>
        <pc:spChg chg="mod">
          <ac:chgData name="松浦英宗" userId="9b03fd3a-662f-49ff-9af1-1b93cf7aab22" providerId="ADAL" clId="{56E9DFAE-DDAD-4FCA-8AED-56B2D15DB479}" dt="2026-02-07T01:51:49.576" v="17922" actId="20577"/>
          <ac:spMkLst>
            <pc:docMk/>
            <pc:sldMk cId="2861357872" sldId="6057"/>
            <ac:spMk id="20" creationId="{E05CA1D2-6142-FF23-C4C7-DE0B6BDD82A4}"/>
          </ac:spMkLst>
        </pc:spChg>
        <pc:spChg chg="add mod">
          <ac:chgData name="松浦英宗" userId="9b03fd3a-662f-49ff-9af1-1b93cf7aab22" providerId="ADAL" clId="{56E9DFAE-DDAD-4FCA-8AED-56B2D15DB479}" dt="2026-02-07T13:00:34.213" v="20521" actId="165"/>
          <ac:spMkLst>
            <pc:docMk/>
            <pc:sldMk cId="2861357872" sldId="6057"/>
            <ac:spMk id="21" creationId="{0FF97974-5415-81BE-B3E3-BCBF3597E372}"/>
          </ac:spMkLst>
        </pc:spChg>
        <pc:spChg chg="mod">
          <ac:chgData name="松浦英宗" userId="9b03fd3a-662f-49ff-9af1-1b93cf7aab22" providerId="ADAL" clId="{56E9DFAE-DDAD-4FCA-8AED-56B2D15DB479}" dt="2026-02-07T01:51:52.714" v="17924"/>
          <ac:spMkLst>
            <pc:docMk/>
            <pc:sldMk cId="2861357872" sldId="6057"/>
            <ac:spMk id="21" creationId="{9CE01DA6-2CDD-2698-5266-6D9EBB13369B}"/>
          </ac:spMkLst>
        </pc:spChg>
        <pc:spChg chg="add mod">
          <ac:chgData name="松浦英宗" userId="9b03fd3a-662f-49ff-9af1-1b93cf7aab22" providerId="ADAL" clId="{56E9DFAE-DDAD-4FCA-8AED-56B2D15DB479}" dt="2026-02-07T13:00:34.213" v="20521" actId="165"/>
          <ac:spMkLst>
            <pc:docMk/>
            <pc:sldMk cId="2861357872" sldId="6057"/>
            <ac:spMk id="22" creationId="{2BCC74BE-3B67-D6E5-D9A1-2F2A4F7B0992}"/>
          </ac:spMkLst>
        </pc:spChg>
        <pc:spChg chg="mod">
          <ac:chgData name="松浦英宗" userId="9b03fd3a-662f-49ff-9af1-1b93cf7aab22" providerId="ADAL" clId="{56E9DFAE-DDAD-4FCA-8AED-56B2D15DB479}" dt="2026-02-07T01:51:42.483" v="17919" actId="20577"/>
          <ac:spMkLst>
            <pc:docMk/>
            <pc:sldMk cId="2861357872" sldId="6057"/>
            <ac:spMk id="22" creationId="{DD92949A-3658-2EFE-6785-3443DB638E81}"/>
          </ac:spMkLst>
        </pc:spChg>
        <pc:spChg chg="add mod">
          <ac:chgData name="松浦英宗" userId="9b03fd3a-662f-49ff-9af1-1b93cf7aab22" providerId="ADAL" clId="{56E9DFAE-DDAD-4FCA-8AED-56B2D15DB479}" dt="2026-02-07T12:59:31.821" v="20477" actId="20577"/>
          <ac:spMkLst>
            <pc:docMk/>
            <pc:sldMk cId="2861357872" sldId="6057"/>
            <ac:spMk id="23" creationId="{D8D7DE11-F2BB-A45F-DF6A-A654DFF643D1}"/>
          </ac:spMkLst>
        </pc:spChg>
        <pc:spChg chg="mod">
          <ac:chgData name="松浦英宗" userId="9b03fd3a-662f-49ff-9af1-1b93cf7aab22" providerId="ADAL" clId="{56E9DFAE-DDAD-4FCA-8AED-56B2D15DB479}" dt="2026-02-07T02:37:31.574" v="19530" actId="2711"/>
          <ac:spMkLst>
            <pc:docMk/>
            <pc:sldMk cId="2861357872" sldId="6057"/>
            <ac:spMk id="23" creationId="{FEC86870-9600-454D-A444-DE3E805EAB0C}"/>
          </ac:spMkLst>
        </pc:spChg>
        <pc:spChg chg="add mod">
          <ac:chgData name="松浦英宗" userId="9b03fd3a-662f-49ff-9af1-1b93cf7aab22" providerId="ADAL" clId="{56E9DFAE-DDAD-4FCA-8AED-56B2D15DB479}" dt="2026-02-07T12:56:15.195" v="20333" actId="164"/>
          <ac:spMkLst>
            <pc:docMk/>
            <pc:sldMk cId="2861357872" sldId="6057"/>
            <ac:spMk id="24" creationId="{62E7CB95-C887-F1CC-A773-2AC0656E4ACE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24" creationId="{8A4A59CB-F246-9CB3-A3E8-6A87A5183637}"/>
          </ac:spMkLst>
        </pc:spChg>
        <pc:spChg chg="mod">
          <ac:chgData name="松浦英宗" userId="9b03fd3a-662f-49ff-9af1-1b93cf7aab22" providerId="ADAL" clId="{56E9DFAE-DDAD-4FCA-8AED-56B2D15DB479}" dt="2026-02-07T01:51:36.325" v="17909"/>
          <ac:spMkLst>
            <pc:docMk/>
            <pc:sldMk cId="2861357872" sldId="6057"/>
            <ac:spMk id="25" creationId="{07A42377-E3F3-F88B-3972-6394E1058033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26" creationId="{3E8D2080-04AB-5123-5BE2-7CC1AE3C80AC}"/>
          </ac:spMkLst>
        </pc:spChg>
        <pc:spChg chg="add del mod">
          <ac:chgData name="松浦英宗" userId="9b03fd3a-662f-49ff-9af1-1b93cf7aab22" providerId="ADAL" clId="{56E9DFAE-DDAD-4FCA-8AED-56B2D15DB479}" dt="2026-02-07T12:57:29.794" v="20433" actId="478"/>
          <ac:spMkLst>
            <pc:docMk/>
            <pc:sldMk cId="2861357872" sldId="6057"/>
            <ac:spMk id="26" creationId="{FB1742D5-9E08-34A5-DEE4-3156B7C35427}"/>
          </ac:spMkLst>
        </pc:spChg>
        <pc:spChg chg="mod">
          <ac:chgData name="松浦英宗" userId="9b03fd3a-662f-49ff-9af1-1b93cf7aab22" providerId="ADAL" clId="{56E9DFAE-DDAD-4FCA-8AED-56B2D15DB479}" dt="2026-02-07T01:51:30.655" v="17907"/>
          <ac:spMkLst>
            <pc:docMk/>
            <pc:sldMk cId="2861357872" sldId="6057"/>
            <ac:spMk id="27" creationId="{8597E1F2-E4C0-E920-8E0D-8B60EB5AE2BC}"/>
          </ac:spMkLst>
        </pc:spChg>
        <pc:spChg chg="add mod">
          <ac:chgData name="松浦英宗" userId="9b03fd3a-662f-49ff-9af1-1b93cf7aab22" providerId="ADAL" clId="{56E9DFAE-DDAD-4FCA-8AED-56B2D15DB479}" dt="2026-02-07T13:00:31.580" v="20520" actId="14100"/>
          <ac:spMkLst>
            <pc:docMk/>
            <pc:sldMk cId="2861357872" sldId="6057"/>
            <ac:spMk id="27" creationId="{B2A80C2F-AB29-EB8C-5433-9166AC5D556E}"/>
          </ac:spMkLst>
        </pc:spChg>
        <pc:spChg chg="add del mod topLvl">
          <ac:chgData name="松浦英宗" userId="9b03fd3a-662f-49ff-9af1-1b93cf7aab22" providerId="ADAL" clId="{56E9DFAE-DDAD-4FCA-8AED-56B2D15DB479}" dt="2026-02-07T06:21:49.339" v="20115" actId="478"/>
          <ac:spMkLst>
            <pc:docMk/>
            <pc:sldMk cId="2861357872" sldId="6057"/>
            <ac:spMk id="28" creationId="{78A95BBA-6A82-8D4F-E888-1DF0364FCCCB}"/>
          </ac:spMkLst>
        </pc:spChg>
        <pc:spChg chg="mod">
          <ac:chgData name="松浦英宗" userId="9b03fd3a-662f-49ff-9af1-1b93cf7aab22" providerId="ADAL" clId="{56E9DFAE-DDAD-4FCA-8AED-56B2D15DB479}" dt="2026-02-07T13:01:38.138" v="20566" actId="404"/>
          <ac:spMkLst>
            <pc:docMk/>
            <pc:sldMk cId="2861357872" sldId="6057"/>
            <ac:spMk id="29" creationId="{6DB4BBC5-8066-9082-2842-888EB1C40DA7}"/>
          </ac:spMkLst>
        </pc:spChg>
        <pc:spChg chg="mod">
          <ac:chgData name="松浦英宗" userId="9b03fd3a-662f-49ff-9af1-1b93cf7aab22" providerId="ADAL" clId="{56E9DFAE-DDAD-4FCA-8AED-56B2D15DB479}" dt="2026-02-07T13:01:38.138" v="20566" actId="404"/>
          <ac:spMkLst>
            <pc:docMk/>
            <pc:sldMk cId="2861357872" sldId="6057"/>
            <ac:spMk id="30" creationId="{3D5577AB-9A61-5CD9-1D0F-12D23C84FE18}"/>
          </ac:spMkLst>
        </pc:spChg>
        <pc:grpChg chg="del mod">
          <ac:chgData name="松浦英宗" userId="9b03fd3a-662f-49ff-9af1-1b93cf7aab22" providerId="ADAL" clId="{56E9DFAE-DDAD-4FCA-8AED-56B2D15DB479}" dt="2026-02-07T06:21:47.382" v="20114" actId="478"/>
          <ac:grpSpMkLst>
            <pc:docMk/>
            <pc:sldMk cId="2861357872" sldId="6057"/>
            <ac:grpSpMk id="3" creationId="{ACDA91C4-BD89-1051-9A45-3F0C78A59449}"/>
          </ac:grpSpMkLst>
        </pc:grpChg>
        <pc:grpChg chg="add mod">
          <ac:chgData name="松浦英宗" userId="9b03fd3a-662f-49ff-9af1-1b93cf7aab22" providerId="ADAL" clId="{56E9DFAE-DDAD-4FCA-8AED-56B2D15DB479}" dt="2026-02-07T13:00:41.997" v="20524" actId="164"/>
          <ac:grpSpMkLst>
            <pc:docMk/>
            <pc:sldMk cId="2861357872" sldId="6057"/>
            <ac:grpSpMk id="10" creationId="{63152100-4308-AF43-ED82-87E15072E8E4}"/>
          </ac:grpSpMkLst>
        </pc:grpChg>
        <pc:grpChg chg="add mod topLvl">
          <ac:chgData name="松浦英宗" userId="9b03fd3a-662f-49ff-9af1-1b93cf7aab22" providerId="ADAL" clId="{56E9DFAE-DDAD-4FCA-8AED-56B2D15DB479}" dt="2026-02-07T13:00:41.997" v="20524" actId="164"/>
          <ac:grpSpMkLst>
            <pc:docMk/>
            <pc:sldMk cId="2861357872" sldId="6057"/>
            <ac:grpSpMk id="11" creationId="{C43DEDBF-5AC4-19BB-F55D-9E00B58F59B4}"/>
          </ac:grpSpMkLst>
        </pc:grpChg>
        <pc:grpChg chg="add mod topLvl">
          <ac:chgData name="松浦英宗" userId="9b03fd3a-662f-49ff-9af1-1b93cf7aab22" providerId="ADAL" clId="{56E9DFAE-DDAD-4FCA-8AED-56B2D15DB479}" dt="2026-02-07T13:00:41.997" v="20524" actId="164"/>
          <ac:grpSpMkLst>
            <pc:docMk/>
            <pc:sldMk cId="2861357872" sldId="6057"/>
            <ac:grpSpMk id="15" creationId="{B7956D11-8014-E3F6-2BFE-22F7C0098EE2}"/>
          </ac:grpSpMkLst>
        </pc:grpChg>
        <pc:grpChg chg="add mod">
          <ac:chgData name="松浦英宗" userId="9b03fd3a-662f-49ff-9af1-1b93cf7aab22" providerId="ADAL" clId="{56E9DFAE-DDAD-4FCA-8AED-56B2D15DB479}" dt="2026-02-07T13:00:27.157" v="20517" actId="14100"/>
          <ac:grpSpMkLst>
            <pc:docMk/>
            <pc:sldMk cId="2861357872" sldId="6057"/>
            <ac:grpSpMk id="19" creationId="{1BB1128E-C05E-E263-A8EB-25D72171DAA8}"/>
          </ac:grpSpMkLst>
        </pc:grpChg>
        <pc:grpChg chg="add mod">
          <ac:chgData name="松浦英宗" userId="9b03fd3a-662f-49ff-9af1-1b93cf7aab22" providerId="ADAL" clId="{56E9DFAE-DDAD-4FCA-8AED-56B2D15DB479}" dt="2026-02-07T12:56:19.692" v="20357" actId="1035"/>
          <ac:grpSpMkLst>
            <pc:docMk/>
            <pc:sldMk cId="2861357872" sldId="6057"/>
            <ac:grpSpMk id="25" creationId="{765F41D6-FDC0-0D27-4A68-8F829CA931B5}"/>
          </ac:grpSpMkLst>
        </pc:grpChg>
        <pc:grpChg chg="add mod">
          <ac:chgData name="松浦英宗" userId="9b03fd3a-662f-49ff-9af1-1b93cf7aab22" providerId="ADAL" clId="{56E9DFAE-DDAD-4FCA-8AED-56B2D15DB479}" dt="2026-02-07T13:00:41.997" v="20524" actId="164"/>
          <ac:grpSpMkLst>
            <pc:docMk/>
            <pc:sldMk cId="2861357872" sldId="6057"/>
            <ac:grpSpMk id="28" creationId="{0018656B-802E-E428-6315-BD1FAF292D8D}"/>
          </ac:grpSpMkLst>
        </pc:grpChg>
        <pc:grpChg chg="add del mod">
          <ac:chgData name="松浦英宗" userId="9b03fd3a-662f-49ff-9af1-1b93cf7aab22" providerId="ADAL" clId="{56E9DFAE-DDAD-4FCA-8AED-56B2D15DB479}" dt="2026-02-07T06:21:49.339" v="20115" actId="478"/>
          <ac:grpSpMkLst>
            <pc:docMk/>
            <pc:sldMk cId="2861357872" sldId="6057"/>
            <ac:grpSpMk id="29" creationId="{73DE551B-57DF-94A7-D484-37C069D0F560}"/>
          </ac:grpSpMkLst>
        </pc:grpChg>
        <pc:grpChg chg="add mod">
          <ac:chgData name="松浦英宗" userId="9b03fd3a-662f-49ff-9af1-1b93cf7aab22" providerId="ADAL" clId="{56E9DFAE-DDAD-4FCA-8AED-56B2D15DB479}" dt="2026-02-07T13:00:46.786" v="20548" actId="1036"/>
          <ac:grpSpMkLst>
            <pc:docMk/>
            <pc:sldMk cId="2861357872" sldId="6057"/>
            <ac:grpSpMk id="32" creationId="{B62698EB-6149-D5F1-9E46-DC7625E1354A}"/>
          </ac:grpSpMkLst>
        </pc:grp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5" creationId="{8069801F-D41C-CFD9-6A9F-76BAD2F945B2}"/>
          </ac:cxnSpMkLst>
        </pc:cxnChg>
        <pc:cxnChg chg="add mod">
          <ac:chgData name="松浦英宗" userId="9b03fd3a-662f-49ff-9af1-1b93cf7aab22" providerId="ADAL" clId="{56E9DFAE-DDAD-4FCA-8AED-56B2D15DB479}" dt="2026-02-07T12:57:01.153" v="20388" actId="692"/>
          <ac:cxnSpMkLst>
            <pc:docMk/>
            <pc:sldMk cId="2861357872" sldId="6057"/>
            <ac:cxnSpMk id="7" creationId="{F33F05BD-8BEE-926D-5FB1-81CC6240C321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8" creationId="{D0C8126A-6601-CC52-11F4-BF85D50D7480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0" creationId="{0E464AD3-9845-D09B-A9B2-947754BE2A09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2" creationId="{64DBAC9A-CA92-3CA7-10DB-3E93AF034A39}"/>
          </ac:cxnSpMkLst>
        </pc:cxnChg>
        <pc:cxnChg chg="mod">
          <ac:chgData name="松浦英宗" userId="9b03fd3a-662f-49ff-9af1-1b93cf7aab22" providerId="ADAL" clId="{56E9DFAE-DDAD-4FCA-8AED-56B2D15DB479}" dt="2026-02-07T12:57:01.153" v="20388" actId="692"/>
          <ac:cxnSpMkLst>
            <pc:docMk/>
            <pc:sldMk cId="2861357872" sldId="6057"/>
            <ac:cxnSpMk id="14" creationId="{CB4B9DA3-BD51-724B-D9BA-4D59AB509942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4" creationId="{EC1F525C-0927-E07F-9E4D-65934504EAA7}"/>
          </ac:cxnSpMkLst>
        </pc:cxnChg>
        <pc:cxnChg chg="mod">
          <ac:chgData name="松浦英宗" userId="9b03fd3a-662f-49ff-9af1-1b93cf7aab22" providerId="ADAL" clId="{56E9DFAE-DDAD-4FCA-8AED-56B2D15DB479}" dt="2026-02-07T12:57:01.153" v="20388" actId="692"/>
          <ac:cxnSpMkLst>
            <pc:docMk/>
            <pc:sldMk cId="2861357872" sldId="6057"/>
            <ac:cxnSpMk id="18" creationId="{9C8B839A-D4C0-A69E-0185-3C582F4A6F8E}"/>
          </ac:cxnSpMkLst>
        </pc:cxnChg>
        <pc:cxnChg chg="mod">
          <ac:chgData name="松浦英宗" userId="9b03fd3a-662f-49ff-9af1-1b93cf7aab22" providerId="ADAL" clId="{56E9DFAE-DDAD-4FCA-8AED-56B2D15DB479}" dt="2026-02-07T13:00:37.859" v="20522" actId="571"/>
          <ac:cxnSpMkLst>
            <pc:docMk/>
            <pc:sldMk cId="2861357872" sldId="6057"/>
            <ac:cxnSpMk id="31" creationId="{5FB20B4F-EAB8-9827-6716-1FEB6A6FA263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7T06:21:42.148" v="20112" actId="47"/>
        <pc:sldMkLst>
          <pc:docMk/>
          <pc:sldMk cId="222052990" sldId="6058"/>
        </pc:sldMkLst>
        <pc:spChg chg="mod ord">
          <ac:chgData name="松浦英宗" userId="9b03fd3a-662f-49ff-9af1-1b93cf7aab22" providerId="ADAL" clId="{56E9DFAE-DDAD-4FCA-8AED-56B2D15DB479}" dt="2026-02-07T02:00:44.497" v="18179" actId="1076"/>
          <ac:spMkLst>
            <pc:docMk/>
            <pc:sldMk cId="222052990" sldId="6058"/>
            <ac:spMk id="6" creationId="{3DEFC7CA-2749-3B07-FCFE-A1B4399A5994}"/>
          </ac:spMkLst>
        </pc:spChg>
        <pc:spChg chg="add mod">
          <ac:chgData name="松浦英宗" userId="9b03fd3a-662f-49ff-9af1-1b93cf7aab22" providerId="ADAL" clId="{56E9DFAE-DDAD-4FCA-8AED-56B2D15DB479}" dt="2026-02-07T02:02:49.954" v="18205" actId="1076"/>
          <ac:spMkLst>
            <pc:docMk/>
            <pc:sldMk cId="222052990" sldId="6058"/>
            <ac:spMk id="7" creationId="{9E889D14-FEFC-DBBF-AADB-9A3B457A605A}"/>
          </ac:spMkLst>
        </pc:spChg>
        <pc:spChg chg="add mod">
          <ac:chgData name="松浦英宗" userId="9b03fd3a-662f-49ff-9af1-1b93cf7aab22" providerId="ADAL" clId="{56E9DFAE-DDAD-4FCA-8AED-56B2D15DB479}" dt="2026-02-07T02:02:45.717" v="18203" actId="122"/>
          <ac:spMkLst>
            <pc:docMk/>
            <pc:sldMk cId="222052990" sldId="6058"/>
            <ac:spMk id="8" creationId="{B462056E-3E81-8A13-9A72-58BB4699FB74}"/>
          </ac:spMkLst>
        </pc:spChg>
        <pc:spChg chg="add mod">
          <ac:chgData name="松浦英宗" userId="9b03fd3a-662f-49ff-9af1-1b93cf7aab22" providerId="ADAL" clId="{56E9DFAE-DDAD-4FCA-8AED-56B2D15DB479}" dt="2026-02-07T02:02:24.652" v="18194" actId="404"/>
          <ac:spMkLst>
            <pc:docMk/>
            <pc:sldMk cId="222052990" sldId="6058"/>
            <ac:spMk id="9" creationId="{B38D816F-4C17-36E1-0CFF-45825B6310C7}"/>
          </ac:spMkLst>
        </pc:spChg>
        <pc:spChg chg="mod">
          <ac:chgData name="松浦英宗" userId="9b03fd3a-662f-49ff-9af1-1b93cf7aab22" providerId="ADAL" clId="{56E9DFAE-DDAD-4FCA-8AED-56B2D15DB479}" dt="2026-02-07T02:03:25.384" v="18317" actId="20577"/>
          <ac:spMkLst>
            <pc:docMk/>
            <pc:sldMk cId="222052990" sldId="6058"/>
            <ac:spMk id="12" creationId="{9E2CE757-CF1D-43F5-C7FD-9F30CB3313B9}"/>
          </ac:spMkLst>
        </pc:spChg>
        <pc:spChg chg="mod">
          <ac:chgData name="松浦英宗" userId="9b03fd3a-662f-49ff-9af1-1b93cf7aab22" providerId="ADAL" clId="{56E9DFAE-DDAD-4FCA-8AED-56B2D15DB479}" dt="2026-02-07T02:03:29.493" v="18328" actId="20577"/>
          <ac:spMkLst>
            <pc:docMk/>
            <pc:sldMk cId="222052990" sldId="6058"/>
            <ac:spMk id="13" creationId="{EC17EDBA-0BDE-EE5A-E699-689E67473189}"/>
          </ac:spMkLst>
        </pc:spChg>
        <pc:spChg chg="mod">
          <ac:chgData name="松浦英宗" userId="9b03fd3a-662f-49ff-9af1-1b93cf7aab22" providerId="ADAL" clId="{56E9DFAE-DDAD-4FCA-8AED-56B2D15DB479}" dt="2026-02-07T02:03:36.171" v="18339" actId="20577"/>
          <ac:spMkLst>
            <pc:docMk/>
            <pc:sldMk cId="222052990" sldId="6058"/>
            <ac:spMk id="15" creationId="{D167BFBD-1177-E116-1E17-3738C4A1B3C3}"/>
          </ac:spMkLst>
        </pc:spChg>
        <pc:spChg chg="mod">
          <ac:chgData name="松浦英宗" userId="9b03fd3a-662f-49ff-9af1-1b93cf7aab22" providerId="ADAL" clId="{56E9DFAE-DDAD-4FCA-8AED-56B2D15DB479}" dt="2026-02-07T02:03:38.598" v="18341"/>
          <ac:spMkLst>
            <pc:docMk/>
            <pc:sldMk cId="222052990" sldId="6058"/>
            <ac:spMk id="16" creationId="{1888D126-7893-AB7D-F86B-8F479759F6DB}"/>
          </ac:spMkLst>
        </pc:spChg>
        <pc:spChg chg="mod">
          <ac:chgData name="松浦英宗" userId="9b03fd3a-662f-49ff-9af1-1b93cf7aab22" providerId="ADAL" clId="{56E9DFAE-DDAD-4FCA-8AED-56B2D15DB479}" dt="2026-02-07T02:03:46.230" v="18359" actId="20577"/>
          <ac:spMkLst>
            <pc:docMk/>
            <pc:sldMk cId="222052990" sldId="6058"/>
            <ac:spMk id="18" creationId="{6D7123AD-50EE-FE04-F55F-2B70532882CE}"/>
          </ac:spMkLst>
        </pc:spChg>
        <pc:spChg chg="mod">
          <ac:chgData name="松浦英宗" userId="9b03fd3a-662f-49ff-9af1-1b93cf7aab22" providerId="ADAL" clId="{56E9DFAE-DDAD-4FCA-8AED-56B2D15DB479}" dt="2026-02-07T02:03:49.014" v="18361"/>
          <ac:spMkLst>
            <pc:docMk/>
            <pc:sldMk cId="222052990" sldId="6058"/>
            <ac:spMk id="19" creationId="{52DEC2DD-E66A-9C77-D7B4-BCCE5CA7E9FB}"/>
          </ac:spMkLst>
        </pc:spChg>
        <pc:spChg chg="mod">
          <ac:chgData name="松浦英宗" userId="9b03fd3a-662f-49ff-9af1-1b93cf7aab22" providerId="ADAL" clId="{56E9DFAE-DDAD-4FCA-8AED-56B2D15DB479}" dt="2026-02-07T02:03:56.814" v="18378" actId="20577"/>
          <ac:spMkLst>
            <pc:docMk/>
            <pc:sldMk cId="222052990" sldId="6058"/>
            <ac:spMk id="21" creationId="{7A0670E3-6F9C-389E-7232-1D7DBC614B29}"/>
          </ac:spMkLst>
        </pc:spChg>
        <pc:spChg chg="mod">
          <ac:chgData name="松浦英宗" userId="9b03fd3a-662f-49ff-9af1-1b93cf7aab22" providerId="ADAL" clId="{56E9DFAE-DDAD-4FCA-8AED-56B2D15DB479}" dt="2026-02-07T02:03:59.166" v="18380"/>
          <ac:spMkLst>
            <pc:docMk/>
            <pc:sldMk cId="222052990" sldId="6058"/>
            <ac:spMk id="22" creationId="{3FB5258D-7C75-DE6E-6A90-A5A2AA712E78}"/>
          </ac:spMkLst>
        </pc:s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0" creationId="{BCE8700F-0A6D-C012-A45A-A3F28D189EBB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1" creationId="{F09469D9-CF91-7AD9-476D-BCD88208C11E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4" creationId="{BC6CBD7E-4661-8025-BA58-C651D50464F0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7" creationId="{473BA204-6A13-67CD-BFE1-03D93022E182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20" creationId="{BCA63300-8E75-3FD3-47D7-7C78541B99C8}"/>
          </ac:grpSpMkLst>
        </pc:grpChg>
        <pc:grpChg chg="add mod">
          <ac:chgData name="松浦英宗" userId="9b03fd3a-662f-49ff-9af1-1b93cf7aab22" providerId="ADAL" clId="{56E9DFAE-DDAD-4FCA-8AED-56B2D15DB479}" dt="2026-02-07T02:03:21.487" v="18307" actId="1038"/>
          <ac:grpSpMkLst>
            <pc:docMk/>
            <pc:sldMk cId="222052990" sldId="6058"/>
            <ac:grpSpMk id="23" creationId="{43D76E4F-2231-CCA4-2792-7BF1145E1D02}"/>
          </ac:grpSpMkLst>
        </pc:grpChg>
        <pc:picChg chg="add del mod">
          <ac:chgData name="松浦英宗" userId="9b03fd3a-662f-49ff-9af1-1b93cf7aab22" providerId="ADAL" clId="{56E9DFAE-DDAD-4FCA-8AED-56B2D15DB479}" dt="2026-02-07T01:58:51.836" v="18065" actId="478"/>
          <ac:picMkLst>
            <pc:docMk/>
            <pc:sldMk cId="222052990" sldId="6058"/>
            <ac:picMk id="3" creationId="{38DE638E-3B49-580F-D3EC-C688E692DC1E}"/>
          </ac:picMkLst>
        </pc:picChg>
        <pc:picChg chg="add mod ord modCrop">
          <ac:chgData name="松浦英宗" userId="9b03fd3a-662f-49ff-9af1-1b93cf7aab22" providerId="ADAL" clId="{56E9DFAE-DDAD-4FCA-8AED-56B2D15DB479}" dt="2026-02-07T01:59:43.772" v="18074" actId="167"/>
          <ac:picMkLst>
            <pc:docMk/>
            <pc:sldMk cId="222052990" sldId="6058"/>
            <ac:picMk id="5" creationId="{9660E25A-CF55-53DF-5480-39E4E1337A9C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1990752366" sldId="6058"/>
        </pc:sldMkLst>
        <pc:spChg chg="add mod">
          <ac:chgData name="松浦英宗" userId="9b03fd3a-662f-49ff-9af1-1b93cf7aab22" providerId="ADAL" clId="{56E9DFAE-DDAD-4FCA-8AED-56B2D15DB479}" dt="2026-02-06T13:20:26.685" v="16830" actId="1036"/>
          <ac:spMkLst>
            <pc:docMk/>
            <pc:sldMk cId="1990752366" sldId="6058"/>
            <ac:spMk id="2" creationId="{E609CDE5-799D-C44D-28FC-B49264850633}"/>
          </ac:spMkLst>
        </pc:spChg>
        <pc:spChg chg="mod">
          <ac:chgData name="松浦英宗" userId="9b03fd3a-662f-49ff-9af1-1b93cf7aab22" providerId="ADAL" clId="{56E9DFAE-DDAD-4FCA-8AED-56B2D15DB479}" dt="2026-02-06T13:19:36.035" v="16706" actId="1076"/>
          <ac:spMkLst>
            <pc:docMk/>
            <pc:sldMk cId="1990752366" sldId="6058"/>
            <ac:spMk id="3" creationId="{FB278E97-C7EC-F22B-471D-CF8650812B8C}"/>
          </ac:spMkLst>
        </pc:spChg>
        <pc:spChg chg="add mod">
          <ac:chgData name="松浦英宗" userId="9b03fd3a-662f-49ff-9af1-1b93cf7aab22" providerId="ADAL" clId="{56E9DFAE-DDAD-4FCA-8AED-56B2D15DB479}" dt="2026-02-06T13:21:09.259" v="16836" actId="20577"/>
          <ac:spMkLst>
            <pc:docMk/>
            <pc:sldMk cId="1990752366" sldId="6058"/>
            <ac:spMk id="4" creationId="{14D841AA-C909-8636-CF70-F47300A47DDA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7T14:01:10.074" v="21445" actId="47"/>
        <pc:sldMkLst>
          <pc:docMk/>
          <pc:sldMk cId="3258047529" sldId="6058"/>
        </pc:sldMkLst>
        <pc:spChg chg="mod">
          <ac:chgData name="松浦英宗" userId="9b03fd3a-662f-49ff-9af1-1b93cf7aab22" providerId="ADAL" clId="{56E9DFAE-DDAD-4FCA-8AED-56B2D15DB479}" dt="2026-02-07T13:14:02.857" v="20850" actId="1036"/>
          <ac:spMkLst>
            <pc:docMk/>
            <pc:sldMk cId="3258047529" sldId="6058"/>
            <ac:spMk id="2" creationId="{63D4018D-AA4F-5045-2DA6-F886F9E7A9CF}"/>
          </ac:spMkLst>
        </pc:spChg>
        <pc:spChg chg="add mod">
          <ac:chgData name="松浦英宗" userId="9b03fd3a-662f-49ff-9af1-1b93cf7aab22" providerId="ADAL" clId="{56E9DFAE-DDAD-4FCA-8AED-56B2D15DB479}" dt="2026-02-07T13:27:49.444" v="21099" actId="1035"/>
          <ac:spMkLst>
            <pc:docMk/>
            <pc:sldMk cId="3258047529" sldId="6058"/>
            <ac:spMk id="3" creationId="{E0F30DD6-BECD-C34E-6D9B-87DA01D4A388}"/>
          </ac:spMkLst>
        </pc:spChg>
        <pc:spChg chg="add mod">
          <ac:chgData name="松浦英宗" userId="9b03fd3a-662f-49ff-9af1-1b93cf7aab22" providerId="ADAL" clId="{56E9DFAE-DDAD-4FCA-8AED-56B2D15DB479}" dt="2026-02-07T13:15:56.828" v="20945"/>
          <ac:spMkLst>
            <pc:docMk/>
            <pc:sldMk cId="3258047529" sldId="6058"/>
            <ac:spMk id="8" creationId="{C6CBC304-60E1-294C-546A-23A94A0F514E}"/>
          </ac:spMkLst>
        </pc:spChg>
        <pc:spChg chg="add mod">
          <ac:chgData name="松浦英宗" userId="9b03fd3a-662f-49ff-9af1-1b93cf7aab22" providerId="ADAL" clId="{56E9DFAE-DDAD-4FCA-8AED-56B2D15DB479}" dt="2026-02-07T13:28:18.592" v="21136" actId="1038"/>
          <ac:spMkLst>
            <pc:docMk/>
            <pc:sldMk cId="3258047529" sldId="6058"/>
            <ac:spMk id="11" creationId="{0513054D-DB83-5466-3B1F-762050AB0985}"/>
          </ac:spMkLst>
        </pc:spChg>
        <pc:spChg chg="add mod">
          <ac:chgData name="松浦英宗" userId="9b03fd3a-662f-49ff-9af1-1b93cf7aab22" providerId="ADAL" clId="{56E9DFAE-DDAD-4FCA-8AED-56B2D15DB479}" dt="2026-02-07T13:28:29.975" v="21143" actId="408"/>
          <ac:spMkLst>
            <pc:docMk/>
            <pc:sldMk cId="3258047529" sldId="6058"/>
            <ac:spMk id="12" creationId="{31C7ADAE-48C0-9AD8-8015-30BA40D8DB68}"/>
          </ac:spMkLst>
        </pc:spChg>
        <pc:spChg chg="add mod">
          <ac:chgData name="松浦英宗" userId="9b03fd3a-662f-49ff-9af1-1b93cf7aab22" providerId="ADAL" clId="{56E9DFAE-DDAD-4FCA-8AED-56B2D15DB479}" dt="2026-02-07T13:28:29.975" v="21143" actId="408"/>
          <ac:spMkLst>
            <pc:docMk/>
            <pc:sldMk cId="3258047529" sldId="6058"/>
            <ac:spMk id="13" creationId="{895587E5-323E-C2E1-AC5A-4A6EEC65DD64}"/>
          </ac:spMkLst>
        </pc:spChg>
        <pc:spChg chg="add mod">
          <ac:chgData name="松浦英宗" userId="9b03fd3a-662f-49ff-9af1-1b93cf7aab22" providerId="ADAL" clId="{56E9DFAE-DDAD-4FCA-8AED-56B2D15DB479}" dt="2026-02-07T13:28:26.875" v="21142" actId="1037"/>
          <ac:spMkLst>
            <pc:docMk/>
            <pc:sldMk cId="3258047529" sldId="6058"/>
            <ac:spMk id="14" creationId="{3C189147-E162-D6B8-B601-CF6E444BA290}"/>
          </ac:spMkLst>
        </pc:spChg>
        <pc:picChg chg="add del mod">
          <ac:chgData name="松浦英宗" userId="9b03fd3a-662f-49ff-9af1-1b93cf7aab22" providerId="ADAL" clId="{56E9DFAE-DDAD-4FCA-8AED-56B2D15DB479}" dt="2026-02-07T13:14:05.563" v="20851" actId="478"/>
          <ac:picMkLst>
            <pc:docMk/>
            <pc:sldMk cId="3258047529" sldId="6058"/>
            <ac:picMk id="7" creationId="{267AF09F-9437-914D-ECCA-1BD763BD8C6A}"/>
          </ac:picMkLst>
        </pc:picChg>
        <pc:picChg chg="add mod modCrop">
          <ac:chgData name="松浦英宗" userId="9b03fd3a-662f-49ff-9af1-1b93cf7aab22" providerId="ADAL" clId="{56E9DFAE-DDAD-4FCA-8AED-56B2D15DB479}" dt="2026-02-07T13:27:41.167" v="21084" actId="1076"/>
          <ac:picMkLst>
            <pc:docMk/>
            <pc:sldMk cId="3258047529" sldId="6058"/>
            <ac:picMk id="10" creationId="{648BB379-E63E-4476-A67B-0762D144C70D}"/>
          </ac:picMkLst>
        </pc:picChg>
        <pc:cxnChg chg="add mod">
          <ac:chgData name="松浦英宗" userId="9b03fd3a-662f-49ff-9af1-1b93cf7aab22" providerId="ADAL" clId="{56E9DFAE-DDAD-4FCA-8AED-56B2D15DB479}" dt="2026-02-07T13:14:02.857" v="20850" actId="1036"/>
          <ac:cxnSpMkLst>
            <pc:docMk/>
            <pc:sldMk cId="3258047529" sldId="6058"/>
            <ac:cxnSpMk id="4" creationId="{F98A768A-70C7-B6BD-5E25-0C209E536BA0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</pc:sldChg>
      <pc:sldChg chg="addSp delSp modSp add del mod">
        <pc:chgData name="松浦英宗" userId="9b03fd3a-662f-49ff-9af1-1b93cf7aab22" providerId="ADAL" clId="{56E9DFAE-DDAD-4FCA-8AED-56B2D15DB479}" dt="2026-02-07T14:01:10.074" v="21445" actId="47"/>
        <pc:sldMkLst>
          <pc:docMk/>
          <pc:sldMk cId="493051988" sldId="6059"/>
        </pc:sldMkLst>
        <pc:spChg chg="del">
          <ac:chgData name="松浦英宗" userId="9b03fd3a-662f-49ff-9af1-1b93cf7aab22" providerId="ADAL" clId="{56E9DFAE-DDAD-4FCA-8AED-56B2D15DB479}" dt="2026-02-07T13:11:58.859" v="20801" actId="478"/>
          <ac:spMkLst>
            <pc:docMk/>
            <pc:sldMk cId="493051988" sldId="6059"/>
            <ac:spMk id="2" creationId="{8A5105C2-1151-EBBC-CD99-94253E385260}"/>
          </ac:spMkLst>
        </pc:spChg>
        <pc:spChg chg="add mod">
          <ac:chgData name="松浦英宗" userId="9b03fd3a-662f-49ff-9af1-1b93cf7aab22" providerId="ADAL" clId="{56E9DFAE-DDAD-4FCA-8AED-56B2D15DB479}" dt="2026-02-07T13:17:06.713" v="21001" actId="1037"/>
          <ac:spMkLst>
            <pc:docMk/>
            <pc:sldMk cId="493051988" sldId="6059"/>
            <ac:spMk id="3" creationId="{9570B9C2-5A95-780B-D611-88958F7154CF}"/>
          </ac:spMkLst>
        </pc:spChg>
        <pc:spChg chg="add mod">
          <ac:chgData name="松浦英宗" userId="9b03fd3a-662f-49ff-9af1-1b93cf7aab22" providerId="ADAL" clId="{56E9DFAE-DDAD-4FCA-8AED-56B2D15DB479}" dt="2026-02-07T13:17:06.713" v="21001" actId="1037"/>
          <ac:spMkLst>
            <pc:docMk/>
            <pc:sldMk cId="493051988" sldId="6059"/>
            <ac:spMk id="4" creationId="{9DCB1ABB-A0C3-885F-4E9C-6467A796FE26}"/>
          </ac:spMkLst>
        </pc:spChg>
        <pc:spChg chg="add mod">
          <ac:chgData name="松浦英宗" userId="9b03fd3a-662f-49ff-9af1-1b93cf7aab22" providerId="ADAL" clId="{56E9DFAE-DDAD-4FCA-8AED-56B2D15DB479}" dt="2026-02-07T13:17:06.713" v="21001" actId="1037"/>
          <ac:spMkLst>
            <pc:docMk/>
            <pc:sldMk cId="493051988" sldId="6059"/>
            <ac:spMk id="5" creationId="{FB63E0DB-D7AA-940D-176C-10C5F4AE52CA}"/>
          </ac:spMkLst>
        </pc:spChg>
        <pc:spChg chg="add mod">
          <ac:chgData name="松浦英宗" userId="9b03fd3a-662f-49ff-9af1-1b93cf7aab22" providerId="ADAL" clId="{56E9DFAE-DDAD-4FCA-8AED-56B2D15DB479}" dt="2026-02-07T13:16:06.367" v="20949" actId="207"/>
          <ac:spMkLst>
            <pc:docMk/>
            <pc:sldMk cId="493051988" sldId="6059"/>
            <ac:spMk id="6" creationId="{BECD557A-C92E-6DB1-D048-96814F153E61}"/>
          </ac:spMkLst>
        </pc:spChg>
        <pc:spChg chg="add mod">
          <ac:chgData name="松浦英宗" userId="9b03fd3a-662f-49ff-9af1-1b93cf7aab22" providerId="ADAL" clId="{56E9DFAE-DDAD-4FCA-8AED-56B2D15DB479}" dt="2026-02-07T13:16:57.815" v="20987" actId="164"/>
          <ac:spMkLst>
            <pc:docMk/>
            <pc:sldMk cId="493051988" sldId="6059"/>
            <ac:spMk id="7" creationId="{19C86D71-AF9D-8C2E-222A-2122A455D409}"/>
          </ac:spMkLst>
        </pc:spChg>
        <pc:spChg chg="add mod">
          <ac:chgData name="松浦英宗" userId="9b03fd3a-662f-49ff-9af1-1b93cf7aab22" providerId="ADAL" clId="{56E9DFAE-DDAD-4FCA-8AED-56B2D15DB479}" dt="2026-02-07T13:16:57.815" v="20987" actId="164"/>
          <ac:spMkLst>
            <pc:docMk/>
            <pc:sldMk cId="493051988" sldId="6059"/>
            <ac:spMk id="8" creationId="{70D2F521-6DB4-A660-24AB-956C22E47319}"/>
          </ac:spMkLst>
        </pc:spChg>
        <pc:spChg chg="add mod">
          <ac:chgData name="松浦英宗" userId="9b03fd3a-662f-49ff-9af1-1b93cf7aab22" providerId="ADAL" clId="{56E9DFAE-DDAD-4FCA-8AED-56B2D15DB479}" dt="2026-02-07T13:16:57.815" v="20987" actId="164"/>
          <ac:spMkLst>
            <pc:docMk/>
            <pc:sldMk cId="493051988" sldId="6059"/>
            <ac:spMk id="9" creationId="{21354FD5-4661-8F2E-DB1C-F9AC0D606ED6}"/>
          </ac:spMkLst>
        </pc:spChg>
        <pc:spChg chg="add mod">
          <ac:chgData name="松浦英宗" userId="9b03fd3a-662f-49ff-9af1-1b93cf7aab22" providerId="ADAL" clId="{56E9DFAE-DDAD-4FCA-8AED-56B2D15DB479}" dt="2026-02-07T13:16:57.815" v="20987" actId="164"/>
          <ac:spMkLst>
            <pc:docMk/>
            <pc:sldMk cId="493051988" sldId="6059"/>
            <ac:spMk id="10" creationId="{05E884F4-8D97-04D9-6284-C8FA85A1BDA9}"/>
          </ac:spMkLst>
        </pc:spChg>
        <pc:grpChg chg="add mod">
          <ac:chgData name="松浦英宗" userId="9b03fd3a-662f-49ff-9af1-1b93cf7aab22" providerId="ADAL" clId="{56E9DFAE-DDAD-4FCA-8AED-56B2D15DB479}" dt="2026-02-07T13:17:00.241" v="20988" actId="1076"/>
          <ac:grpSpMkLst>
            <pc:docMk/>
            <pc:sldMk cId="493051988" sldId="6059"/>
            <ac:grpSpMk id="11" creationId="{3328E816-5781-B82F-420F-86C4E7C04296}"/>
          </ac:grpSpMkLst>
        </pc:grpChg>
      </pc:sldChg>
      <pc:sldChg chg="add del">
        <pc:chgData name="松浦英宗" userId="9b03fd3a-662f-49ff-9af1-1b93cf7aab22" providerId="ADAL" clId="{56E9DFAE-DDAD-4FCA-8AED-56B2D15DB479}" dt="2026-02-07T02:06:16.393" v="18631" actId="47"/>
        <pc:sldMkLst>
          <pc:docMk/>
          <pc:sldMk cId="2034362250" sldId="6059"/>
        </pc:sldMkLst>
      </pc:sldChg>
      <pc:sldChg chg="addSp del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2943184930" sldId="6059"/>
        </pc:sldMkLst>
        <pc:spChg chg="add mod ord">
          <ac:chgData name="松浦英宗" userId="9b03fd3a-662f-49ff-9af1-1b93cf7aab22" providerId="ADAL" clId="{56E9DFAE-DDAD-4FCA-8AED-56B2D15DB479}" dt="2026-02-06T13:22:52.161" v="16868" actId="207"/>
          <ac:spMkLst>
            <pc:docMk/>
            <pc:sldMk cId="2943184930" sldId="6059"/>
            <ac:spMk id="2" creationId="{9C488439-224A-EF50-D62A-67C6E5336520}"/>
          </ac:spMkLst>
        </pc:spChg>
        <pc:spChg chg="mod">
          <ac:chgData name="松浦英宗" userId="9b03fd3a-662f-49ff-9af1-1b93cf7aab22" providerId="ADAL" clId="{56E9DFAE-DDAD-4FCA-8AED-56B2D15DB479}" dt="2026-02-06T13:23:45.290" v="16935" actId="20577"/>
          <ac:spMkLst>
            <pc:docMk/>
            <pc:sldMk cId="2943184930" sldId="6059"/>
            <ac:spMk id="3" creationId="{FAF328DB-F99A-3830-54DC-2B8EE7CDAD50}"/>
          </ac:spMkLst>
        </pc:spChg>
        <pc:spChg chg="add del mod">
          <ac:chgData name="松浦英宗" userId="9b03fd3a-662f-49ff-9af1-1b93cf7aab22" providerId="ADAL" clId="{56E9DFAE-DDAD-4FCA-8AED-56B2D15DB479}" dt="2026-02-06T13:24:08.473" v="16942" actId="478"/>
          <ac:spMkLst>
            <pc:docMk/>
            <pc:sldMk cId="2943184930" sldId="6059"/>
            <ac:spMk id="4" creationId="{1C2F7293-F272-C503-E7C5-BF6D18DFB46C}"/>
          </ac:spMkLst>
        </pc:spChg>
      </pc:sldChg>
      <pc:sldChg chg="addSp delSp modSp add mod ord">
        <pc:chgData name="松浦英宗" userId="9b03fd3a-662f-49ff-9af1-1b93cf7aab22" providerId="ADAL" clId="{56E9DFAE-DDAD-4FCA-8AED-56B2D15DB479}" dt="2026-02-07T13:39:26.217" v="21437" actId="14100"/>
        <pc:sldMkLst>
          <pc:docMk/>
          <pc:sldMk cId="230154450" sldId="6060"/>
        </pc:sldMkLst>
        <pc:spChg chg="mod">
          <ac:chgData name="松浦英宗" userId="9b03fd3a-662f-49ff-9af1-1b93cf7aab22" providerId="ADAL" clId="{56E9DFAE-DDAD-4FCA-8AED-56B2D15DB479}" dt="2026-02-07T13:30:21.287" v="21165" actId="14100"/>
          <ac:spMkLst>
            <pc:docMk/>
            <pc:sldMk cId="230154450" sldId="6060"/>
            <ac:spMk id="2" creationId="{5A6E04DE-9DEB-4CAD-0005-0CCEFC1CD104}"/>
          </ac:spMkLst>
        </pc:spChg>
        <pc:spChg chg="add mod ord">
          <ac:chgData name="松浦英宗" userId="9b03fd3a-662f-49ff-9af1-1b93cf7aab22" providerId="ADAL" clId="{56E9DFAE-DDAD-4FCA-8AED-56B2D15DB479}" dt="2026-02-07T13:35:23.391" v="21304" actId="207"/>
          <ac:spMkLst>
            <pc:docMk/>
            <pc:sldMk cId="230154450" sldId="6060"/>
            <ac:spMk id="3" creationId="{A62E993A-07F3-AE75-0B5E-D1F021D7932D}"/>
          </ac:spMkLst>
        </pc:spChg>
        <pc:spChg chg="add mod">
          <ac:chgData name="松浦英宗" userId="9b03fd3a-662f-49ff-9af1-1b93cf7aab22" providerId="ADAL" clId="{56E9DFAE-DDAD-4FCA-8AED-56B2D15DB479}" dt="2026-02-07T13:30:23.733" v="21167" actId="571"/>
          <ac:spMkLst>
            <pc:docMk/>
            <pc:sldMk cId="230154450" sldId="6060"/>
            <ac:spMk id="4" creationId="{CD98145D-6D57-3ABB-7A54-2D034777AFFF}"/>
          </ac:spMkLst>
        </pc:spChg>
        <pc:spChg chg="add mod">
          <ac:chgData name="松浦英宗" userId="9b03fd3a-662f-49ff-9af1-1b93cf7aab22" providerId="ADAL" clId="{56E9DFAE-DDAD-4FCA-8AED-56B2D15DB479}" dt="2026-02-07T13:30:23.733" v="21167" actId="571"/>
          <ac:spMkLst>
            <pc:docMk/>
            <pc:sldMk cId="230154450" sldId="6060"/>
            <ac:spMk id="5" creationId="{64C96F92-F1C9-F3FB-C681-E7005D857919}"/>
          </ac:spMkLst>
        </pc:spChg>
        <pc:spChg chg="add mod">
          <ac:chgData name="松浦英宗" userId="9b03fd3a-662f-49ff-9af1-1b93cf7aab22" providerId="ADAL" clId="{56E9DFAE-DDAD-4FCA-8AED-56B2D15DB479}" dt="2026-02-07T13:34:49.580" v="21296" actId="948"/>
          <ac:spMkLst>
            <pc:docMk/>
            <pc:sldMk cId="230154450" sldId="6060"/>
            <ac:spMk id="6" creationId="{5B4C7796-E948-31FF-AC86-2AFBF9103F16}"/>
          </ac:spMkLst>
        </pc:spChg>
        <pc:spChg chg="add mod topLvl">
          <ac:chgData name="松浦英宗" userId="9b03fd3a-662f-49ff-9af1-1b93cf7aab22" providerId="ADAL" clId="{56E9DFAE-DDAD-4FCA-8AED-56B2D15DB479}" dt="2026-02-07T13:36:19.413" v="21321" actId="165"/>
          <ac:spMkLst>
            <pc:docMk/>
            <pc:sldMk cId="230154450" sldId="6060"/>
            <ac:spMk id="7" creationId="{32379284-C605-73BF-BBD2-711B18EE712C}"/>
          </ac:spMkLst>
        </pc:spChg>
        <pc:spChg chg="add mod">
          <ac:chgData name="松浦英宗" userId="9b03fd3a-662f-49ff-9af1-1b93cf7aab22" providerId="ADAL" clId="{56E9DFAE-DDAD-4FCA-8AED-56B2D15DB479}" dt="2026-02-07T13:32:54.416" v="21184" actId="571"/>
          <ac:spMkLst>
            <pc:docMk/>
            <pc:sldMk cId="230154450" sldId="6060"/>
            <ac:spMk id="8" creationId="{308B8093-3913-C489-6993-7F3DC7A05668}"/>
          </ac:spMkLst>
        </pc:spChg>
        <pc:spChg chg="add mod topLvl">
          <ac:chgData name="松浦英宗" userId="9b03fd3a-662f-49ff-9af1-1b93cf7aab22" providerId="ADAL" clId="{56E9DFAE-DDAD-4FCA-8AED-56B2D15DB479}" dt="2026-02-07T13:36:19.413" v="21321" actId="165"/>
          <ac:spMkLst>
            <pc:docMk/>
            <pc:sldMk cId="230154450" sldId="6060"/>
            <ac:spMk id="9" creationId="{37D574C3-0A4B-8F1F-3031-78FDD3141877}"/>
          </ac:spMkLst>
        </pc:spChg>
        <pc:spChg chg="add mod topLvl">
          <ac:chgData name="松浦英宗" userId="9b03fd3a-662f-49ff-9af1-1b93cf7aab22" providerId="ADAL" clId="{56E9DFAE-DDAD-4FCA-8AED-56B2D15DB479}" dt="2026-02-07T13:36:19.413" v="21321" actId="165"/>
          <ac:spMkLst>
            <pc:docMk/>
            <pc:sldMk cId="230154450" sldId="6060"/>
            <ac:spMk id="10" creationId="{9B84180B-BD74-2EB0-AE25-2C833DD687F6}"/>
          </ac:spMkLst>
        </pc:spChg>
        <pc:spChg chg="add del mod">
          <ac:chgData name="松浦英宗" userId="9b03fd3a-662f-49ff-9af1-1b93cf7aab22" providerId="ADAL" clId="{56E9DFAE-DDAD-4FCA-8AED-56B2D15DB479}" dt="2026-02-07T13:35:54.049" v="21308" actId="478"/>
          <ac:spMkLst>
            <pc:docMk/>
            <pc:sldMk cId="230154450" sldId="6060"/>
            <ac:spMk id="13" creationId="{EC7A9F18-1928-557D-3CE8-B8D251954793}"/>
          </ac:spMkLst>
        </pc:spChg>
        <pc:spChg chg="add mod">
          <ac:chgData name="松浦英宗" userId="9b03fd3a-662f-49ff-9af1-1b93cf7aab22" providerId="ADAL" clId="{56E9DFAE-DDAD-4FCA-8AED-56B2D15DB479}" dt="2026-02-07T13:39:24.202" v="21436" actId="165"/>
          <ac:spMkLst>
            <pc:docMk/>
            <pc:sldMk cId="230154450" sldId="6060"/>
            <ac:spMk id="14" creationId="{38303E90-0CC2-C884-1672-B556D6F776FB}"/>
          </ac:spMkLst>
        </pc:spChg>
        <pc:spChg chg="add mod topLvl">
          <ac:chgData name="松浦英宗" userId="9b03fd3a-662f-49ff-9af1-1b93cf7aab22" providerId="ADAL" clId="{56E9DFAE-DDAD-4FCA-8AED-56B2D15DB479}" dt="2026-02-07T13:39:24.202" v="21436" actId="165"/>
          <ac:spMkLst>
            <pc:docMk/>
            <pc:sldMk cId="230154450" sldId="6060"/>
            <ac:spMk id="15" creationId="{FC98839F-18F0-A96E-E57F-6AC1D82737A2}"/>
          </ac:spMkLst>
        </pc:spChg>
        <pc:spChg chg="add mod">
          <ac:chgData name="松浦英宗" userId="9b03fd3a-662f-49ff-9af1-1b93cf7aab22" providerId="ADAL" clId="{56E9DFAE-DDAD-4FCA-8AED-56B2D15DB479}" dt="2026-02-07T13:37:06.944" v="21368" actId="571"/>
          <ac:spMkLst>
            <pc:docMk/>
            <pc:sldMk cId="230154450" sldId="6060"/>
            <ac:spMk id="16" creationId="{5591F52C-9801-4F3C-6F16-3205A8CC82E2}"/>
          </ac:spMkLst>
        </pc:spChg>
        <pc:spChg chg="add mod">
          <ac:chgData name="松浦英宗" userId="9b03fd3a-662f-49ff-9af1-1b93cf7aab22" providerId="ADAL" clId="{56E9DFAE-DDAD-4FCA-8AED-56B2D15DB479}" dt="2026-02-07T13:37:06.944" v="21368" actId="571"/>
          <ac:spMkLst>
            <pc:docMk/>
            <pc:sldMk cId="230154450" sldId="6060"/>
            <ac:spMk id="17" creationId="{1F4A686B-C536-B07F-8F2D-CB8C082D02C2}"/>
          </ac:spMkLst>
        </pc:spChg>
        <pc:spChg chg="add mod topLvl">
          <ac:chgData name="松浦英宗" userId="9b03fd3a-662f-49ff-9af1-1b93cf7aab22" providerId="ADAL" clId="{56E9DFAE-DDAD-4FCA-8AED-56B2D15DB479}" dt="2026-02-07T13:39:24.202" v="21436" actId="165"/>
          <ac:spMkLst>
            <pc:docMk/>
            <pc:sldMk cId="230154450" sldId="6060"/>
            <ac:spMk id="18" creationId="{8330209F-848E-2015-C2E4-C0582CCEAC65}"/>
          </ac:spMkLst>
        </pc:spChg>
        <pc:spChg chg="add mod topLvl">
          <ac:chgData name="松浦英宗" userId="9b03fd3a-662f-49ff-9af1-1b93cf7aab22" providerId="ADAL" clId="{56E9DFAE-DDAD-4FCA-8AED-56B2D15DB479}" dt="2026-02-07T13:39:24.202" v="21436" actId="165"/>
          <ac:spMkLst>
            <pc:docMk/>
            <pc:sldMk cId="230154450" sldId="6060"/>
            <ac:spMk id="19" creationId="{B2A6F5C2-39AB-4CC1-5C6C-F34A566C6D4A}"/>
          </ac:spMkLst>
        </pc:spChg>
        <pc:spChg chg="mod">
          <ac:chgData name="松浦英宗" userId="9b03fd3a-662f-49ff-9af1-1b93cf7aab22" providerId="ADAL" clId="{56E9DFAE-DDAD-4FCA-8AED-56B2D15DB479}" dt="2026-02-07T13:39:24.202" v="21436" actId="165"/>
          <ac:spMkLst>
            <pc:docMk/>
            <pc:sldMk cId="230154450" sldId="6060"/>
            <ac:spMk id="29" creationId="{2806A1BB-FEAE-DF9B-4477-2BC22A8B6CBA}"/>
          </ac:spMkLst>
        </pc:spChg>
        <pc:spChg chg="mod">
          <ac:chgData name="松浦英宗" userId="9b03fd3a-662f-49ff-9af1-1b93cf7aab22" providerId="ADAL" clId="{56E9DFAE-DDAD-4FCA-8AED-56B2D15DB479}" dt="2026-02-07T13:39:24.202" v="21436" actId="165"/>
          <ac:spMkLst>
            <pc:docMk/>
            <pc:sldMk cId="230154450" sldId="6060"/>
            <ac:spMk id="31" creationId="{D1377C96-C354-E6D6-43A6-25398E50C724}"/>
          </ac:spMkLst>
        </pc:spChg>
        <pc:spChg chg="mod">
          <ac:chgData name="松浦英宗" userId="9b03fd3a-662f-49ff-9af1-1b93cf7aab22" providerId="ADAL" clId="{56E9DFAE-DDAD-4FCA-8AED-56B2D15DB479}" dt="2026-02-07T13:39:24.202" v="21436" actId="165"/>
          <ac:spMkLst>
            <pc:docMk/>
            <pc:sldMk cId="230154450" sldId="6060"/>
            <ac:spMk id="32" creationId="{56DA00EE-2C5A-2FB3-8CF9-9587A1968A63}"/>
          </ac:spMkLst>
        </pc:spChg>
        <pc:spChg chg="mod">
          <ac:chgData name="松浦英宗" userId="9b03fd3a-662f-49ff-9af1-1b93cf7aab22" providerId="ADAL" clId="{56E9DFAE-DDAD-4FCA-8AED-56B2D15DB479}" dt="2026-02-07T13:39:24.202" v="21436" actId="165"/>
          <ac:spMkLst>
            <pc:docMk/>
            <pc:sldMk cId="230154450" sldId="6060"/>
            <ac:spMk id="33" creationId="{96801597-F70C-2112-2C00-4A1AE6412A52}"/>
          </ac:spMkLst>
        </pc:spChg>
        <pc:grpChg chg="add mod">
          <ac:chgData name="松浦英宗" userId="9b03fd3a-662f-49ff-9af1-1b93cf7aab22" providerId="ADAL" clId="{56E9DFAE-DDAD-4FCA-8AED-56B2D15DB479}" dt="2026-02-07T13:33:29.989" v="21253" actId="164"/>
          <ac:grpSpMkLst>
            <pc:docMk/>
            <pc:sldMk cId="230154450" sldId="6060"/>
            <ac:grpSpMk id="11" creationId="{2D3A2295-3DD3-1B7F-11FA-AB78C5B33481}"/>
          </ac:grpSpMkLst>
        </pc:grpChg>
        <pc:grpChg chg="add del mod">
          <ac:chgData name="松浦英宗" userId="9b03fd3a-662f-49ff-9af1-1b93cf7aab22" providerId="ADAL" clId="{56E9DFAE-DDAD-4FCA-8AED-56B2D15DB479}" dt="2026-02-07T13:36:19.413" v="21321" actId="165"/>
          <ac:grpSpMkLst>
            <pc:docMk/>
            <pc:sldMk cId="230154450" sldId="6060"/>
            <ac:grpSpMk id="12" creationId="{AEA464C9-1B62-5FF0-C064-C7418D45DE34}"/>
          </ac:grpSpMkLst>
        </pc:grpChg>
        <pc:grpChg chg="add del mod">
          <ac:chgData name="松浦英宗" userId="9b03fd3a-662f-49ff-9af1-1b93cf7aab22" providerId="ADAL" clId="{56E9DFAE-DDAD-4FCA-8AED-56B2D15DB479}" dt="2026-02-07T13:38:01.986" v="21402" actId="165"/>
          <ac:grpSpMkLst>
            <pc:docMk/>
            <pc:sldMk cId="230154450" sldId="6060"/>
            <ac:grpSpMk id="20" creationId="{309FFAE5-117C-F0CC-620C-70C7874ABBC9}"/>
          </ac:grpSpMkLst>
        </pc:grpChg>
        <pc:grpChg chg="add mod">
          <ac:chgData name="松浦英宗" userId="9b03fd3a-662f-49ff-9af1-1b93cf7aab22" providerId="ADAL" clId="{56E9DFAE-DDAD-4FCA-8AED-56B2D15DB479}" dt="2026-02-07T13:38:33.172" v="21413" actId="164"/>
          <ac:grpSpMkLst>
            <pc:docMk/>
            <pc:sldMk cId="230154450" sldId="6060"/>
            <ac:grpSpMk id="26" creationId="{928984E1-61BF-795C-58FE-B04BDC1EB50F}"/>
          </ac:grpSpMkLst>
        </pc:grpChg>
        <pc:grpChg chg="add mod topLvl">
          <ac:chgData name="松浦英宗" userId="9b03fd3a-662f-49ff-9af1-1b93cf7aab22" providerId="ADAL" clId="{56E9DFAE-DDAD-4FCA-8AED-56B2D15DB479}" dt="2026-02-07T13:39:26.217" v="21437" actId="14100"/>
          <ac:grpSpMkLst>
            <pc:docMk/>
            <pc:sldMk cId="230154450" sldId="6060"/>
            <ac:grpSpMk id="27" creationId="{768488B7-DB85-D83F-0B44-875F92D51914}"/>
          </ac:grpSpMkLst>
        </pc:grpChg>
        <pc:grpChg chg="add mod">
          <ac:chgData name="松浦英宗" userId="9b03fd3a-662f-49ff-9af1-1b93cf7aab22" providerId="ADAL" clId="{56E9DFAE-DDAD-4FCA-8AED-56B2D15DB479}" dt="2026-02-07T13:39:26.217" v="21437" actId="14100"/>
          <ac:grpSpMkLst>
            <pc:docMk/>
            <pc:sldMk cId="230154450" sldId="6060"/>
            <ac:grpSpMk id="28" creationId="{17CB5F43-0658-A74C-E73F-F9C66887F79C}"/>
          </ac:grpSpMkLst>
        </pc:grpChg>
        <pc:grpChg chg="mod">
          <ac:chgData name="松浦英宗" userId="9b03fd3a-662f-49ff-9af1-1b93cf7aab22" providerId="ADAL" clId="{56E9DFAE-DDAD-4FCA-8AED-56B2D15DB479}" dt="2026-02-07T13:38:36.654" v="21414" actId="571"/>
          <ac:grpSpMkLst>
            <pc:docMk/>
            <pc:sldMk cId="230154450" sldId="6060"/>
            <ac:grpSpMk id="30" creationId="{F2C1A96A-F6D4-3082-7BD8-BAF088B42772}"/>
          </ac:grpSpMkLst>
        </pc:grpChg>
        <pc:grpChg chg="add del mod">
          <ac:chgData name="松浦英宗" userId="9b03fd3a-662f-49ff-9af1-1b93cf7aab22" providerId="ADAL" clId="{56E9DFAE-DDAD-4FCA-8AED-56B2D15DB479}" dt="2026-02-07T13:39:24.202" v="21436" actId="165"/>
          <ac:grpSpMkLst>
            <pc:docMk/>
            <pc:sldMk cId="230154450" sldId="6060"/>
            <ac:grpSpMk id="38" creationId="{BC268B6D-210B-9C07-65B7-33676325EF99}"/>
          </ac:grpSpMkLst>
        </pc:grpChg>
        <pc:cxnChg chg="add mod">
          <ac:chgData name="松浦英宗" userId="9b03fd3a-662f-49ff-9af1-1b93cf7aab22" providerId="ADAL" clId="{56E9DFAE-DDAD-4FCA-8AED-56B2D15DB479}" dt="2026-02-07T13:38:25.866" v="21409" actId="208"/>
          <ac:cxnSpMkLst>
            <pc:docMk/>
            <pc:sldMk cId="230154450" sldId="6060"/>
            <ac:cxnSpMk id="21" creationId="{CEE0004E-1BB2-4E11-0E4C-F928F211C3D2}"/>
          </ac:cxnSpMkLst>
        </pc:cxnChg>
        <pc:cxnChg chg="add mod">
          <ac:chgData name="松浦英宗" userId="9b03fd3a-662f-49ff-9af1-1b93cf7aab22" providerId="ADAL" clId="{56E9DFAE-DDAD-4FCA-8AED-56B2D15DB479}" dt="2026-02-07T13:38:25.866" v="21409" actId="208"/>
          <ac:cxnSpMkLst>
            <pc:docMk/>
            <pc:sldMk cId="230154450" sldId="6060"/>
            <ac:cxnSpMk id="23" creationId="{1A32243A-CD8F-777F-0E36-6BCAFE63FA5D}"/>
          </ac:cxnSpMkLst>
        </pc:cxnChg>
        <pc:cxnChg chg="add mod">
          <ac:chgData name="松浦英宗" userId="9b03fd3a-662f-49ff-9af1-1b93cf7aab22" providerId="ADAL" clId="{56E9DFAE-DDAD-4FCA-8AED-56B2D15DB479}" dt="2026-02-07T13:38:25.866" v="21409" actId="208"/>
          <ac:cxnSpMkLst>
            <pc:docMk/>
            <pc:sldMk cId="230154450" sldId="6060"/>
            <ac:cxnSpMk id="24" creationId="{0D054CA3-7CCD-B2D8-581B-0D3EC9200696}"/>
          </ac:cxnSpMkLst>
        </pc:cxnChg>
        <pc:cxnChg chg="add mod">
          <ac:chgData name="松浦英宗" userId="9b03fd3a-662f-49ff-9af1-1b93cf7aab22" providerId="ADAL" clId="{56E9DFAE-DDAD-4FCA-8AED-56B2D15DB479}" dt="2026-02-07T13:38:25.866" v="21409" actId="208"/>
          <ac:cxnSpMkLst>
            <pc:docMk/>
            <pc:sldMk cId="230154450" sldId="6060"/>
            <ac:cxnSpMk id="25" creationId="{9058BC02-CE0F-184D-8E6B-4BB79AD3BCB9}"/>
          </ac:cxnSpMkLst>
        </pc:cxnChg>
        <pc:cxnChg chg="mod">
          <ac:chgData name="松浦英宗" userId="9b03fd3a-662f-49ff-9af1-1b93cf7aab22" providerId="ADAL" clId="{56E9DFAE-DDAD-4FCA-8AED-56B2D15DB479}" dt="2026-02-07T13:38:40.702" v="21416" actId="208"/>
          <ac:cxnSpMkLst>
            <pc:docMk/>
            <pc:sldMk cId="230154450" sldId="6060"/>
            <ac:cxnSpMk id="34" creationId="{6A3F5860-EA17-308B-91D9-1BCB96FA4EEF}"/>
          </ac:cxnSpMkLst>
        </pc:cxnChg>
        <pc:cxnChg chg="mod">
          <ac:chgData name="松浦英宗" userId="9b03fd3a-662f-49ff-9af1-1b93cf7aab22" providerId="ADAL" clId="{56E9DFAE-DDAD-4FCA-8AED-56B2D15DB479}" dt="2026-02-07T13:38:40.702" v="21416" actId="208"/>
          <ac:cxnSpMkLst>
            <pc:docMk/>
            <pc:sldMk cId="230154450" sldId="6060"/>
            <ac:cxnSpMk id="35" creationId="{F83B752F-8388-AE2F-32D2-C10B25C3426C}"/>
          </ac:cxnSpMkLst>
        </pc:cxnChg>
        <pc:cxnChg chg="mod">
          <ac:chgData name="松浦英宗" userId="9b03fd3a-662f-49ff-9af1-1b93cf7aab22" providerId="ADAL" clId="{56E9DFAE-DDAD-4FCA-8AED-56B2D15DB479}" dt="2026-02-07T13:38:40.702" v="21416" actId="208"/>
          <ac:cxnSpMkLst>
            <pc:docMk/>
            <pc:sldMk cId="230154450" sldId="6060"/>
            <ac:cxnSpMk id="36" creationId="{315DE9D3-2204-EC21-571D-282D04B8FD15}"/>
          </ac:cxnSpMkLst>
        </pc:cxnChg>
        <pc:cxnChg chg="mod">
          <ac:chgData name="松浦英宗" userId="9b03fd3a-662f-49ff-9af1-1b93cf7aab22" providerId="ADAL" clId="{56E9DFAE-DDAD-4FCA-8AED-56B2D15DB479}" dt="2026-02-07T13:38:40.702" v="21416" actId="208"/>
          <ac:cxnSpMkLst>
            <pc:docMk/>
            <pc:sldMk cId="230154450" sldId="6060"/>
            <ac:cxnSpMk id="37" creationId="{7F381486-D77E-0BC4-0CB7-0145831416D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598515536" sldId="6060"/>
        </pc:sldMkLst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2" creationId="{5523595C-BFC2-66C1-076F-C47405952402}"/>
          </ac:spMkLst>
        </pc:spChg>
        <pc:spChg chg="del">
          <ac:chgData name="松浦英宗" userId="9b03fd3a-662f-49ff-9af1-1b93cf7aab22" providerId="ADAL" clId="{56E9DFAE-DDAD-4FCA-8AED-56B2D15DB479}" dt="2026-02-06T13:31:44.257" v="16944" actId="478"/>
          <ac:spMkLst>
            <pc:docMk/>
            <pc:sldMk cId="598515536" sldId="6060"/>
            <ac:spMk id="3" creationId="{0745BB53-299E-732D-A13D-49EE5CBE0C25}"/>
          </ac:spMkLst>
        </pc:spChg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4" creationId="{ABB57A58-4842-593F-B126-F09E4FD078C6}"/>
          </ac:spMkLst>
        </pc:spChg>
        <pc:picChg chg="add mod ord modCrop">
          <ac:chgData name="松浦英宗" userId="9b03fd3a-662f-49ff-9af1-1b93cf7aab22" providerId="ADAL" clId="{56E9DFAE-DDAD-4FCA-8AED-56B2D15DB479}" dt="2026-02-06T13:33:56.340" v="17009"/>
          <ac:picMkLst>
            <pc:docMk/>
            <pc:sldMk cId="598515536" sldId="6060"/>
            <ac:picMk id="6" creationId="{EBBEA91B-5D2B-92E5-4DFB-1F6FE201F647}"/>
          </ac:picMkLst>
        </pc:picChg>
        <pc:picChg chg="add mod">
          <ac:chgData name="松浦英宗" userId="9b03fd3a-662f-49ff-9af1-1b93cf7aab22" providerId="ADAL" clId="{56E9DFAE-DDAD-4FCA-8AED-56B2D15DB479}" dt="2026-02-06T13:46:45.906" v="17171"/>
          <ac:picMkLst>
            <pc:docMk/>
            <pc:sldMk cId="598515536" sldId="6060"/>
            <ac:picMk id="7" creationId="{6263DD56-00CC-714D-3D05-2C3F93F0AB80}"/>
          </ac:picMkLst>
        </pc:picChg>
        <pc:picChg chg="add del mod">
          <ac:chgData name="松浦英宗" userId="9b03fd3a-662f-49ff-9af1-1b93cf7aab22" providerId="ADAL" clId="{56E9DFAE-DDAD-4FCA-8AED-56B2D15DB479}" dt="2026-02-06T13:46:56.366" v="17174" actId="478"/>
          <ac:picMkLst>
            <pc:docMk/>
            <pc:sldMk cId="598515536" sldId="6060"/>
            <ac:picMk id="8" creationId="{D1AD7368-3CE9-72E3-0AB9-6CCCD2C22DAC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1078904217" sldId="6060"/>
        </pc:sldMkLst>
        <pc:spChg chg="mod">
          <ac:chgData name="松浦英宗" userId="9b03fd3a-662f-49ff-9af1-1b93cf7aab22" providerId="ADAL" clId="{56E9DFAE-DDAD-4FCA-8AED-56B2D15DB479}" dt="2026-02-07T02:16:50.949" v="18942" actId="207"/>
          <ac:spMkLst>
            <pc:docMk/>
            <pc:sldMk cId="1078904217" sldId="6060"/>
            <ac:spMk id="6" creationId="{E31AB98F-3155-7436-9200-A58AC559473A}"/>
          </ac:spMkLst>
        </pc:spChg>
        <pc:spChg chg="mod">
          <ac:chgData name="松浦英宗" userId="9b03fd3a-662f-49ff-9af1-1b93cf7aab22" providerId="ADAL" clId="{56E9DFAE-DDAD-4FCA-8AED-56B2D15DB479}" dt="2026-02-07T02:15:05.361" v="18733" actId="20577"/>
          <ac:spMkLst>
            <pc:docMk/>
            <pc:sldMk cId="1078904217" sldId="6060"/>
            <ac:spMk id="17" creationId="{4D227C09-01DB-2BC0-FD01-C1063D749866}"/>
          </ac:spMkLst>
        </pc:spChg>
        <pc:spChg chg="mod">
          <ac:chgData name="松浦英宗" userId="9b03fd3a-662f-49ff-9af1-1b93cf7aab22" providerId="ADAL" clId="{56E9DFAE-DDAD-4FCA-8AED-56B2D15DB479}" dt="2026-02-07T02:15:09.469" v="18746" actId="20577"/>
          <ac:spMkLst>
            <pc:docMk/>
            <pc:sldMk cId="1078904217" sldId="6060"/>
            <ac:spMk id="18" creationId="{C0622455-524B-44C6-7B3F-E1FAE6AC90CD}"/>
          </ac:spMkLst>
        </pc:spChg>
        <pc:spChg chg="mod">
          <ac:chgData name="松浦英宗" userId="9b03fd3a-662f-49ff-9af1-1b93cf7aab22" providerId="ADAL" clId="{56E9DFAE-DDAD-4FCA-8AED-56B2D15DB479}" dt="2026-02-07T02:14:34.749" v="18698"/>
          <ac:spMkLst>
            <pc:docMk/>
            <pc:sldMk cId="1078904217" sldId="6060"/>
            <ac:spMk id="19" creationId="{FDE2A7BB-BA80-32B3-C259-B0B065DEE106}"/>
          </ac:spMkLst>
        </pc:spChg>
        <pc:spChg chg="mod">
          <ac:chgData name="松浦英宗" userId="9b03fd3a-662f-49ff-9af1-1b93cf7aab22" providerId="ADAL" clId="{56E9DFAE-DDAD-4FCA-8AED-56B2D15DB479}" dt="2026-02-07T02:14:40.871" v="18715" actId="20577"/>
          <ac:spMkLst>
            <pc:docMk/>
            <pc:sldMk cId="1078904217" sldId="6060"/>
            <ac:spMk id="20" creationId="{8D0068E0-59CA-2C98-3848-DA286714516A}"/>
          </ac:spMkLst>
        </pc:spChg>
        <pc:spChg chg="mod">
          <ac:chgData name="松浦英宗" userId="9b03fd3a-662f-49ff-9af1-1b93cf7aab22" providerId="ADAL" clId="{56E9DFAE-DDAD-4FCA-8AED-56B2D15DB479}" dt="2026-02-07T02:14:23.119" v="18694"/>
          <ac:spMkLst>
            <pc:docMk/>
            <pc:sldMk cId="1078904217" sldId="6060"/>
            <ac:spMk id="21" creationId="{863B743E-62E1-B946-5622-685F4811B150}"/>
          </ac:spMkLst>
        </pc:spChg>
        <pc:spChg chg="mod">
          <ac:chgData name="松浦英宗" userId="9b03fd3a-662f-49ff-9af1-1b93cf7aab22" providerId="ADAL" clId="{56E9DFAE-DDAD-4FCA-8AED-56B2D15DB479}" dt="2026-02-07T02:14:26.895" v="18696"/>
          <ac:spMkLst>
            <pc:docMk/>
            <pc:sldMk cId="1078904217" sldId="6060"/>
            <ac:spMk id="22" creationId="{92D934E3-77EF-75BA-07B3-5DEFEC6248DA}"/>
          </ac:spMkLst>
        </pc:spChg>
        <pc:spChg chg="mod">
          <ac:chgData name="松浦英宗" userId="9b03fd3a-662f-49ff-9af1-1b93cf7aab22" providerId="ADAL" clId="{56E9DFAE-DDAD-4FCA-8AED-56B2D15DB479}" dt="2026-02-07T02:14:09.343" v="18689" actId="20577"/>
          <ac:spMkLst>
            <pc:docMk/>
            <pc:sldMk cId="1078904217" sldId="6060"/>
            <ac:spMk id="23" creationId="{5597EE71-16C3-87A9-1485-F673897D8A3B}"/>
          </ac:spMkLst>
        </pc:spChg>
        <pc:spChg chg="mod">
          <ac:chgData name="松浦英宗" userId="9b03fd3a-662f-49ff-9af1-1b93cf7aab22" providerId="ADAL" clId="{56E9DFAE-DDAD-4FCA-8AED-56B2D15DB479}" dt="2026-02-07T02:39:05.588" v="19544" actId="2711"/>
          <ac:spMkLst>
            <pc:docMk/>
            <pc:sldMk cId="1078904217" sldId="6060"/>
            <ac:spMk id="24" creationId="{04F03CBE-3D7B-195D-4AFC-CAD37013202A}"/>
          </ac:spMkLst>
        </pc:spChg>
        <pc:spChg chg="mod">
          <ac:chgData name="松浦英宗" userId="9b03fd3a-662f-49ff-9af1-1b93cf7aab22" providerId="ADAL" clId="{56E9DFAE-DDAD-4FCA-8AED-56B2D15DB479}" dt="2026-02-07T02:13:23.376" v="18638"/>
          <ac:spMkLst>
            <pc:docMk/>
            <pc:sldMk cId="1078904217" sldId="6060"/>
            <ac:spMk id="25" creationId="{A996FF26-AECE-F1F8-EDE8-35A3A9997D88}"/>
          </ac:spMkLst>
        </pc:spChg>
        <pc:spChg chg="mod">
          <ac:chgData name="松浦英宗" userId="9b03fd3a-662f-49ff-9af1-1b93cf7aab22" providerId="ADAL" clId="{56E9DFAE-DDAD-4FCA-8AED-56B2D15DB479}" dt="2026-02-07T02:14:03.872" v="18679"/>
          <ac:spMkLst>
            <pc:docMk/>
            <pc:sldMk cId="1078904217" sldId="6060"/>
            <ac:spMk id="26" creationId="{AC2D0D5C-1402-3385-85D8-BC95C8F07759}"/>
          </ac:spMkLst>
        </pc:spChg>
        <pc:spChg chg="mod">
          <ac:chgData name="松浦英宗" userId="9b03fd3a-662f-49ff-9af1-1b93cf7aab22" providerId="ADAL" clId="{56E9DFAE-DDAD-4FCA-8AED-56B2D15DB479}" dt="2026-02-07T02:13:23.376" v="18638"/>
          <ac:spMkLst>
            <pc:docMk/>
            <pc:sldMk cId="1078904217" sldId="6060"/>
            <ac:spMk id="27" creationId="{7E16F74D-CC23-F25A-977B-5B55604753FC}"/>
          </ac:spMkLst>
        </pc:spChg>
        <pc:spChg chg="mod">
          <ac:chgData name="松浦英宗" userId="9b03fd3a-662f-49ff-9af1-1b93cf7aab22" providerId="ADAL" clId="{56E9DFAE-DDAD-4FCA-8AED-56B2D15DB479}" dt="2026-02-07T02:13:58.315" v="18677"/>
          <ac:spMkLst>
            <pc:docMk/>
            <pc:sldMk cId="1078904217" sldId="6060"/>
            <ac:spMk id="28" creationId="{E885867C-74A2-273C-2E3F-1574B41CD482}"/>
          </ac:spMkLst>
        </pc:spChg>
        <pc:spChg chg="add mod ord">
          <ac:chgData name="松浦英宗" userId="9b03fd3a-662f-49ff-9af1-1b93cf7aab22" providerId="ADAL" clId="{56E9DFAE-DDAD-4FCA-8AED-56B2D15DB479}" dt="2026-02-07T02:15:59.422" v="18869" actId="164"/>
          <ac:spMkLst>
            <pc:docMk/>
            <pc:sldMk cId="1078904217" sldId="6060"/>
            <ac:spMk id="29" creationId="{0BBF8273-CAFB-AC00-25D7-6FCE062A77AA}"/>
          </ac:spMkLst>
        </pc:spChg>
        <pc:spChg chg="add mod">
          <ac:chgData name="松浦英宗" userId="9b03fd3a-662f-49ff-9af1-1b93cf7aab22" providerId="ADAL" clId="{56E9DFAE-DDAD-4FCA-8AED-56B2D15DB479}" dt="2026-02-07T02:15:59.422" v="18869" actId="164"/>
          <ac:spMkLst>
            <pc:docMk/>
            <pc:sldMk cId="1078904217" sldId="6060"/>
            <ac:spMk id="30" creationId="{C04D6FEA-9A30-6BCD-D8FF-B6FC5147B423}"/>
          </ac:spMkLst>
        </pc:spChg>
        <pc:spChg chg="add mod">
          <ac:chgData name="松浦英宗" userId="9b03fd3a-662f-49ff-9af1-1b93cf7aab22" providerId="ADAL" clId="{56E9DFAE-DDAD-4FCA-8AED-56B2D15DB479}" dt="2026-02-07T02:16:59.001" v="18944" actId="403"/>
          <ac:spMkLst>
            <pc:docMk/>
            <pc:sldMk cId="1078904217" sldId="6060"/>
            <ac:spMk id="32" creationId="{060347E1-884F-079C-D4AA-DE01E4191115}"/>
          </ac:spMkLst>
        </pc:spChg>
        <pc:spChg chg="add mod">
          <ac:chgData name="松浦英宗" userId="9b03fd3a-662f-49ff-9af1-1b93cf7aab22" providerId="ADAL" clId="{56E9DFAE-DDAD-4FCA-8AED-56B2D15DB479}" dt="2026-02-07T02:16:38.434" v="18941" actId="207"/>
          <ac:spMkLst>
            <pc:docMk/>
            <pc:sldMk cId="1078904217" sldId="6060"/>
            <ac:spMk id="33" creationId="{4990A882-2674-4A45-F3CE-B643EFAD4D0A}"/>
          </ac:spMkLst>
        </pc:spChg>
        <pc:grpChg chg="mod">
          <ac:chgData name="松浦英宗" userId="9b03fd3a-662f-49ff-9af1-1b93cf7aab22" providerId="ADAL" clId="{56E9DFAE-DDAD-4FCA-8AED-56B2D15DB479}" dt="2026-02-07T02:13:34.039" v="18674" actId="1036"/>
          <ac:grpSpMkLst>
            <pc:docMk/>
            <pc:sldMk cId="1078904217" sldId="6060"/>
            <ac:grpSpMk id="4" creationId="{2AFD1AFF-6969-FE74-B602-2D4D2349F22D}"/>
          </ac:grpSpMkLst>
        </pc:grpChg>
        <pc:grpChg chg="add mod">
          <ac:chgData name="松浦英宗" userId="9b03fd3a-662f-49ff-9af1-1b93cf7aab22" providerId="ADAL" clId="{56E9DFAE-DDAD-4FCA-8AED-56B2D15DB479}" dt="2026-02-07T02:16:01.751" v="18870" actId="12789"/>
          <ac:grpSpMkLst>
            <pc:docMk/>
            <pc:sldMk cId="1078904217" sldId="6060"/>
            <ac:grpSpMk id="31" creationId="{A3039DDD-9E22-E736-FF61-2DD3EC3999E1}"/>
          </ac:grpSpMkLst>
        </pc:grpChg>
        <pc:picChg chg="add del mod">
          <ac:chgData name="松浦英宗" userId="9b03fd3a-662f-49ff-9af1-1b93cf7aab22" providerId="ADAL" clId="{56E9DFAE-DDAD-4FCA-8AED-56B2D15DB479}" dt="2026-02-07T01:43:00.295" v="17745" actId="21"/>
          <ac:picMkLst>
            <pc:docMk/>
            <pc:sldMk cId="1078904217" sldId="6060"/>
            <ac:picMk id="3" creationId="{191307B7-D219-3EB5-A785-FFD988AFA585}"/>
          </ac:picMkLst>
        </pc:pic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7" creationId="{C3068877-C49F-F951-2709-A3ED41BAC6C2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9" creationId="{E847893D-43EA-24FB-2634-32FE5F33718F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1" creationId="{DFCDE098-603A-50E7-9D70-6C071F4FD1DB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3" creationId="{05208484-B9C4-D476-E27D-D7397BE8562C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5" creationId="{04B9BF4B-86F5-88BD-E15C-F9DDD7EEBB34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delSp add del mod">
        <pc:chgData name="松浦英宗" userId="9b03fd3a-662f-49ff-9af1-1b93cf7aab22" providerId="ADAL" clId="{56E9DFAE-DDAD-4FCA-8AED-56B2D15DB479}" dt="2026-02-07T13:58:04.321" v="21444" actId="47"/>
        <pc:sldMkLst>
          <pc:docMk/>
          <pc:sldMk cId="632910124" sldId="6061"/>
        </pc:sldMkLst>
        <pc:spChg chg="del">
          <ac:chgData name="松浦英宗" userId="9b03fd3a-662f-49ff-9af1-1b93cf7aab22" providerId="ADAL" clId="{56E9DFAE-DDAD-4FCA-8AED-56B2D15DB479}" dt="2026-02-07T13:39:36.942" v="21439" actId="478"/>
          <ac:spMkLst>
            <pc:docMk/>
            <pc:sldMk cId="632910124" sldId="6061"/>
            <ac:spMk id="3" creationId="{A10597CF-0511-CD75-71B2-08948EAA552B}"/>
          </ac:spMkLst>
        </pc:spChg>
        <pc:spChg chg="del">
          <ac:chgData name="松浦英宗" userId="9b03fd3a-662f-49ff-9af1-1b93cf7aab22" providerId="ADAL" clId="{56E9DFAE-DDAD-4FCA-8AED-56B2D15DB479}" dt="2026-02-07T13:39:36.942" v="21439" actId="478"/>
          <ac:spMkLst>
            <pc:docMk/>
            <pc:sldMk cId="632910124" sldId="6061"/>
            <ac:spMk id="4" creationId="{86250143-8711-768E-B186-BA8FB221B30D}"/>
          </ac:spMkLst>
        </pc:spChg>
        <pc:spChg chg="del">
          <ac:chgData name="松浦英宗" userId="9b03fd3a-662f-49ff-9af1-1b93cf7aab22" providerId="ADAL" clId="{56E9DFAE-DDAD-4FCA-8AED-56B2D15DB479}" dt="2026-02-07T13:39:36.942" v="21439" actId="478"/>
          <ac:spMkLst>
            <pc:docMk/>
            <pc:sldMk cId="632910124" sldId="6061"/>
            <ac:spMk id="5" creationId="{D778435C-4358-6B98-8A48-A02F06C4BFF2}"/>
          </ac:spMkLst>
        </pc:spChg>
        <pc:spChg chg="del">
          <ac:chgData name="松浦英宗" userId="9b03fd3a-662f-49ff-9af1-1b93cf7aab22" providerId="ADAL" clId="{56E9DFAE-DDAD-4FCA-8AED-56B2D15DB479}" dt="2026-02-07T13:39:36.942" v="21439" actId="478"/>
          <ac:spMkLst>
            <pc:docMk/>
            <pc:sldMk cId="632910124" sldId="6061"/>
            <ac:spMk id="6" creationId="{38454002-3B12-EB14-E2C1-7D1A60FD5EE8}"/>
          </ac:spMkLst>
        </pc:spChg>
        <pc:grpChg chg="del">
          <ac:chgData name="松浦英宗" userId="9b03fd3a-662f-49ff-9af1-1b93cf7aab22" providerId="ADAL" clId="{56E9DFAE-DDAD-4FCA-8AED-56B2D15DB479}" dt="2026-02-07T13:39:36.942" v="21439" actId="478"/>
          <ac:grpSpMkLst>
            <pc:docMk/>
            <pc:sldMk cId="632910124" sldId="6061"/>
            <ac:grpSpMk id="11" creationId="{24114E5A-5FB5-A0CC-8E15-37F90ADEF411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1254962191" sldId="6061"/>
        </pc:sldMkLst>
        <pc:spChg chg="add mod">
          <ac:chgData name="松浦英宗" userId="9b03fd3a-662f-49ff-9af1-1b93cf7aab22" providerId="ADAL" clId="{56E9DFAE-DDAD-4FCA-8AED-56B2D15DB479}" dt="2026-02-07T02:17:43.404" v="18951" actId="207"/>
          <ac:spMkLst>
            <pc:docMk/>
            <pc:sldMk cId="1254962191" sldId="6061"/>
            <ac:spMk id="2" creationId="{5BD40DD9-A2CA-CEDA-87A1-F421C744066B}"/>
          </ac:spMkLst>
        </pc:spChg>
        <pc:spChg chg="add mod">
          <ac:chgData name="松浦英宗" userId="9b03fd3a-662f-49ff-9af1-1b93cf7aab22" providerId="ADAL" clId="{56E9DFAE-DDAD-4FCA-8AED-56B2D15DB479}" dt="2026-02-07T02:17:41.249" v="18950" actId="207"/>
          <ac:spMkLst>
            <pc:docMk/>
            <pc:sldMk cId="1254962191" sldId="6061"/>
            <ac:spMk id="3" creationId="{D10EE14A-8665-42CA-54A9-8C5CA6C81072}"/>
          </ac:spMkLst>
        </pc:spChg>
        <pc:spChg chg="add mod">
          <ac:chgData name="松浦英宗" userId="9b03fd3a-662f-49ff-9af1-1b93cf7aab22" providerId="ADAL" clId="{56E9DFAE-DDAD-4FCA-8AED-56B2D15DB479}" dt="2026-02-07T02:26:20.275" v="19277" actId="12789"/>
          <ac:spMkLst>
            <pc:docMk/>
            <pc:sldMk cId="1254962191" sldId="6061"/>
            <ac:spMk id="4" creationId="{B5E72ACD-75C9-0AE7-82F6-FE3831B13E90}"/>
          </ac:spMkLst>
        </pc:spChg>
        <pc:spChg chg="add mod">
          <ac:chgData name="松浦英宗" userId="9b03fd3a-662f-49ff-9af1-1b93cf7aab22" providerId="ADAL" clId="{56E9DFAE-DDAD-4FCA-8AED-56B2D15DB479}" dt="2026-02-07T02:18:15.077" v="18977" actId="1036"/>
          <ac:spMkLst>
            <pc:docMk/>
            <pc:sldMk cId="1254962191" sldId="6061"/>
            <ac:spMk id="5" creationId="{1089CC9E-1CCA-FBDE-2D12-05AD846D5A74}"/>
          </ac:spMkLst>
        </pc:spChg>
        <pc:spChg chg="del">
          <ac:chgData name="松浦英宗" userId="9b03fd3a-662f-49ff-9af1-1b93cf7aab22" providerId="ADAL" clId="{56E9DFAE-DDAD-4FCA-8AED-56B2D15DB479}" dt="2026-02-07T02:17:24.333" v="18945" actId="478"/>
          <ac:spMkLst>
            <pc:docMk/>
            <pc:sldMk cId="1254962191" sldId="6061"/>
            <ac:spMk id="6" creationId="{35D4147F-3238-E6E2-7645-8031480160F8}"/>
          </ac:spMkLst>
        </pc:spChg>
        <pc:spChg chg="add del mod">
          <ac:chgData name="松浦英宗" userId="9b03fd3a-662f-49ff-9af1-1b93cf7aab22" providerId="ADAL" clId="{56E9DFAE-DDAD-4FCA-8AED-56B2D15DB479}" dt="2026-02-07T02:18:42.384" v="18980" actId="478"/>
          <ac:spMkLst>
            <pc:docMk/>
            <pc:sldMk cId="1254962191" sldId="6061"/>
            <ac:spMk id="7" creationId="{AD9C5FF9-967C-2257-82A1-6C9B89FB809F}"/>
          </ac:spMkLst>
        </pc:spChg>
        <pc:spChg chg="add 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8" creationId="{1624580C-3A2F-DE13-2AB3-8ED21C6E9C98}"/>
          </ac:spMkLst>
        </pc:spChg>
        <pc:spChg chg="add 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9" creationId="{9F65D4BE-3796-B1F0-E88D-026FBFD02333}"/>
          </ac:spMkLst>
        </pc:spChg>
        <pc:spChg chg="add 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1" creationId="{7C0D3DF7-AC11-D1E7-7598-DED0F5BDA493}"/>
          </ac:spMkLst>
        </pc:spChg>
        <pc:spChg chg="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3" creationId="{F4D3D876-311D-FE09-A53C-7DB8D4427464}"/>
          </ac:spMkLst>
        </pc:spChg>
        <pc:spChg chg="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4" creationId="{6D060BF0-23F3-065E-E283-D95DCE48D082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16" creationId="{A25F0C20-93DD-649A-62F1-99449255F00E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17" creationId="{D5CD2440-F7C2-54A3-5282-FA4700D4BBA0}"/>
          </ac:spMkLst>
        </pc:spChg>
        <pc:spChg chg="mod">
          <ac:chgData name="松浦英宗" userId="9b03fd3a-662f-49ff-9af1-1b93cf7aab22" providerId="ADAL" clId="{56E9DFAE-DDAD-4FCA-8AED-56B2D15DB479}" dt="2026-02-07T02:39:17.958" v="19545" actId="2711"/>
          <ac:spMkLst>
            <pc:docMk/>
            <pc:sldMk cId="1254962191" sldId="6061"/>
            <ac:spMk id="19" creationId="{CB5CD934-120F-96C5-ED0E-47FC79F1E277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0" creationId="{E65448E2-46CA-0187-A24D-181241161E41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2" creationId="{BF85404B-E295-B484-6FDF-1A9B6144E399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3" creationId="{44E68919-21A3-0863-872D-FF296519C3B6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5" creationId="{7230B971-12CD-5E58-02CE-B407CE523876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6" creationId="{1F3E216B-2E20-91B6-DC8F-C5D41B7A4E2B}"/>
          </ac:spMkLst>
        </pc:spChg>
        <pc:spChg chg="del mod">
          <ac:chgData name="松浦英宗" userId="9b03fd3a-662f-49ff-9af1-1b93cf7aab22" providerId="ADAL" clId="{56E9DFAE-DDAD-4FCA-8AED-56B2D15DB479}" dt="2026-02-07T02:26:10.374" v="19255" actId="478"/>
          <ac:spMkLst>
            <pc:docMk/>
            <pc:sldMk cId="1254962191" sldId="6061"/>
            <ac:spMk id="28" creationId="{BA3B87E5-48FC-C703-418F-39CA14DF080A}"/>
          </ac:spMkLst>
        </pc:spChg>
        <pc:spChg chg="del mod">
          <ac:chgData name="松浦英宗" userId="9b03fd3a-662f-49ff-9af1-1b93cf7aab22" providerId="ADAL" clId="{56E9DFAE-DDAD-4FCA-8AED-56B2D15DB479}" dt="2026-02-07T02:26:10.374" v="19255" actId="478"/>
          <ac:spMkLst>
            <pc:docMk/>
            <pc:sldMk cId="1254962191" sldId="6061"/>
            <ac:spMk id="29" creationId="{C72AEA71-2BCA-6A47-3AB9-2339628A566C}"/>
          </ac:spMkLst>
        </pc:spChg>
        <pc:spChg chg="add mod">
          <ac:chgData name="松浦英宗" userId="9b03fd3a-662f-49ff-9af1-1b93cf7aab22" providerId="ADAL" clId="{56E9DFAE-DDAD-4FCA-8AED-56B2D15DB479}" dt="2026-02-07T02:26:56.676" v="19357" actId="14100"/>
          <ac:spMkLst>
            <pc:docMk/>
            <pc:sldMk cId="1254962191" sldId="6061"/>
            <ac:spMk id="33" creationId="{EFDABDDB-4CF1-CD5E-7ACE-9EB675384518}"/>
          </ac:spMkLst>
        </pc:s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0" creationId="{B71E292A-15FD-DBFE-FBC7-E1F6FA023B30}"/>
          </ac:grpSpMkLst>
        </pc:grpChg>
        <pc:grpChg chg="add mod">
          <ac:chgData name="松浦英宗" userId="9b03fd3a-662f-49ff-9af1-1b93cf7aab22" providerId="ADAL" clId="{56E9DFAE-DDAD-4FCA-8AED-56B2D15DB479}" dt="2026-02-07T02:19:05.729" v="19022" actId="571"/>
          <ac:grpSpMkLst>
            <pc:docMk/>
            <pc:sldMk cId="1254962191" sldId="6061"/>
            <ac:grpSpMk id="12" creationId="{A8CBA915-4D9E-3C10-55C9-B42A1CB07599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5" creationId="{F6D34C37-D3DF-1C26-C68A-7F7584084880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8" creationId="{A6E35990-8931-57B5-0380-F0C85179939F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21" creationId="{3455F0A8-110D-42F5-92D2-AA3EDCCAF9F7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24" creationId="{E44D9BFE-4799-6564-244F-F4C968615ABB}"/>
          </ac:grpSpMkLst>
        </pc:grpChg>
        <pc:grpChg chg="add del mod">
          <ac:chgData name="松浦英宗" userId="9b03fd3a-662f-49ff-9af1-1b93cf7aab22" providerId="ADAL" clId="{56E9DFAE-DDAD-4FCA-8AED-56B2D15DB479}" dt="2026-02-07T02:26:10.374" v="19255" actId="478"/>
          <ac:grpSpMkLst>
            <pc:docMk/>
            <pc:sldMk cId="1254962191" sldId="6061"/>
            <ac:grpSpMk id="27" creationId="{1E3D718F-16C2-BB05-9373-7788589FEB1F}"/>
          </ac:grpSpMkLst>
        </pc:grpChg>
        <pc:grpChg chg="add mod">
          <ac:chgData name="松浦英宗" userId="9b03fd3a-662f-49ff-9af1-1b93cf7aab22" providerId="ADAL" clId="{56E9DFAE-DDAD-4FCA-8AED-56B2D15DB479}" dt="2026-02-07T02:26:26.448" v="19278" actId="14100"/>
          <ac:grpSpMkLst>
            <pc:docMk/>
            <pc:sldMk cId="1254962191" sldId="6061"/>
            <ac:grpSpMk id="30" creationId="{A55A3B81-BDB9-23DE-ED1D-DF8D1543456F}"/>
          </ac:grpSpMkLst>
        </pc:grpChg>
        <pc:picChg chg="add mod modCrop">
          <ac:chgData name="松浦英宗" userId="9b03fd3a-662f-49ff-9af1-1b93cf7aab22" providerId="ADAL" clId="{56E9DFAE-DDAD-4FCA-8AED-56B2D15DB479}" dt="2026-02-07T02:21:39.684" v="19057" actId="1037"/>
          <ac:picMkLst>
            <pc:docMk/>
            <pc:sldMk cId="1254962191" sldId="6061"/>
            <ac:picMk id="32" creationId="{B9B1ACF4-8523-5280-0B61-6102360DDC35}"/>
          </ac:picMkLst>
        </pc:pic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 del">
        <pc:chgData name="松浦英宗" userId="9b03fd3a-662f-49ff-9af1-1b93cf7aab22" providerId="ADAL" clId="{56E9DFAE-DDAD-4FCA-8AED-56B2D15DB479}" dt="2026-02-07T13:25:29.077" v="21065" actId="47"/>
        <pc:sldMkLst>
          <pc:docMk/>
          <pc:sldMk cId="2509519616" sldId="6061"/>
        </pc:sldMkLst>
      </pc:sldChg>
      <pc:sldChg chg="add del">
        <pc:chgData name="松浦英宗" userId="9b03fd3a-662f-49ff-9af1-1b93cf7aab22" providerId="ADAL" clId="{56E9DFAE-DDAD-4FCA-8AED-56B2D15DB479}" dt="2026-02-06T13:34:03.721" v="17010" actId="47"/>
        <pc:sldMkLst>
          <pc:docMk/>
          <pc:sldMk cId="3426083256" sldId="6061"/>
        </pc:sldMkLst>
      </pc:sldChg>
      <pc:sldChg chg="add del">
        <pc:chgData name="松浦英宗" userId="9b03fd3a-662f-49ff-9af1-1b93cf7aab22" providerId="ADAL" clId="{56E9DFAE-DDAD-4FCA-8AED-56B2D15DB479}" dt="2026-02-07T13:58:04.321" v="21444" actId="47"/>
        <pc:sldMkLst>
          <pc:docMk/>
          <pc:sldMk cId="803496153" sldId="6062"/>
        </pc:sldMkLst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1693054484" sldId="6062"/>
        </pc:sldMkLst>
        <pc:spChg chg="add mod">
          <ac:chgData name="松浦英宗" userId="9b03fd3a-662f-49ff-9af1-1b93cf7aab22" providerId="ADAL" clId="{56E9DFAE-DDAD-4FCA-8AED-56B2D15DB479}" dt="2026-02-07T02:33:43.255" v="19371" actId="207"/>
          <ac:spMkLst>
            <pc:docMk/>
            <pc:sldMk cId="1693054484" sldId="6062"/>
            <ac:spMk id="2" creationId="{9C7E09CE-AA49-1609-EE51-838710817322}"/>
          </ac:spMkLst>
        </pc:spChg>
        <pc:spChg chg="add mod ord">
          <ac:chgData name="松浦英宗" userId="9b03fd3a-662f-49ff-9af1-1b93cf7aab22" providerId="ADAL" clId="{56E9DFAE-DDAD-4FCA-8AED-56B2D15DB479}" dt="2026-02-07T02:39:51.532" v="19546" actId="207"/>
          <ac:spMkLst>
            <pc:docMk/>
            <pc:sldMk cId="1693054484" sldId="6062"/>
            <ac:spMk id="3" creationId="{E76FB19A-26DE-5489-0A58-6CE35297117A}"/>
          </ac:spMkLst>
        </pc:spChg>
        <pc:spChg chg="add del mod">
          <ac:chgData name="松浦英宗" userId="9b03fd3a-662f-49ff-9af1-1b93cf7aab22" providerId="ADAL" clId="{56E9DFAE-DDAD-4FCA-8AED-56B2D15DB479}" dt="2026-02-07T02:33:47.056" v="19382" actId="478"/>
          <ac:spMkLst>
            <pc:docMk/>
            <pc:sldMk cId="1693054484" sldId="6062"/>
            <ac:spMk id="4" creationId="{28E9809E-BEE9-9B20-489A-F8B910078F6B}"/>
          </ac:spMkLst>
        </pc:spChg>
        <pc:spChg chg="mod">
          <ac:chgData name="松浦英宗" userId="9b03fd3a-662f-49ff-9af1-1b93cf7aab22" providerId="ADAL" clId="{56E9DFAE-DDAD-4FCA-8AED-56B2D15DB479}" dt="2026-02-07T02:33:59.392" v="19401" actId="12788"/>
          <ac:spMkLst>
            <pc:docMk/>
            <pc:sldMk cId="1693054484" sldId="6062"/>
            <ac:spMk id="6" creationId="{15D91F03-4675-E77D-3A1D-CD6E763D56AB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3" creationId="{FA0557D2-7CFE-7484-71C9-2E8AC06D9781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4" creationId="{F68AAFEC-8790-3F05-6B3C-695C9236AFF4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5" creationId="{148381BA-259B-3D9E-46DF-DB65F669360B}"/>
          </ac:spMkLst>
        </pc:spChg>
        <pc:spChg chg="mod topLvl">
          <ac:chgData name="松浦英宗" userId="9b03fd3a-662f-49ff-9af1-1b93cf7aab22" providerId="ADAL" clId="{56E9DFAE-DDAD-4FCA-8AED-56B2D15DB479}" dt="2026-02-07T02:36:12.809" v="19501"/>
          <ac:spMkLst>
            <pc:docMk/>
            <pc:sldMk cId="1693054484" sldId="6062"/>
            <ac:spMk id="16" creationId="{FEED7E5D-1479-ED36-538B-E632C616FB92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7" creationId="{EFC6329C-DAF1-91A9-E3C9-504059FF24DA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8" creationId="{265B080A-0E5C-9F36-B6E7-D7861C66284C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9" creationId="{FE4F27FD-3FDE-31C7-B579-147E8D2D331D}"/>
          </ac:spMkLst>
        </pc:spChg>
        <pc:spChg chg="del mod">
          <ac:chgData name="松浦英宗" userId="9b03fd3a-662f-49ff-9af1-1b93cf7aab22" providerId="ADAL" clId="{56E9DFAE-DDAD-4FCA-8AED-56B2D15DB479}" dt="2026-02-07T02:35:32.020" v="19431" actId="478"/>
          <ac:spMkLst>
            <pc:docMk/>
            <pc:sldMk cId="1693054484" sldId="6062"/>
            <ac:spMk id="20" creationId="{547AC209-1BA2-F5D1-BD4B-A7C86CE2A3E9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1" creationId="{FE4C2771-1D05-D35C-5085-94A40F16C38B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2" creationId="{076EBE3D-E69C-54A9-E050-7C32F1179E96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3" creationId="{375D1226-5DF6-57D9-6735-7D13F82E446A}"/>
          </ac:spMkLst>
        </pc:spChg>
        <pc:spChg chg="mod topLvl">
          <ac:chgData name="松浦英宗" userId="9b03fd3a-662f-49ff-9af1-1b93cf7aab22" providerId="ADAL" clId="{56E9DFAE-DDAD-4FCA-8AED-56B2D15DB479}" dt="2026-02-07T02:35:35.734" v="19433" actId="165"/>
          <ac:spMkLst>
            <pc:docMk/>
            <pc:sldMk cId="1693054484" sldId="6062"/>
            <ac:spMk id="24" creationId="{5801E7BF-0FEB-9EA7-0878-03A41EFEB7BD}"/>
          </ac:spMkLst>
        </pc:spChg>
        <pc:spChg chg="add mod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5" creationId="{21E45E33-BE50-D5DF-5278-D9DE24C23F91}"/>
          </ac:spMkLst>
        </pc:spChg>
        <pc:spChg chg="add mod">
          <ac:chgData name="松浦英宗" userId="9b03fd3a-662f-49ff-9af1-1b93cf7aab22" providerId="ADAL" clId="{56E9DFAE-DDAD-4FCA-8AED-56B2D15DB479}" dt="2026-02-07T02:40:34.261" v="19596" actId="164"/>
          <ac:spMkLst>
            <pc:docMk/>
            <pc:sldMk cId="1693054484" sldId="6062"/>
            <ac:spMk id="27" creationId="{69D3BE5A-B354-4EC4-B658-EFEF6A82B918}"/>
          </ac:spMkLst>
        </pc:spChg>
        <pc:grpChg chg="mod">
          <ac:chgData name="松浦英宗" userId="9b03fd3a-662f-49ff-9af1-1b93cf7aab22" providerId="ADAL" clId="{56E9DFAE-DDAD-4FCA-8AED-56B2D15DB479}" dt="2026-02-07T02:34:42.474" v="19413" actId="1076"/>
          <ac:grpSpMkLst>
            <pc:docMk/>
            <pc:sldMk cId="1693054484" sldId="6062"/>
            <ac:grpSpMk id="5" creationId="{71041F6C-3640-80A2-6187-6190F3D2DA8F}"/>
          </ac:grpSpMkLst>
        </pc:grpChg>
        <pc:grpChg chg="del">
          <ac:chgData name="松浦英宗" userId="9b03fd3a-662f-49ff-9af1-1b93cf7aab22" providerId="ADAL" clId="{56E9DFAE-DDAD-4FCA-8AED-56B2D15DB479}" dt="2026-02-07T02:35:32.020" v="19431" actId="478"/>
          <ac:grpSpMkLst>
            <pc:docMk/>
            <pc:sldMk cId="1693054484" sldId="6062"/>
            <ac:grpSpMk id="9" creationId="{E8A13835-B81A-0A96-949C-E5FA775DC1C1}"/>
          </ac:grpSpMkLst>
        </pc:grpChg>
        <pc:grpChg chg="mod ord">
          <ac:chgData name="松浦英宗" userId="9b03fd3a-662f-49ff-9af1-1b93cf7aab22" providerId="ADAL" clId="{56E9DFAE-DDAD-4FCA-8AED-56B2D15DB479}" dt="2026-02-07T02:40:34.261" v="19596" actId="164"/>
          <ac:grpSpMkLst>
            <pc:docMk/>
            <pc:sldMk cId="1693054484" sldId="6062"/>
            <ac:grpSpMk id="26" creationId="{A0FA0208-969A-B675-1A5B-38F9E0450520}"/>
          </ac:grpSpMkLst>
        </pc:grpChg>
        <pc:grpChg chg="add mod">
          <ac:chgData name="松浦英宗" userId="9b03fd3a-662f-49ff-9af1-1b93cf7aab22" providerId="ADAL" clId="{56E9DFAE-DDAD-4FCA-8AED-56B2D15DB479}" dt="2026-02-07T02:40:37.077" v="19597" actId="1076"/>
          <ac:grpSpMkLst>
            <pc:docMk/>
            <pc:sldMk cId="1693054484" sldId="6062"/>
            <ac:grpSpMk id="28" creationId="{CA5C8DD6-9D96-DF28-DF2F-7C2DAA14C59E}"/>
          </ac:grpSpMkLst>
        </pc:grpChg>
      </pc:sldChg>
      <pc:sldChg chg="add del">
        <pc:chgData name="松浦英宗" userId="9b03fd3a-662f-49ff-9af1-1b93cf7aab22" providerId="ADAL" clId="{56E9DFAE-DDAD-4FCA-8AED-56B2D15DB479}" dt="2026-02-07T13:25:29.077" v="21065" actId="47"/>
        <pc:sldMkLst>
          <pc:docMk/>
          <pc:sldMk cId="1740283500" sldId="6062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2953879739" sldId="6062"/>
        </pc:sldMkLst>
        <pc:spChg chg="add 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2" creationId="{743AD05A-BC86-9DFC-CB89-19BD2FF52DDA}"/>
          </ac:spMkLst>
        </pc:spChg>
        <pc:spChg chg="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3" creationId="{E516F748-DD2B-520E-9D4E-9E4D36CA87D9}"/>
          </ac:spMkLst>
        </pc:spChg>
        <pc:grpChg chg="add mod">
          <ac:chgData name="松浦英宗" userId="9b03fd3a-662f-49ff-9af1-1b93cf7aab22" providerId="ADAL" clId="{56E9DFAE-DDAD-4FCA-8AED-56B2D15DB479}" dt="2026-02-06T13:36:52.475" v="17169" actId="1037"/>
          <ac:grpSpMkLst>
            <pc:docMk/>
            <pc:sldMk cId="2953879739" sldId="6062"/>
            <ac:grpSpMk id="4" creationId="{5D1A7D75-7C7C-6937-C535-92BBCD17B4EF}"/>
          </ac:grpSpMkLst>
        </pc:grpChg>
        <pc:picChg chg="add mod">
          <ac:chgData name="松浦英宗" userId="9b03fd3a-662f-49ff-9af1-1b93cf7aab22" providerId="ADAL" clId="{56E9DFAE-DDAD-4FCA-8AED-56B2D15DB479}" dt="2026-02-06T13:36:55.979" v="17170"/>
          <ac:picMkLst>
            <pc:docMk/>
            <pc:sldMk cId="2953879739" sldId="6062"/>
            <ac:picMk id="6" creationId="{EDAAF0CE-EAA0-7ADC-D1B2-A43D4FF1C875}"/>
          </ac:picMkLst>
        </pc:picChg>
      </pc:sldChg>
      <pc:sldChg chg="add del">
        <pc:chgData name="松浦英宗" userId="9b03fd3a-662f-49ff-9af1-1b93cf7aab22" providerId="ADAL" clId="{56E9DFAE-DDAD-4FCA-8AED-56B2D15DB479}" dt="2026-02-07T13:25:29.077" v="21065" actId="47"/>
        <pc:sldMkLst>
          <pc:docMk/>
          <pc:sldMk cId="118412146" sldId="6063"/>
        </pc:sldMkLst>
      </pc:sldChg>
      <pc:sldChg chg="addSp modSp add del mod ord">
        <pc:chgData name="松浦英宗" userId="9b03fd3a-662f-49ff-9af1-1b93cf7aab22" providerId="ADAL" clId="{56E9DFAE-DDAD-4FCA-8AED-56B2D15DB479}" dt="2026-02-07T01:12:05.320" v="17175" actId="47"/>
        <pc:sldMkLst>
          <pc:docMk/>
          <pc:sldMk cId="2004632467" sldId="6063"/>
        </pc:sldMkLst>
        <pc:spChg chg="add mod ord">
          <ac:chgData name="松浦英宗" userId="9b03fd3a-662f-49ff-9af1-1b93cf7aab22" providerId="ADAL" clId="{56E9DFAE-DDAD-4FCA-8AED-56B2D15DB479}" dt="2026-02-06T13:21:30.903" v="16852" actId="207"/>
          <ac:spMkLst>
            <pc:docMk/>
            <pc:sldMk cId="2004632467" sldId="6063"/>
            <ac:spMk id="3" creationId="{C4E33A51-F432-9D88-5E15-C01134817A75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8" creationId="{E335AB1C-8E20-D009-F74D-76943324A21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7" creationId="{198FD7E3-7E8E-AAAE-91AB-0E997369120E}"/>
          </ac:spMkLst>
        </pc:spChg>
      </pc:sldChg>
      <pc:sldChg chg="add del">
        <pc:chgData name="松浦英宗" userId="9b03fd3a-662f-49ff-9af1-1b93cf7aab22" providerId="ADAL" clId="{56E9DFAE-DDAD-4FCA-8AED-56B2D15DB479}" dt="2026-02-07T13:58:04.321" v="21444" actId="47"/>
        <pc:sldMkLst>
          <pc:docMk/>
          <pc:sldMk cId="2274500794" sldId="6063"/>
        </pc:sldMkLst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2940728359" sldId="6063"/>
        </pc:sldMkLst>
        <pc:spChg chg="del mod">
          <ac:chgData name="松浦英宗" userId="9b03fd3a-662f-49ff-9af1-1b93cf7aab22" providerId="ADAL" clId="{56E9DFAE-DDAD-4FCA-8AED-56B2D15DB479}" dt="2026-02-07T02:48:29.888" v="19966" actId="478"/>
          <ac:spMkLst>
            <pc:docMk/>
            <pc:sldMk cId="2940728359" sldId="6063"/>
            <ac:spMk id="6" creationId="{05DBBB13-2BCB-496C-7ED5-380BB0FF5157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1" creationId="{EE58B12C-AAFD-8E71-1276-C52802C0A5D4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2" creationId="{D838E13B-1695-0F96-BB81-FDBB7E72BEBD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3" creationId="{96790F1C-5159-4D57-FC32-FD33313FF08C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4" creationId="{5A7B00DD-594A-8348-1A82-71ECC3C22D05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5" creationId="{E6F2AAD4-0D38-B1AB-FE98-E7D7376D789E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6" creationId="{7520649E-FAED-7646-15EA-2EAC31147C65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7" creationId="{2BB50997-5709-D66E-83AE-190DA2B4BDEF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8" creationId="{4DE373E9-6DAF-F281-48C4-A1D74C2A78B2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9" creationId="{28EF02B9-8016-DACD-2BB0-C6F9BA641157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20" creationId="{1CC820A2-9933-3205-7BBC-FE5597985C28}"/>
          </ac:spMkLst>
        </pc:spChg>
        <pc:spChg chg="add mod">
          <ac:chgData name="松浦英宗" userId="9b03fd3a-662f-49ff-9af1-1b93cf7aab22" providerId="ADAL" clId="{56E9DFAE-DDAD-4FCA-8AED-56B2D15DB479}" dt="2026-02-07T02:48:37.405" v="19976" actId="164"/>
          <ac:spMkLst>
            <pc:docMk/>
            <pc:sldMk cId="2940728359" sldId="6063"/>
            <ac:spMk id="21" creationId="{6FA74B99-7113-631B-07C7-60442095048C}"/>
          </ac:spMkLst>
        </pc:spChg>
        <pc:spChg chg="add mod">
          <ac:chgData name="松浦英宗" userId="9b03fd3a-662f-49ff-9af1-1b93cf7aab22" providerId="ADAL" clId="{56E9DFAE-DDAD-4FCA-8AED-56B2D15DB479}" dt="2026-02-07T02:48:37.405" v="19976" actId="164"/>
          <ac:spMkLst>
            <pc:docMk/>
            <pc:sldMk cId="2940728359" sldId="6063"/>
            <ac:spMk id="22" creationId="{3B9CDEDB-3A5B-2A59-8F98-C47BBEC46954}"/>
          </ac:spMkLst>
        </pc:spChg>
        <pc:grpChg chg="mod">
          <ac:chgData name="松浦英宗" userId="9b03fd3a-662f-49ff-9af1-1b93cf7aab22" providerId="ADAL" clId="{56E9DFAE-DDAD-4FCA-8AED-56B2D15DB479}" dt="2026-02-07T02:48:58.382" v="20004" actId="1035"/>
          <ac:grpSpMkLst>
            <pc:docMk/>
            <pc:sldMk cId="2940728359" sldId="6063"/>
            <ac:grpSpMk id="4" creationId="{CC4ADBAD-CEAD-54AB-F285-5B920F8F681D}"/>
          </ac:grpSpMkLst>
        </pc:grpChg>
        <pc:grpChg chg="add mod">
          <ac:chgData name="松浦英宗" userId="9b03fd3a-662f-49ff-9af1-1b93cf7aab22" providerId="ADAL" clId="{56E9DFAE-DDAD-4FCA-8AED-56B2D15DB479}" dt="2026-02-07T02:48:44.503" v="19977" actId="1076"/>
          <ac:grpSpMkLst>
            <pc:docMk/>
            <pc:sldMk cId="2940728359" sldId="6063"/>
            <ac:grpSpMk id="25" creationId="{8F7F48A2-A02A-A21C-8B5C-5164B146BF0E}"/>
          </ac:grpSpMkLst>
        </pc:grpChg>
        <pc:picChg chg="add mod modCrop">
          <ac:chgData name="松浦英宗" userId="9b03fd3a-662f-49ff-9af1-1b93cf7aab22" providerId="ADAL" clId="{56E9DFAE-DDAD-4FCA-8AED-56B2D15DB479}" dt="2026-02-07T02:44:11.488" v="19615" actId="732"/>
          <ac:picMkLst>
            <pc:docMk/>
            <pc:sldMk cId="2940728359" sldId="6063"/>
            <ac:picMk id="3" creationId="{6F9585B6-0CD9-2B8D-3087-252C5D7E0ADB}"/>
          </ac:picMkLst>
        </pc:picChg>
        <pc:picChg chg="add del mod">
          <ac:chgData name="松浦英宗" userId="9b03fd3a-662f-49ff-9af1-1b93cf7aab22" providerId="ADAL" clId="{56E9DFAE-DDAD-4FCA-8AED-56B2D15DB479}" dt="2026-02-07T02:48:33.228" v="19973" actId="22"/>
          <ac:picMkLst>
            <pc:docMk/>
            <pc:sldMk cId="2940728359" sldId="6063"/>
            <ac:picMk id="24" creationId="{F53621B2-078B-233F-18B5-75831588B523}"/>
          </ac:picMkLst>
        </pc:pic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 del">
        <pc:chgData name="松浦英宗" userId="9b03fd3a-662f-49ff-9af1-1b93cf7aab22" providerId="ADAL" clId="{56E9DFAE-DDAD-4FCA-8AED-56B2D15DB479}" dt="2026-02-07T13:58:04.321" v="21444" actId="47"/>
        <pc:sldMkLst>
          <pc:docMk/>
          <pc:sldMk cId="325152554" sldId="6064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1578485725" sldId="6064"/>
        </pc:sldMkLst>
        <pc:spChg chg="add mod">
          <ac:chgData name="松浦英宗" userId="9b03fd3a-662f-49ff-9af1-1b93cf7aab22" providerId="ADAL" clId="{56E9DFAE-DDAD-4FCA-8AED-56B2D15DB479}" dt="2026-02-07T02:50:45.551" v="20013" actId="1076"/>
          <ac:spMkLst>
            <pc:docMk/>
            <pc:sldMk cId="1578485725" sldId="6064"/>
            <ac:spMk id="2" creationId="{5362FC57-F0AD-DB56-7D88-932E8F443268}"/>
          </ac:spMkLst>
        </pc:spChg>
        <pc:spChg chg="del mod topLvl">
          <ac:chgData name="松浦英宗" userId="9b03fd3a-662f-49ff-9af1-1b93cf7aab22" providerId="ADAL" clId="{56E9DFAE-DDAD-4FCA-8AED-56B2D15DB479}" dt="2026-02-07T02:50:38.480" v="20010" actId="478"/>
          <ac:spMkLst>
            <pc:docMk/>
            <pc:sldMk cId="1578485725" sldId="6064"/>
            <ac:spMk id="4" creationId="{89476330-9BFD-6C26-2255-6F642BCEFF03}"/>
          </ac:spMkLst>
        </pc:spChg>
        <pc:spChg chg="del">
          <ac:chgData name="松浦英宗" userId="9b03fd3a-662f-49ff-9af1-1b93cf7aab22" providerId="ADAL" clId="{56E9DFAE-DDAD-4FCA-8AED-56B2D15DB479}" dt="2026-02-07T02:50:16.569" v="20006" actId="478"/>
          <ac:spMkLst>
            <pc:docMk/>
            <pc:sldMk cId="1578485725" sldId="6064"/>
            <ac:spMk id="6" creationId="{FC9E5BDA-6565-CA43-4427-5B56C990FF1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8" creationId="{CE3C8FA6-3057-CB03-92A9-1F29C20B504B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9" creationId="{EFBDBE11-65D6-44F9-2A20-F330F3002A8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0" creationId="{FA52EF08-F40E-6498-3440-FDAA0F55F8EF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1" creationId="{DC18109D-C549-609D-ED0F-948F36ABE427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2" creationId="{28297E5B-8C22-3247-58E2-9C8F1EC32D6E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4" creationId="{81C8915B-37CE-0C7B-61C9-71E5B20A0FDD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5" creationId="{C7B62E4E-3B70-A322-75EB-84D732A7B303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6" creationId="{E00C3316-84E3-33A4-F19E-773700E52F04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7" creationId="{0C877452-D064-944F-5A56-0151F96A62E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8" creationId="{997DD3B6-4808-AFFC-7FF3-BFE91D49D81E}"/>
          </ac:spMkLst>
        </pc:spChg>
        <pc:spChg chg="add mod">
          <ac:chgData name="松浦英宗" userId="9b03fd3a-662f-49ff-9af1-1b93cf7aab22" providerId="ADAL" clId="{56E9DFAE-DDAD-4FCA-8AED-56B2D15DB479}" dt="2026-02-07T02:51:49.564" v="20045" actId="20577"/>
          <ac:spMkLst>
            <pc:docMk/>
            <pc:sldMk cId="1578485725" sldId="6064"/>
            <ac:spMk id="22" creationId="{4D5771B4-D738-1048-AC08-CB911CADB92A}"/>
          </ac:spMkLst>
        </pc:spChg>
        <pc:grpChg chg="del">
          <ac:chgData name="松浦英宗" userId="9b03fd3a-662f-49ff-9af1-1b93cf7aab22" providerId="ADAL" clId="{56E9DFAE-DDAD-4FCA-8AED-56B2D15DB479}" dt="2026-02-07T02:50:38.480" v="20010" actId="478"/>
          <ac:grpSpMkLst>
            <pc:docMk/>
            <pc:sldMk cId="1578485725" sldId="6064"/>
            <ac:grpSpMk id="3" creationId="{69C9FC50-EF07-7148-531A-92B780EC6CB7}"/>
          </ac:grpSpMkLst>
        </pc:grpChg>
        <pc:grpChg chg="mod topLvl">
          <ac:chgData name="松浦英宗" userId="9b03fd3a-662f-49ff-9af1-1b93cf7aab22" providerId="ADAL" clId="{56E9DFAE-DDAD-4FCA-8AED-56B2D15DB479}" dt="2026-02-07T02:51:32.503" v="20025" actId="164"/>
          <ac:grpSpMkLst>
            <pc:docMk/>
            <pc:sldMk cId="1578485725" sldId="6064"/>
            <ac:grpSpMk id="5" creationId="{5C93E8E0-DC6A-6AD5-F9BD-9BD4D2D58C0C}"/>
          </ac:grpSpMkLst>
        </pc:grpChg>
        <pc:grpChg chg="add mod">
          <ac:chgData name="松浦英宗" userId="9b03fd3a-662f-49ff-9af1-1b93cf7aab22" providerId="ADAL" clId="{56E9DFAE-DDAD-4FCA-8AED-56B2D15DB479}" dt="2026-02-07T02:51:58.161" v="20047" actId="14100"/>
          <ac:grpSpMkLst>
            <pc:docMk/>
            <pc:sldMk cId="1578485725" sldId="6064"/>
            <ac:grpSpMk id="21" creationId="{256E294B-B1C8-345C-DB36-B32305ADD63E}"/>
          </ac:grpSpMkLst>
        </pc:grpChg>
        <pc:cxnChg chg="add mod">
          <ac:chgData name="松浦英宗" userId="9b03fd3a-662f-49ff-9af1-1b93cf7aab22" providerId="ADAL" clId="{56E9DFAE-DDAD-4FCA-8AED-56B2D15DB479}" dt="2026-02-07T02:52:02.261" v="20054" actId="1037"/>
          <ac:cxnSpMkLst>
            <pc:docMk/>
            <pc:sldMk cId="1578485725" sldId="6064"/>
            <ac:cxnSpMk id="19" creationId="{0BCAF388-766D-F5B2-AAB9-0478432B1BA0}"/>
          </ac:cxnSpMkLst>
        </pc:cxnChg>
      </pc:sldChg>
      <pc:sldChg chg="add del">
        <pc:chgData name="松浦英宗" userId="9b03fd3a-662f-49ff-9af1-1b93cf7aab22" providerId="ADAL" clId="{56E9DFAE-DDAD-4FCA-8AED-56B2D15DB479}" dt="2026-02-07T13:25:29.077" v="21065" actId="47"/>
        <pc:sldMkLst>
          <pc:docMk/>
          <pc:sldMk cId="4142917266" sldId="6064"/>
        </pc:sldMkLst>
      </pc:sldChg>
      <pc:sldChg chg="modSp add del mod ord">
        <pc:chgData name="松浦英宗" userId="9b03fd3a-662f-49ff-9af1-1b93cf7aab22" providerId="ADAL" clId="{56E9DFAE-DDAD-4FCA-8AED-56B2D15DB479}" dt="2026-02-07T06:21:42.148" v="20112" actId="47"/>
        <pc:sldMkLst>
          <pc:docMk/>
          <pc:sldMk cId="933646154" sldId="6065"/>
        </pc:sldMkLst>
        <pc:spChg chg="mod">
          <ac:chgData name="松浦英宗" userId="9b03fd3a-662f-49ff-9af1-1b93cf7aab22" providerId="ADAL" clId="{56E9DFAE-DDAD-4FCA-8AED-56B2D15DB479}" dt="2026-02-07T02:04:58.593" v="18388" actId="207"/>
          <ac:spMkLst>
            <pc:docMk/>
            <pc:sldMk cId="933646154" sldId="6065"/>
            <ac:spMk id="6" creationId="{4953EDE2-42BA-FAE7-A0B2-2028DC3EBF83}"/>
          </ac:spMkLst>
        </pc:spChg>
        <pc:spChg chg="mod">
          <ac:chgData name="松浦英宗" userId="9b03fd3a-662f-49ff-9af1-1b93cf7aab22" providerId="ADAL" clId="{56E9DFAE-DDAD-4FCA-8AED-56B2D15DB479}" dt="2026-02-07T02:05:37.986" v="18627" actId="207"/>
          <ac:spMkLst>
            <pc:docMk/>
            <pc:sldMk cId="933646154" sldId="6065"/>
            <ac:spMk id="7" creationId="{E41EBD16-A43F-0D6C-E8B6-37AE1CE3FD42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9" creationId="{B53AD953-875B-0AB7-544C-F86893454430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3" creationId="{23184853-9F46-5CC6-8C7C-DB104C36E852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6" creationId="{BE6AA92A-0856-4A01-CCA9-8A54C5BFA297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9" creationId="{3E6E1235-9662-63D0-BC21-B6AF4421F614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22" creationId="{95187462-0935-DADA-0DA0-4ED50F2A7C16}"/>
          </ac:spMkLst>
        </pc:spChg>
        <pc:grpChg chg="mod">
          <ac:chgData name="松浦英宗" userId="9b03fd3a-662f-49ff-9af1-1b93cf7aab22" providerId="ADAL" clId="{56E9DFAE-DDAD-4FCA-8AED-56B2D15DB479}" dt="2026-02-07T02:06:00.511" v="18630" actId="1076"/>
          <ac:grpSpMkLst>
            <pc:docMk/>
            <pc:sldMk cId="933646154" sldId="6065"/>
            <ac:grpSpMk id="23" creationId="{C4E954B1-7CF6-B4B7-2266-08A126329709}"/>
          </ac:grpSpMkLst>
        </pc:grpChg>
      </pc:sldChg>
      <pc:sldChg chg="add del">
        <pc:chgData name="松浦英宗" userId="9b03fd3a-662f-49ff-9af1-1b93cf7aab22" providerId="ADAL" clId="{56E9DFAE-DDAD-4FCA-8AED-56B2D15DB479}" dt="2026-02-07T13:58:04.321" v="21444" actId="47"/>
        <pc:sldMkLst>
          <pc:docMk/>
          <pc:sldMk cId="1399527053" sldId="6065"/>
        </pc:sldMkLst>
      </pc:sldChg>
      <pc:sldChg chg="add del">
        <pc:chgData name="松浦英宗" userId="9b03fd3a-662f-49ff-9af1-1b93cf7aab22" providerId="ADAL" clId="{56E9DFAE-DDAD-4FCA-8AED-56B2D15DB479}" dt="2026-02-07T13:25:29.077" v="21065" actId="47"/>
        <pc:sldMkLst>
          <pc:docMk/>
          <pc:sldMk cId="2176544885" sldId="6065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</pc:sldChg>
      <pc:sldChg chg="new del">
        <pc:chgData name="松浦英宗" userId="9b03fd3a-662f-49ff-9af1-1b93cf7aab22" providerId="ADAL" clId="{56E9DFAE-DDAD-4FCA-8AED-56B2D15DB479}" dt="2026-02-07T13:16:26.163" v="20954" actId="47"/>
        <pc:sldMkLst>
          <pc:docMk/>
          <pc:sldMk cId="3719608565" sldId="6066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51B01-99A5-4C58-3E05-650DAFEA4C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62E993A-07F3-AE75-0B5E-D1F021D7932D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pattFill prst="smGrid">
            <a:fgClr>
              <a:schemeClr val="bg1">
                <a:lumMod val="9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8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A6E04DE-9DEB-4CAD-0005-0CCEFC1CD104}"/>
              </a:ext>
            </a:extLst>
          </p:cNvPr>
          <p:cNvSpPr/>
          <p:nvPr/>
        </p:nvSpPr>
        <p:spPr>
          <a:xfrm>
            <a:off x="689137" y="447157"/>
            <a:ext cx="10813724" cy="5095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背景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B4C7796-E948-31FF-AC86-2AFBF9103F16}"/>
              </a:ext>
            </a:extLst>
          </p:cNvPr>
          <p:cNvSpPr/>
          <p:nvPr/>
        </p:nvSpPr>
        <p:spPr>
          <a:xfrm>
            <a:off x="689137" y="1149101"/>
            <a:ext cx="10813724" cy="8490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600"/>
              </a:spcBef>
            </a:pP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既存事業への依存度が高まる中で、将来の環境変化や市場の不確実性に備えるためにも、</a:t>
            </a:r>
            <a:endParaRPr kumimoji="1" lang="en-US" altLang="ja-JP" sz="2000" b="1" dirty="0">
              <a:solidFill>
                <a:schemeClr val="tx1"/>
              </a:solidFill>
              <a:latin typeface="+mn-ea"/>
            </a:endParaRPr>
          </a:p>
          <a:p>
            <a:pPr algn="ctr">
              <a:spcBef>
                <a:spcPts val="600"/>
              </a:spcBef>
            </a:pP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次の成長を支える新たな事業軸を明確に描く必要があります。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2379284-C605-73BF-BBD2-711B18EE712C}"/>
              </a:ext>
            </a:extLst>
          </p:cNvPr>
          <p:cNvSpPr/>
          <p:nvPr/>
        </p:nvSpPr>
        <p:spPr>
          <a:xfrm>
            <a:off x="0" y="2424243"/>
            <a:ext cx="12191999" cy="3920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7D574C3-0A4B-8F1F-3031-78FDD3141877}"/>
              </a:ext>
            </a:extLst>
          </p:cNvPr>
          <p:cNvSpPr/>
          <p:nvPr/>
        </p:nvSpPr>
        <p:spPr>
          <a:xfrm>
            <a:off x="6096000" y="2424243"/>
            <a:ext cx="6095999" cy="392061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0" name="二等辺三角形 9">
            <a:extLst>
              <a:ext uri="{FF2B5EF4-FFF2-40B4-BE49-F238E27FC236}">
                <a16:creationId xmlns:a16="http://schemas.microsoft.com/office/drawing/2014/main" id="{9B84180B-BD74-2EB0-AE25-2C833DD687F6}"/>
              </a:ext>
            </a:extLst>
          </p:cNvPr>
          <p:cNvSpPr/>
          <p:nvPr/>
        </p:nvSpPr>
        <p:spPr>
          <a:xfrm rot="5400000">
            <a:off x="5545739" y="4225757"/>
            <a:ext cx="1326667" cy="317586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768488B7-DB85-D83F-0B44-875F92D51914}"/>
              </a:ext>
            </a:extLst>
          </p:cNvPr>
          <p:cNvGrpSpPr/>
          <p:nvPr/>
        </p:nvGrpSpPr>
        <p:grpSpPr>
          <a:xfrm>
            <a:off x="801530" y="2785528"/>
            <a:ext cx="4586075" cy="2977048"/>
            <a:chOff x="689137" y="2785528"/>
            <a:chExt cx="5044683" cy="2977048"/>
          </a:xfrm>
        </p:grpSpPr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38303E90-0CC2-C884-1672-B556D6F776FB}"/>
                </a:ext>
              </a:extLst>
            </p:cNvPr>
            <p:cNvSpPr/>
            <p:nvPr/>
          </p:nvSpPr>
          <p:spPr>
            <a:xfrm>
              <a:off x="689137" y="2785528"/>
              <a:ext cx="5044682" cy="5095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今までの経営</a:t>
              </a:r>
            </a:p>
          </p:txBody>
        </p:sp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928984E1-61BF-795C-58FE-B04BDC1EB50F}"/>
                </a:ext>
              </a:extLst>
            </p:cNvPr>
            <p:cNvGrpSpPr/>
            <p:nvPr/>
          </p:nvGrpSpPr>
          <p:grpSpPr>
            <a:xfrm>
              <a:off x="689137" y="3631016"/>
              <a:ext cx="5044683" cy="2131560"/>
              <a:chOff x="689137" y="3631016"/>
              <a:chExt cx="5044682" cy="2131560"/>
            </a:xfrm>
          </p:grpSpPr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FC98839F-18F0-A96E-E57F-6AC1D82737A2}"/>
                  </a:ext>
                </a:extLst>
              </p:cNvPr>
              <p:cNvSpPr/>
              <p:nvPr/>
            </p:nvSpPr>
            <p:spPr>
              <a:xfrm>
                <a:off x="689137" y="3731488"/>
                <a:ext cx="5044682" cy="5095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600" dirty="0">
                    <a:solidFill>
                      <a:schemeClr val="tx1"/>
                    </a:solidFill>
                    <a:latin typeface="+mn-ea"/>
                  </a:rPr>
                  <a:t>既存事業の拡大を前提に成長を図ってきた</a:t>
                </a:r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8330209F-848E-2015-C2E4-C0582CCEAC65}"/>
                  </a:ext>
                </a:extLst>
              </p:cNvPr>
              <p:cNvSpPr/>
              <p:nvPr/>
            </p:nvSpPr>
            <p:spPr>
              <a:xfrm>
                <a:off x="689137" y="4442008"/>
                <a:ext cx="5044682" cy="5095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600" dirty="0">
                    <a:solidFill>
                      <a:schemeClr val="tx1"/>
                    </a:solidFill>
                    <a:latin typeface="+mn-ea"/>
                  </a:rPr>
                  <a:t>市場環境の変化は部分的な対応に留まっていた</a:t>
                </a:r>
              </a:p>
            </p:txBody>
          </p:sp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B2A6F5C2-39AB-4CC1-5C6C-F34A566C6D4A}"/>
                  </a:ext>
                </a:extLst>
              </p:cNvPr>
              <p:cNvSpPr/>
              <p:nvPr/>
            </p:nvSpPr>
            <p:spPr>
              <a:xfrm>
                <a:off x="689137" y="5152528"/>
                <a:ext cx="5044682" cy="5095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600" dirty="0">
                    <a:solidFill>
                      <a:schemeClr val="tx1"/>
                    </a:solidFill>
                    <a:latin typeface="+mn-ea"/>
                  </a:rPr>
                  <a:t>競争激化の中でも従来モデルを継続していた</a:t>
                </a:r>
              </a:p>
            </p:txBody>
          </p:sp>
          <p:cxnSp>
            <p:nvCxnSpPr>
              <p:cNvPr id="21" name="直線矢印コネクタ 20">
                <a:extLst>
                  <a:ext uri="{FF2B5EF4-FFF2-40B4-BE49-F238E27FC236}">
                    <a16:creationId xmlns:a16="http://schemas.microsoft.com/office/drawing/2014/main" id="{CEE0004E-1BB2-4E11-0E4C-F928F211C3D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89137" y="4341536"/>
                <a:ext cx="5043600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線矢印コネクタ 22">
                <a:extLst>
                  <a:ext uri="{FF2B5EF4-FFF2-40B4-BE49-F238E27FC236}">
                    <a16:creationId xmlns:a16="http://schemas.microsoft.com/office/drawing/2014/main" id="{1A32243A-CD8F-777F-0E36-6BCAFE63FA5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89137" y="3631016"/>
                <a:ext cx="5043600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線矢印コネクタ 23">
                <a:extLst>
                  <a:ext uri="{FF2B5EF4-FFF2-40B4-BE49-F238E27FC236}">
                    <a16:creationId xmlns:a16="http://schemas.microsoft.com/office/drawing/2014/main" id="{0D054CA3-7CCD-B2D8-581B-0D3EC92006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89137" y="5052056"/>
                <a:ext cx="5043600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線矢印コネクタ 24">
                <a:extLst>
                  <a:ext uri="{FF2B5EF4-FFF2-40B4-BE49-F238E27FC236}">
                    <a16:creationId xmlns:a16="http://schemas.microsoft.com/office/drawing/2014/main" id="{9058BC02-CE0F-184D-8E6B-4BB79AD3BC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89137" y="5762576"/>
                <a:ext cx="5043600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17CB5F43-0658-A74C-E73F-F9C66887F79C}"/>
              </a:ext>
            </a:extLst>
          </p:cNvPr>
          <p:cNvGrpSpPr/>
          <p:nvPr/>
        </p:nvGrpSpPr>
        <p:grpSpPr>
          <a:xfrm>
            <a:off x="6804396" y="2785528"/>
            <a:ext cx="4586075" cy="2977048"/>
            <a:chOff x="689137" y="2785528"/>
            <a:chExt cx="5044683" cy="2977048"/>
          </a:xfrm>
        </p:grpSpPr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2806A1BB-FEAE-DF9B-4477-2BC22A8B6CBA}"/>
                </a:ext>
              </a:extLst>
            </p:cNvPr>
            <p:cNvSpPr/>
            <p:nvPr/>
          </p:nvSpPr>
          <p:spPr>
            <a:xfrm>
              <a:off x="689137" y="2785528"/>
              <a:ext cx="5044682" cy="5095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400" b="1" dirty="0">
                  <a:solidFill>
                    <a:schemeClr val="bg1"/>
                  </a:solidFill>
                  <a:latin typeface="+mn-ea"/>
                </a:rPr>
                <a:t>これからの経営</a:t>
              </a:r>
            </a:p>
          </p:txBody>
        </p:sp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F2C1A96A-F6D4-3082-7BD8-BAF088B42772}"/>
                </a:ext>
              </a:extLst>
            </p:cNvPr>
            <p:cNvGrpSpPr/>
            <p:nvPr/>
          </p:nvGrpSpPr>
          <p:grpSpPr>
            <a:xfrm>
              <a:off x="689137" y="3631016"/>
              <a:ext cx="5044683" cy="2131560"/>
              <a:chOff x="689137" y="3631016"/>
              <a:chExt cx="5044682" cy="2131560"/>
            </a:xfrm>
          </p:grpSpPr>
          <p:sp>
            <p:nvSpPr>
              <p:cNvPr id="31" name="正方形/長方形 30">
                <a:extLst>
                  <a:ext uri="{FF2B5EF4-FFF2-40B4-BE49-F238E27FC236}">
                    <a16:creationId xmlns:a16="http://schemas.microsoft.com/office/drawing/2014/main" id="{D1377C96-C354-E6D6-43A6-25398E50C724}"/>
                  </a:ext>
                </a:extLst>
              </p:cNvPr>
              <p:cNvSpPr/>
              <p:nvPr/>
            </p:nvSpPr>
            <p:spPr>
              <a:xfrm>
                <a:off x="689137" y="3731488"/>
                <a:ext cx="5044682" cy="5095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600" dirty="0">
                    <a:solidFill>
                      <a:schemeClr val="bg1"/>
                    </a:solidFill>
                    <a:latin typeface="+mn-ea"/>
                  </a:rPr>
                  <a:t>新たな事業領域の可能性を積極的に探索する</a:t>
                </a:r>
              </a:p>
            </p:txBody>
          </p:sp>
          <p:sp>
            <p:nvSpPr>
              <p:cNvPr id="32" name="正方形/長方形 31">
                <a:extLst>
                  <a:ext uri="{FF2B5EF4-FFF2-40B4-BE49-F238E27FC236}">
                    <a16:creationId xmlns:a16="http://schemas.microsoft.com/office/drawing/2014/main" id="{56DA00EE-2C5A-2FB3-8CF9-9587A1968A63}"/>
                  </a:ext>
                </a:extLst>
              </p:cNvPr>
              <p:cNvSpPr/>
              <p:nvPr/>
            </p:nvSpPr>
            <p:spPr>
              <a:xfrm>
                <a:off x="689137" y="4442008"/>
                <a:ext cx="5044682" cy="5095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600" dirty="0">
                    <a:solidFill>
                      <a:schemeClr val="bg1"/>
                    </a:solidFill>
                    <a:latin typeface="+mn-ea"/>
                  </a:rPr>
                  <a:t>中長期視点で複数の成長軸を検討する</a:t>
                </a:r>
              </a:p>
            </p:txBody>
          </p:sp>
          <p:sp>
            <p:nvSpPr>
              <p:cNvPr id="33" name="正方形/長方形 32">
                <a:extLst>
                  <a:ext uri="{FF2B5EF4-FFF2-40B4-BE49-F238E27FC236}">
                    <a16:creationId xmlns:a16="http://schemas.microsoft.com/office/drawing/2014/main" id="{96801597-F70C-2112-2C00-4A1AE6412A52}"/>
                  </a:ext>
                </a:extLst>
              </p:cNvPr>
              <p:cNvSpPr/>
              <p:nvPr/>
            </p:nvSpPr>
            <p:spPr>
              <a:xfrm>
                <a:off x="689137" y="5152528"/>
                <a:ext cx="5044682" cy="5095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600" dirty="0">
                    <a:solidFill>
                      <a:schemeClr val="bg1"/>
                    </a:solidFill>
                    <a:latin typeface="+mn-ea"/>
                  </a:rPr>
                  <a:t>変化に対応できる柔軟な事業構造を目指す</a:t>
                </a:r>
              </a:p>
            </p:txBody>
          </p:sp>
          <p:cxnSp>
            <p:nvCxnSpPr>
              <p:cNvPr id="34" name="直線矢印コネクタ 33">
                <a:extLst>
                  <a:ext uri="{FF2B5EF4-FFF2-40B4-BE49-F238E27FC236}">
                    <a16:creationId xmlns:a16="http://schemas.microsoft.com/office/drawing/2014/main" id="{6A3F5860-EA17-308B-91D9-1BCB96FA4E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89137" y="4341536"/>
                <a:ext cx="5043600" cy="0"/>
              </a:xfrm>
              <a:prstGeom prst="straightConnector1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線矢印コネクタ 34">
                <a:extLst>
                  <a:ext uri="{FF2B5EF4-FFF2-40B4-BE49-F238E27FC236}">
                    <a16:creationId xmlns:a16="http://schemas.microsoft.com/office/drawing/2014/main" id="{F83B752F-8388-AE2F-32D2-C10B25C3426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89137" y="3631016"/>
                <a:ext cx="5043600" cy="0"/>
              </a:xfrm>
              <a:prstGeom prst="straightConnector1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直線矢印コネクタ 35">
                <a:extLst>
                  <a:ext uri="{FF2B5EF4-FFF2-40B4-BE49-F238E27FC236}">
                    <a16:creationId xmlns:a16="http://schemas.microsoft.com/office/drawing/2014/main" id="{315DE9D3-2204-EC21-571D-282D04B8FD1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89137" y="5052056"/>
                <a:ext cx="5043600" cy="0"/>
              </a:xfrm>
              <a:prstGeom prst="straightConnector1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直線矢印コネクタ 36">
                <a:extLst>
                  <a:ext uri="{FF2B5EF4-FFF2-40B4-BE49-F238E27FC236}">
                    <a16:creationId xmlns:a16="http://schemas.microsoft.com/office/drawing/2014/main" id="{7F381486-D77E-0BC4-0CB7-0145831416D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89137" y="5762576"/>
                <a:ext cx="5043600" cy="0"/>
              </a:xfrm>
              <a:prstGeom prst="straightConnector1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30154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1977</TotalTime>
  <Words>198</Words>
  <Application>Microsoft Office PowerPoint</Application>
  <PresentationFormat>ワイド画面</PresentationFormat>
  <Paragraphs>22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2026-02-07T14:01:10Z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