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6059" r:id="rId5"/>
    <p:sldId id="263" r:id="rId6"/>
  </p:sldIdLst>
  <p:sldSz cx="12192000" cy="6858000"/>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AC60A"/>
    <a:srgbClr val="FDF8ED"/>
    <a:srgbClr val="F9F9F9"/>
    <a:srgbClr val="1924FF"/>
    <a:srgbClr val="77BF3F"/>
    <a:srgbClr val="46CBE1"/>
    <a:srgbClr val="00D0A8"/>
    <a:srgbClr val="99FFCC"/>
    <a:srgbClr val="9A0000"/>
    <a:srgbClr val="FFFFD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D8173E1-754B-4F0C-9361-075804B75815}" v="376" dt="2026-02-07T02:51:41.846"/>
    <p1510:client id="{C6632FC2-34FA-4234-8C5E-7E334796EC39}" v="226" dt="2026-02-07T13:39:44.29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226" autoAdjust="0"/>
    <p:restoredTop sz="94660"/>
  </p:normalViewPr>
  <p:slideViewPr>
    <p:cSldViewPr snapToGrid="0">
      <p:cViewPr varScale="1">
        <p:scale>
          <a:sx n="80" d="100"/>
          <a:sy n="80" d="100"/>
        </p:scale>
        <p:origin x="172" y="40"/>
      </p:cViewPr>
      <p:guideLst/>
    </p:cSldViewPr>
  </p:slideViewPr>
  <p:notesTextViewPr>
    <p:cViewPr>
      <p:scale>
        <a:sx n="1" d="1"/>
        <a:sy n="1" d="1"/>
      </p:scale>
      <p:origin x="0" y="0"/>
    </p:cViewPr>
  </p:notesTextViewPr>
  <p:sorterViewPr>
    <p:cViewPr>
      <p:scale>
        <a:sx n="75" d="100"/>
        <a:sy n="75"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presProps" Target="presProps.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microsoft.com/office/2016/11/relationships/changesInfo" Target="changesInfos/changesInfo1.xml"/><Relationship Id="rId5" Type="http://schemas.openxmlformats.org/officeDocument/2006/relationships/slide" Target="slides/slide1.xml"/><Relationship Id="rId10"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松浦英宗" userId="9b03fd3a-662f-49ff-9af1-1b93cf7aab22" providerId="ADAL" clId="{56E9DFAE-DDAD-4FCA-8AED-56B2D15DB479}"/>
    <pc:docChg chg="undo redo custSel addSld delSld modSld sldOrd">
      <pc:chgData name="松浦英宗" userId="9b03fd3a-662f-49ff-9af1-1b93cf7aab22" providerId="ADAL" clId="{56E9DFAE-DDAD-4FCA-8AED-56B2D15DB479}" dt="2026-02-07T14:01:24.086" v="21445" actId="47"/>
      <pc:docMkLst>
        <pc:docMk/>
      </pc:docMkLst>
      <pc:sldChg chg="delSp modSp add del mod ord">
        <pc:chgData name="松浦英宗" userId="9b03fd3a-662f-49ff-9af1-1b93cf7aab22" providerId="ADAL" clId="{56E9DFAE-DDAD-4FCA-8AED-56B2D15DB479}" dt="2026-02-06T00:12:04.424" v="16094" actId="2696"/>
        <pc:sldMkLst>
          <pc:docMk/>
          <pc:sldMk cId="511301130" sldId="261"/>
        </pc:sldMkLst>
      </pc:sldChg>
      <pc:sldChg chg="add del">
        <pc:chgData name="松浦英宗" userId="9b03fd3a-662f-49ff-9af1-1b93cf7aab22" providerId="ADAL" clId="{56E9DFAE-DDAD-4FCA-8AED-56B2D15DB479}" dt="2026-02-06T00:20:23.046" v="16096" actId="47"/>
        <pc:sldMkLst>
          <pc:docMk/>
          <pc:sldMk cId="2463378025" sldId="261"/>
        </pc:sldMkLst>
      </pc:sldChg>
      <pc:sldChg chg="add">
        <pc:chgData name="松浦英宗" userId="9b03fd3a-662f-49ff-9af1-1b93cf7aab22" providerId="ADAL" clId="{56E9DFAE-DDAD-4FCA-8AED-56B2D15DB479}" dt="2026-02-02T12:50:04.162" v="375"/>
        <pc:sldMkLst>
          <pc:docMk/>
          <pc:sldMk cId="1797772947" sldId="263"/>
        </pc:sldMkLst>
      </pc:sldChg>
      <pc:sldChg chg="addSp delSp modSp add del mod ord">
        <pc:chgData name="松浦英宗" userId="9b03fd3a-662f-49ff-9af1-1b93cf7aab22" providerId="ADAL" clId="{56E9DFAE-DDAD-4FCA-8AED-56B2D15DB479}" dt="2026-02-06T00:20:23.046" v="16096" actId="47"/>
        <pc:sldMkLst>
          <pc:docMk/>
          <pc:sldMk cId="2636239609" sldId="6019"/>
        </pc:sldMkLst>
      </pc:sldChg>
      <pc:sldChg chg="addSp delSp modSp add del mod ord">
        <pc:chgData name="松浦英宗" userId="9b03fd3a-662f-49ff-9af1-1b93cf7aab22" providerId="ADAL" clId="{56E9DFAE-DDAD-4FCA-8AED-56B2D15DB479}" dt="2026-02-06T00:20:23.046" v="16096" actId="47"/>
        <pc:sldMkLst>
          <pc:docMk/>
          <pc:sldMk cId="2914508844" sldId="6021"/>
        </pc:sldMkLst>
      </pc:sldChg>
      <pc:sldChg chg="addSp delSp modSp add del mod ord">
        <pc:chgData name="松浦英宗" userId="9b03fd3a-662f-49ff-9af1-1b93cf7aab22" providerId="ADAL" clId="{56E9DFAE-DDAD-4FCA-8AED-56B2D15DB479}" dt="2026-02-06T00:20:23.046" v="16096" actId="47"/>
        <pc:sldMkLst>
          <pc:docMk/>
          <pc:sldMk cId="1586845549" sldId="6022"/>
        </pc:sldMkLst>
      </pc:sldChg>
      <pc:sldChg chg="addSp delSp modSp add del mod ord">
        <pc:chgData name="松浦英宗" userId="9b03fd3a-662f-49ff-9af1-1b93cf7aab22" providerId="ADAL" clId="{56E9DFAE-DDAD-4FCA-8AED-56B2D15DB479}" dt="2026-02-06T00:20:23.046" v="16096" actId="47"/>
        <pc:sldMkLst>
          <pc:docMk/>
          <pc:sldMk cId="2546525640" sldId="6023"/>
        </pc:sldMkLst>
      </pc:sldChg>
      <pc:sldChg chg="addSp delSp modSp add del mod ord">
        <pc:chgData name="松浦英宗" userId="9b03fd3a-662f-49ff-9af1-1b93cf7aab22" providerId="ADAL" clId="{56E9DFAE-DDAD-4FCA-8AED-56B2D15DB479}" dt="2026-02-06T00:20:23.046" v="16096" actId="47"/>
        <pc:sldMkLst>
          <pc:docMk/>
          <pc:sldMk cId="2829069156" sldId="6024"/>
        </pc:sldMkLst>
      </pc:sldChg>
      <pc:sldChg chg="addSp modSp add del mod ord">
        <pc:chgData name="松浦英宗" userId="9b03fd3a-662f-49ff-9af1-1b93cf7aab22" providerId="ADAL" clId="{56E9DFAE-DDAD-4FCA-8AED-56B2D15DB479}" dt="2026-02-06T00:20:23.046" v="16096" actId="47"/>
        <pc:sldMkLst>
          <pc:docMk/>
          <pc:sldMk cId="3132689584" sldId="6025"/>
        </pc:sldMkLst>
      </pc:sldChg>
      <pc:sldChg chg="addSp delSp modSp add del mod">
        <pc:chgData name="松浦英宗" userId="9b03fd3a-662f-49ff-9af1-1b93cf7aab22" providerId="ADAL" clId="{56E9DFAE-DDAD-4FCA-8AED-56B2D15DB479}" dt="2026-02-06T00:20:23.046" v="16096" actId="47"/>
        <pc:sldMkLst>
          <pc:docMk/>
          <pc:sldMk cId="2434754099" sldId="6026"/>
        </pc:sldMkLst>
      </pc:sldChg>
      <pc:sldChg chg="addSp delSp modSp add del mod">
        <pc:chgData name="松浦英宗" userId="9b03fd3a-662f-49ff-9af1-1b93cf7aab22" providerId="ADAL" clId="{56E9DFAE-DDAD-4FCA-8AED-56B2D15DB479}" dt="2026-02-06T00:20:23.046" v="16096" actId="47"/>
        <pc:sldMkLst>
          <pc:docMk/>
          <pc:sldMk cId="3411293922" sldId="6027"/>
        </pc:sldMkLst>
      </pc:sldChg>
      <pc:sldChg chg="addSp delSp modSp add del mod">
        <pc:chgData name="松浦英宗" userId="9b03fd3a-662f-49ff-9af1-1b93cf7aab22" providerId="ADAL" clId="{56E9DFAE-DDAD-4FCA-8AED-56B2D15DB479}" dt="2026-02-06T00:20:23.046" v="16096" actId="47"/>
        <pc:sldMkLst>
          <pc:docMk/>
          <pc:sldMk cId="2000953785" sldId="6028"/>
        </pc:sldMkLst>
      </pc:sldChg>
      <pc:sldChg chg="add del">
        <pc:chgData name="松浦英宗" userId="9b03fd3a-662f-49ff-9af1-1b93cf7aab22" providerId="ADAL" clId="{56E9DFAE-DDAD-4FCA-8AED-56B2D15DB479}" dt="2026-02-06T00:20:23.046" v="16096" actId="47"/>
        <pc:sldMkLst>
          <pc:docMk/>
          <pc:sldMk cId="1146209307" sldId="6029"/>
        </pc:sldMkLst>
      </pc:sldChg>
      <pc:sldChg chg="addSp delSp modSp add del mod ord">
        <pc:chgData name="松浦英宗" userId="9b03fd3a-662f-49ff-9af1-1b93cf7aab22" providerId="ADAL" clId="{56E9DFAE-DDAD-4FCA-8AED-56B2D15DB479}" dt="2026-02-06T00:20:23.046" v="16096" actId="47"/>
        <pc:sldMkLst>
          <pc:docMk/>
          <pc:sldMk cId="1165398364" sldId="6030"/>
        </pc:sldMkLst>
      </pc:sldChg>
      <pc:sldChg chg="addSp delSp modSp add del mod ord">
        <pc:chgData name="松浦英宗" userId="9b03fd3a-662f-49ff-9af1-1b93cf7aab22" providerId="ADAL" clId="{56E9DFAE-DDAD-4FCA-8AED-56B2D15DB479}" dt="2026-02-06T00:20:23.046" v="16096" actId="47"/>
        <pc:sldMkLst>
          <pc:docMk/>
          <pc:sldMk cId="4130274256" sldId="6031"/>
        </pc:sldMkLst>
      </pc:sldChg>
      <pc:sldChg chg="add del">
        <pc:chgData name="松浦英宗" userId="9b03fd3a-662f-49ff-9af1-1b93cf7aab22" providerId="ADAL" clId="{56E9DFAE-DDAD-4FCA-8AED-56B2D15DB479}" dt="2026-02-06T00:20:23.046" v="16096" actId="47"/>
        <pc:sldMkLst>
          <pc:docMk/>
          <pc:sldMk cId="1474618355" sldId="6032"/>
        </pc:sldMkLst>
      </pc:sldChg>
      <pc:sldChg chg="addSp delSp modSp add del mod ord">
        <pc:chgData name="松浦英宗" userId="9b03fd3a-662f-49ff-9af1-1b93cf7aab22" providerId="ADAL" clId="{56E9DFAE-DDAD-4FCA-8AED-56B2D15DB479}" dt="2026-02-06T00:20:23.046" v="16096" actId="47"/>
        <pc:sldMkLst>
          <pc:docMk/>
          <pc:sldMk cId="4158685464" sldId="6033"/>
        </pc:sldMkLst>
      </pc:sldChg>
      <pc:sldChg chg="add del">
        <pc:chgData name="松浦英宗" userId="9b03fd3a-662f-49ff-9af1-1b93cf7aab22" providerId="ADAL" clId="{56E9DFAE-DDAD-4FCA-8AED-56B2D15DB479}" dt="2026-02-06T00:20:23.046" v="16096" actId="47"/>
        <pc:sldMkLst>
          <pc:docMk/>
          <pc:sldMk cId="1338059345" sldId="6034"/>
        </pc:sldMkLst>
      </pc:sldChg>
      <pc:sldChg chg="addSp delSp modSp add del mod">
        <pc:chgData name="松浦英宗" userId="9b03fd3a-662f-49ff-9af1-1b93cf7aab22" providerId="ADAL" clId="{56E9DFAE-DDAD-4FCA-8AED-56B2D15DB479}" dt="2026-02-06T00:20:23.046" v="16096" actId="47"/>
        <pc:sldMkLst>
          <pc:docMk/>
          <pc:sldMk cId="2708003669" sldId="6035"/>
        </pc:sldMkLst>
      </pc:sldChg>
      <pc:sldChg chg="add del">
        <pc:chgData name="松浦英宗" userId="9b03fd3a-662f-49ff-9af1-1b93cf7aab22" providerId="ADAL" clId="{56E9DFAE-DDAD-4FCA-8AED-56B2D15DB479}" dt="2026-02-06T00:20:23.046" v="16096" actId="47"/>
        <pc:sldMkLst>
          <pc:docMk/>
          <pc:sldMk cId="650556713" sldId="6037"/>
        </pc:sldMkLst>
      </pc:sldChg>
      <pc:sldChg chg="addSp delSp modSp add del mod">
        <pc:chgData name="松浦英宗" userId="9b03fd3a-662f-49ff-9af1-1b93cf7aab22" providerId="ADAL" clId="{56E9DFAE-DDAD-4FCA-8AED-56B2D15DB479}" dt="2026-02-06T00:20:23.046" v="16096" actId="47"/>
        <pc:sldMkLst>
          <pc:docMk/>
          <pc:sldMk cId="978571214" sldId="6038"/>
        </pc:sldMkLst>
      </pc:sldChg>
      <pc:sldChg chg="addSp delSp modSp add del mod">
        <pc:chgData name="松浦英宗" userId="9b03fd3a-662f-49ff-9af1-1b93cf7aab22" providerId="ADAL" clId="{56E9DFAE-DDAD-4FCA-8AED-56B2D15DB479}" dt="2026-02-06T00:20:23.046" v="16096" actId="47"/>
        <pc:sldMkLst>
          <pc:docMk/>
          <pc:sldMk cId="3993174860" sldId="6039"/>
        </pc:sldMkLst>
      </pc:sldChg>
      <pc:sldChg chg="add del">
        <pc:chgData name="松浦英宗" userId="9b03fd3a-662f-49ff-9af1-1b93cf7aab22" providerId="ADAL" clId="{56E9DFAE-DDAD-4FCA-8AED-56B2D15DB479}" dt="2026-02-06T00:20:23.046" v="16096" actId="47"/>
        <pc:sldMkLst>
          <pc:docMk/>
          <pc:sldMk cId="2074737161" sldId="6040"/>
        </pc:sldMkLst>
      </pc:sldChg>
      <pc:sldChg chg="addSp delSp modSp add del mod">
        <pc:chgData name="松浦英宗" userId="9b03fd3a-662f-49ff-9af1-1b93cf7aab22" providerId="ADAL" clId="{56E9DFAE-DDAD-4FCA-8AED-56B2D15DB479}" dt="2026-02-06T00:20:23.046" v="16096" actId="47"/>
        <pc:sldMkLst>
          <pc:docMk/>
          <pc:sldMk cId="4061242883" sldId="6041"/>
        </pc:sldMkLst>
      </pc:sldChg>
      <pc:sldChg chg="addSp modSp add del mod">
        <pc:chgData name="松浦英宗" userId="9b03fd3a-662f-49ff-9af1-1b93cf7aab22" providerId="ADAL" clId="{56E9DFAE-DDAD-4FCA-8AED-56B2D15DB479}" dt="2026-02-06T00:20:23.046" v="16096" actId="47"/>
        <pc:sldMkLst>
          <pc:docMk/>
          <pc:sldMk cId="3748812748" sldId="6042"/>
        </pc:sldMkLst>
      </pc:sldChg>
      <pc:sldChg chg="addSp delSp modSp add del mod">
        <pc:chgData name="松浦英宗" userId="9b03fd3a-662f-49ff-9af1-1b93cf7aab22" providerId="ADAL" clId="{56E9DFAE-DDAD-4FCA-8AED-56B2D15DB479}" dt="2026-02-06T00:20:23.046" v="16096" actId="47"/>
        <pc:sldMkLst>
          <pc:docMk/>
          <pc:sldMk cId="1303420936" sldId="6043"/>
        </pc:sldMkLst>
      </pc:sldChg>
      <pc:sldChg chg="addSp delSp modSp add del mod">
        <pc:chgData name="松浦英宗" userId="9b03fd3a-662f-49ff-9af1-1b93cf7aab22" providerId="ADAL" clId="{56E9DFAE-DDAD-4FCA-8AED-56B2D15DB479}" dt="2026-02-06T00:20:23.046" v="16096" actId="47"/>
        <pc:sldMkLst>
          <pc:docMk/>
          <pc:sldMk cId="3317370848" sldId="6044"/>
        </pc:sldMkLst>
      </pc:sldChg>
      <pc:sldChg chg="addSp delSp modSp add del mod">
        <pc:chgData name="松浦英宗" userId="9b03fd3a-662f-49ff-9af1-1b93cf7aab22" providerId="ADAL" clId="{56E9DFAE-DDAD-4FCA-8AED-56B2D15DB479}" dt="2026-02-06T00:20:23.046" v="16096" actId="47"/>
        <pc:sldMkLst>
          <pc:docMk/>
          <pc:sldMk cId="3647622069" sldId="6045"/>
        </pc:sldMkLst>
      </pc:sldChg>
      <pc:sldChg chg="addSp delSp modSp add del mod ord">
        <pc:chgData name="松浦英宗" userId="9b03fd3a-662f-49ff-9af1-1b93cf7aab22" providerId="ADAL" clId="{56E9DFAE-DDAD-4FCA-8AED-56B2D15DB479}" dt="2026-02-06T00:20:23.046" v="16096" actId="47"/>
        <pc:sldMkLst>
          <pc:docMk/>
          <pc:sldMk cId="2473450993" sldId="6046"/>
        </pc:sldMkLst>
      </pc:sldChg>
      <pc:sldChg chg="addSp delSp modSp add del mod">
        <pc:chgData name="松浦英宗" userId="9b03fd3a-662f-49ff-9af1-1b93cf7aab22" providerId="ADAL" clId="{56E9DFAE-DDAD-4FCA-8AED-56B2D15DB479}" dt="2026-02-06T00:20:23.046" v="16096" actId="47"/>
        <pc:sldMkLst>
          <pc:docMk/>
          <pc:sldMk cId="3251146403" sldId="6047"/>
        </pc:sldMkLst>
      </pc:sldChg>
      <pc:sldChg chg="addSp delSp modSp add del mod">
        <pc:chgData name="松浦英宗" userId="9b03fd3a-662f-49ff-9af1-1b93cf7aab22" providerId="ADAL" clId="{56E9DFAE-DDAD-4FCA-8AED-56B2D15DB479}" dt="2026-02-06T00:20:23.046" v="16096" actId="47"/>
        <pc:sldMkLst>
          <pc:docMk/>
          <pc:sldMk cId="2119981198" sldId="6048"/>
        </pc:sldMkLst>
      </pc:sldChg>
      <pc:sldChg chg="addSp delSp modSp add del mod">
        <pc:chgData name="松浦英宗" userId="9b03fd3a-662f-49ff-9af1-1b93cf7aab22" providerId="ADAL" clId="{56E9DFAE-DDAD-4FCA-8AED-56B2D15DB479}" dt="2026-02-06T00:20:23.046" v="16096" actId="47"/>
        <pc:sldMkLst>
          <pc:docMk/>
          <pc:sldMk cId="3341981797" sldId="6049"/>
        </pc:sldMkLst>
      </pc:sldChg>
      <pc:sldChg chg="addSp modSp add del mod">
        <pc:chgData name="松浦英宗" userId="9b03fd3a-662f-49ff-9af1-1b93cf7aab22" providerId="ADAL" clId="{56E9DFAE-DDAD-4FCA-8AED-56B2D15DB479}" dt="2026-02-06T00:20:23.046" v="16096" actId="47"/>
        <pc:sldMkLst>
          <pc:docMk/>
          <pc:sldMk cId="2805796014" sldId="6050"/>
        </pc:sldMkLst>
      </pc:sldChg>
      <pc:sldChg chg="addSp delSp modSp add del mod ord">
        <pc:chgData name="松浦英宗" userId="9b03fd3a-662f-49ff-9af1-1b93cf7aab22" providerId="ADAL" clId="{56E9DFAE-DDAD-4FCA-8AED-56B2D15DB479}" dt="2026-02-06T00:20:23.046" v="16096" actId="47"/>
        <pc:sldMkLst>
          <pc:docMk/>
          <pc:sldMk cId="686226629" sldId="6051"/>
        </pc:sldMkLst>
      </pc:sldChg>
      <pc:sldChg chg="addSp delSp modSp add del mod">
        <pc:chgData name="松浦英宗" userId="9b03fd3a-662f-49ff-9af1-1b93cf7aab22" providerId="ADAL" clId="{56E9DFAE-DDAD-4FCA-8AED-56B2D15DB479}" dt="2026-02-06T00:11:57.494" v="16093" actId="47"/>
        <pc:sldMkLst>
          <pc:docMk/>
          <pc:sldMk cId="221608881" sldId="6052"/>
        </pc:sldMkLst>
      </pc:sldChg>
      <pc:sldChg chg="addSp delSp modSp add del mod ord">
        <pc:chgData name="松浦英宗" userId="9b03fd3a-662f-49ff-9af1-1b93cf7aab22" providerId="ADAL" clId="{56E9DFAE-DDAD-4FCA-8AED-56B2D15DB479}" dt="2026-02-07T06:21:44.436" v="20113" actId="47"/>
        <pc:sldMkLst>
          <pc:docMk/>
          <pc:sldMk cId="177997972" sldId="6053"/>
        </pc:sldMkLst>
        <pc:spChg chg="add mod">
          <ac:chgData name="松浦英宗" userId="9b03fd3a-662f-49ff-9af1-1b93cf7aab22" providerId="ADAL" clId="{56E9DFAE-DDAD-4FCA-8AED-56B2D15DB479}" dt="2026-02-07T02:36:39.266" v="19526" actId="2711"/>
          <ac:spMkLst>
            <pc:docMk/>
            <pc:sldMk cId="177997972" sldId="6053"/>
            <ac:spMk id="2" creationId="{ACB655DA-66A4-C463-DA89-FB33836AC726}"/>
          </ac:spMkLst>
        </pc:spChg>
        <pc:spChg chg="add del mod">
          <ac:chgData name="松浦英宗" userId="9b03fd3a-662f-49ff-9af1-1b93cf7aab22" providerId="ADAL" clId="{56E9DFAE-DDAD-4FCA-8AED-56B2D15DB479}" dt="2026-02-07T01:12:07.802" v="17176" actId="478"/>
          <ac:spMkLst>
            <pc:docMk/>
            <pc:sldMk cId="177997972" sldId="6053"/>
            <ac:spMk id="3" creationId="{198FD7E3-7E8E-AAAE-91AB-0E997369120E}"/>
          </ac:spMkLst>
        </pc:spChg>
        <pc:spChg chg="add mod">
          <ac:chgData name="松浦英宗" userId="9b03fd3a-662f-49ff-9af1-1b93cf7aab22" providerId="ADAL" clId="{56E9DFAE-DDAD-4FCA-8AED-56B2D15DB479}" dt="2026-02-07T02:36:39.266" v="19526" actId="2711"/>
          <ac:spMkLst>
            <pc:docMk/>
            <pc:sldMk cId="177997972" sldId="6053"/>
            <ac:spMk id="4" creationId="{5BDF6322-6F9F-37A6-AB03-AC93BAECFA50}"/>
          </ac:spMkLst>
        </pc:spChg>
        <pc:spChg chg="add mod">
          <ac:chgData name="松浦英宗" userId="9b03fd3a-662f-49ff-9af1-1b93cf7aab22" providerId="ADAL" clId="{56E9DFAE-DDAD-4FCA-8AED-56B2D15DB479}" dt="2026-02-07T02:36:39.266" v="19526" actId="2711"/>
          <ac:spMkLst>
            <pc:docMk/>
            <pc:sldMk cId="177997972" sldId="6053"/>
            <ac:spMk id="6" creationId="{8502EE2F-18CA-7BD7-2462-42EA41C90EC3}"/>
          </ac:spMkLst>
        </pc:spChg>
        <pc:spChg chg="add del mod">
          <ac:chgData name="松浦英宗" userId="9b03fd3a-662f-49ff-9af1-1b93cf7aab22" providerId="ADAL" clId="{56E9DFAE-DDAD-4FCA-8AED-56B2D15DB479}" dt="2026-02-07T01:12:11.078" v="17177" actId="478"/>
          <ac:spMkLst>
            <pc:docMk/>
            <pc:sldMk cId="177997972" sldId="6053"/>
            <ac:spMk id="7" creationId="{C4DC2081-CDC0-437F-3D54-A49D9AFF77B4}"/>
          </ac:spMkLst>
        </pc:spChg>
        <pc:spChg chg="mod">
          <ac:chgData name="松浦英宗" userId="9b03fd3a-662f-49ff-9af1-1b93cf7aab22" providerId="ADAL" clId="{56E9DFAE-DDAD-4FCA-8AED-56B2D15DB479}" dt="2026-02-07T02:36:39.266" v="19526" actId="2711"/>
          <ac:spMkLst>
            <pc:docMk/>
            <pc:sldMk cId="177997972" sldId="6053"/>
            <ac:spMk id="11" creationId="{05EE591A-F6D2-68F0-0C81-E0B81141DBC9}"/>
          </ac:spMkLst>
        </pc:spChg>
        <pc:spChg chg="mod">
          <ac:chgData name="松浦英宗" userId="9b03fd3a-662f-49ff-9af1-1b93cf7aab22" providerId="ADAL" clId="{56E9DFAE-DDAD-4FCA-8AED-56B2D15DB479}" dt="2026-02-07T02:36:39.266" v="19526" actId="2711"/>
          <ac:spMkLst>
            <pc:docMk/>
            <pc:sldMk cId="177997972" sldId="6053"/>
            <ac:spMk id="12" creationId="{CB8E8D57-D82C-4089-5277-878F3FE956FF}"/>
          </ac:spMkLst>
        </pc:spChg>
        <pc:spChg chg="mod">
          <ac:chgData name="松浦英宗" userId="9b03fd3a-662f-49ff-9af1-1b93cf7aab22" providerId="ADAL" clId="{56E9DFAE-DDAD-4FCA-8AED-56B2D15DB479}" dt="2026-02-07T02:36:39.266" v="19526" actId="2711"/>
          <ac:spMkLst>
            <pc:docMk/>
            <pc:sldMk cId="177997972" sldId="6053"/>
            <ac:spMk id="15" creationId="{60C79A41-7B6B-12FA-2498-4E3C8CACA297}"/>
          </ac:spMkLst>
        </pc:spChg>
        <pc:spChg chg="mod">
          <ac:chgData name="松浦英宗" userId="9b03fd3a-662f-49ff-9af1-1b93cf7aab22" providerId="ADAL" clId="{56E9DFAE-DDAD-4FCA-8AED-56B2D15DB479}" dt="2026-02-07T02:37:21.321" v="19529" actId="2711"/>
          <ac:spMkLst>
            <pc:docMk/>
            <pc:sldMk cId="177997972" sldId="6053"/>
            <ac:spMk id="16" creationId="{21FB8E6F-5FD7-F08D-C0DA-304F89D000E4}"/>
          </ac:spMkLst>
        </pc:spChg>
        <pc:spChg chg="mod">
          <ac:chgData name="松浦英宗" userId="9b03fd3a-662f-49ff-9af1-1b93cf7aab22" providerId="ADAL" clId="{56E9DFAE-DDAD-4FCA-8AED-56B2D15DB479}" dt="2026-02-07T01:17:40.618" v="17353" actId="20577"/>
          <ac:spMkLst>
            <pc:docMk/>
            <pc:sldMk cId="177997972" sldId="6053"/>
            <ac:spMk id="19" creationId="{782C0F8E-7986-6FB9-4BA5-0A9D13FF3CA0}"/>
          </ac:spMkLst>
        </pc:spChg>
        <pc:spChg chg="mod">
          <ac:chgData name="松浦英宗" userId="9b03fd3a-662f-49ff-9af1-1b93cf7aab22" providerId="ADAL" clId="{56E9DFAE-DDAD-4FCA-8AED-56B2D15DB479}" dt="2026-02-07T01:17:43.238" v="17355"/>
          <ac:spMkLst>
            <pc:docMk/>
            <pc:sldMk cId="177997972" sldId="6053"/>
            <ac:spMk id="20" creationId="{1C0545D5-C26E-C844-28E1-D98112ED52CA}"/>
          </ac:spMkLst>
        </pc:spChg>
        <pc:spChg chg="mod">
          <ac:chgData name="松浦英宗" userId="9b03fd3a-662f-49ff-9af1-1b93cf7aab22" providerId="ADAL" clId="{56E9DFAE-DDAD-4FCA-8AED-56B2D15DB479}" dt="2026-02-07T01:17:50.396" v="17368" actId="20577"/>
          <ac:spMkLst>
            <pc:docMk/>
            <pc:sldMk cId="177997972" sldId="6053"/>
            <ac:spMk id="23" creationId="{01919AEA-7B33-05DC-89E0-D86E2D708D75}"/>
          </ac:spMkLst>
        </pc:spChg>
        <pc:spChg chg="mod">
          <ac:chgData name="松浦英宗" userId="9b03fd3a-662f-49ff-9af1-1b93cf7aab22" providerId="ADAL" clId="{56E9DFAE-DDAD-4FCA-8AED-56B2D15DB479}" dt="2026-02-07T02:36:39.266" v="19526" actId="2711"/>
          <ac:spMkLst>
            <pc:docMk/>
            <pc:sldMk cId="177997972" sldId="6053"/>
            <ac:spMk id="24" creationId="{2EF51DF3-9A22-6A8C-5D09-355E37CF2C2C}"/>
          </ac:spMkLst>
        </pc:spChg>
        <pc:spChg chg="mod">
          <ac:chgData name="松浦英宗" userId="9b03fd3a-662f-49ff-9af1-1b93cf7aab22" providerId="ADAL" clId="{56E9DFAE-DDAD-4FCA-8AED-56B2D15DB479}" dt="2026-02-07T02:36:39.266" v="19526" actId="2711"/>
          <ac:spMkLst>
            <pc:docMk/>
            <pc:sldMk cId="177997972" sldId="6053"/>
            <ac:spMk id="27" creationId="{07F5BFD5-B100-354D-1A65-8F002131F758}"/>
          </ac:spMkLst>
        </pc:spChg>
        <pc:spChg chg="del mod">
          <ac:chgData name="松浦英宗" userId="9b03fd3a-662f-49ff-9af1-1b93cf7aab22" providerId="ADAL" clId="{56E9DFAE-DDAD-4FCA-8AED-56B2D15DB479}" dt="2026-02-06T13:04:07.765" v="16098" actId="21"/>
          <ac:spMkLst>
            <pc:docMk/>
            <pc:sldMk cId="177997972" sldId="6053"/>
            <ac:spMk id="27" creationId="{198FD7E3-7E8E-AAAE-91AB-0E997369120E}"/>
          </ac:spMkLst>
        </pc:spChg>
        <pc:spChg chg="add del mod">
          <ac:chgData name="松浦英宗" userId="9b03fd3a-662f-49ff-9af1-1b93cf7aab22" providerId="ADAL" clId="{56E9DFAE-DDAD-4FCA-8AED-56B2D15DB479}" dt="2026-02-06T13:04:13.939" v="16102" actId="478"/>
          <ac:spMkLst>
            <pc:docMk/>
            <pc:sldMk cId="177997972" sldId="6053"/>
            <ac:spMk id="28" creationId="{87A94C5F-7C26-4396-AF77-D0EC6FC3EB1F}"/>
          </ac:spMkLst>
        </pc:spChg>
        <pc:spChg chg="mod">
          <ac:chgData name="松浦英宗" userId="9b03fd3a-662f-49ff-9af1-1b93cf7aab22" providerId="ADAL" clId="{56E9DFAE-DDAD-4FCA-8AED-56B2D15DB479}" dt="2026-02-07T01:18:02.916" v="17387"/>
          <ac:spMkLst>
            <pc:docMk/>
            <pc:sldMk cId="177997972" sldId="6053"/>
            <ac:spMk id="28" creationId="{8BBB497D-C575-1D5F-8BC7-AFAB8E127FC3}"/>
          </ac:spMkLst>
        </pc:spChg>
        <pc:spChg chg="add mod">
          <ac:chgData name="松浦英宗" userId="9b03fd3a-662f-49ff-9af1-1b93cf7aab22" providerId="ADAL" clId="{56E9DFAE-DDAD-4FCA-8AED-56B2D15DB479}" dt="2026-02-07T02:36:39.266" v="19526" actId="2711"/>
          <ac:spMkLst>
            <pc:docMk/>
            <pc:sldMk cId="177997972" sldId="6053"/>
            <ac:spMk id="29" creationId="{25C36137-0482-7D4A-77A3-21F0BC6DE63C}"/>
          </ac:spMkLst>
        </pc:spChg>
        <pc:spChg chg="add del mod">
          <ac:chgData name="松浦英宗" userId="9b03fd3a-662f-49ff-9af1-1b93cf7aab22" providerId="ADAL" clId="{56E9DFAE-DDAD-4FCA-8AED-56B2D15DB479}" dt="2026-02-06T13:04:13.939" v="16102" actId="478"/>
          <ac:spMkLst>
            <pc:docMk/>
            <pc:sldMk cId="177997972" sldId="6053"/>
            <ac:spMk id="30" creationId="{8018594E-D8FA-4A48-80E3-92A3A17FA2C9}"/>
          </ac:spMkLst>
        </pc:spChg>
        <pc:grpChg chg="add mod">
          <ac:chgData name="松浦英宗" userId="9b03fd3a-662f-49ff-9af1-1b93cf7aab22" providerId="ADAL" clId="{56E9DFAE-DDAD-4FCA-8AED-56B2D15DB479}" dt="2026-02-07T01:50:26.635" v="17897" actId="164"/>
          <ac:grpSpMkLst>
            <pc:docMk/>
            <pc:sldMk cId="177997972" sldId="6053"/>
            <ac:grpSpMk id="5" creationId="{25854800-D8D0-F0AD-EF57-1F8FEF408F62}"/>
          </ac:grpSpMkLst>
        </pc:grpChg>
        <pc:grpChg chg="add del mod">
          <ac:chgData name="松浦英宗" userId="9b03fd3a-662f-49ff-9af1-1b93cf7aab22" providerId="ADAL" clId="{56E9DFAE-DDAD-4FCA-8AED-56B2D15DB479}" dt="2026-02-06T13:04:11.395" v="16101" actId="478"/>
          <ac:grpSpMkLst>
            <pc:docMk/>
            <pc:sldMk cId="177997972" sldId="6053"/>
            <ac:grpSpMk id="5" creationId="{9DAB394A-D1AD-A24F-84DD-38EDC90787F1}"/>
          </ac:grpSpMkLst>
        </pc:grpChg>
        <pc:grpChg chg="del mod">
          <ac:chgData name="松浦英宗" userId="9b03fd3a-662f-49ff-9af1-1b93cf7aab22" providerId="ADAL" clId="{56E9DFAE-DDAD-4FCA-8AED-56B2D15DB479}" dt="2026-02-06T13:04:13.939" v="16102" actId="478"/>
          <ac:grpSpMkLst>
            <pc:docMk/>
            <pc:sldMk cId="177997972" sldId="6053"/>
            <ac:grpSpMk id="9" creationId="{62312CB0-3C4F-055F-36D0-F058331CC6AF}"/>
          </ac:grpSpMkLst>
        </pc:grpChg>
        <pc:grpChg chg="add mod">
          <ac:chgData name="松浦英宗" userId="9b03fd3a-662f-49ff-9af1-1b93cf7aab22" providerId="ADAL" clId="{56E9DFAE-DDAD-4FCA-8AED-56B2D15DB479}" dt="2026-02-07T01:50:26.635" v="17897" actId="164"/>
          <ac:grpSpMkLst>
            <pc:docMk/>
            <pc:sldMk cId="177997972" sldId="6053"/>
            <ac:grpSpMk id="10" creationId="{B276CB29-6AF4-C2A1-4B5E-94CF0519C44B}"/>
          </ac:grpSpMkLst>
        </pc:grpChg>
        <pc:grpChg chg="del">
          <ac:chgData name="松浦英宗" userId="9b03fd3a-662f-49ff-9af1-1b93cf7aab22" providerId="ADAL" clId="{56E9DFAE-DDAD-4FCA-8AED-56B2D15DB479}" dt="2026-02-06T13:04:07.765" v="16098" actId="21"/>
          <ac:grpSpMkLst>
            <pc:docMk/>
            <pc:sldMk cId="177997972" sldId="6053"/>
            <ac:grpSpMk id="10" creationId="{BA002143-9DCA-C316-7B4F-0DC684E4CFBD}"/>
          </ac:grpSpMkLst>
        </pc:grpChg>
        <pc:grpChg chg="add mod">
          <ac:chgData name="松浦英宗" userId="9b03fd3a-662f-49ff-9af1-1b93cf7aab22" providerId="ADAL" clId="{56E9DFAE-DDAD-4FCA-8AED-56B2D15DB479}" dt="2026-02-07T01:50:26.635" v="17897" actId="164"/>
          <ac:grpSpMkLst>
            <pc:docMk/>
            <pc:sldMk cId="177997972" sldId="6053"/>
            <ac:grpSpMk id="14" creationId="{A4FA7E6A-041C-1523-ECFA-2BB661E201CC}"/>
          </ac:grpSpMkLst>
        </pc:grpChg>
        <pc:grpChg chg="add mod">
          <ac:chgData name="松浦英宗" userId="9b03fd3a-662f-49ff-9af1-1b93cf7aab22" providerId="ADAL" clId="{56E9DFAE-DDAD-4FCA-8AED-56B2D15DB479}" dt="2026-02-07T01:50:26.635" v="17897" actId="164"/>
          <ac:grpSpMkLst>
            <pc:docMk/>
            <pc:sldMk cId="177997972" sldId="6053"/>
            <ac:grpSpMk id="18" creationId="{97C672D9-9D50-FECB-50E4-6452D66ABF79}"/>
          </ac:grpSpMkLst>
        </pc:grpChg>
        <pc:grpChg chg="add mod">
          <ac:chgData name="松浦英宗" userId="9b03fd3a-662f-49ff-9af1-1b93cf7aab22" providerId="ADAL" clId="{56E9DFAE-DDAD-4FCA-8AED-56B2D15DB479}" dt="2026-02-07T01:50:26.635" v="17897" actId="164"/>
          <ac:grpSpMkLst>
            <pc:docMk/>
            <pc:sldMk cId="177997972" sldId="6053"/>
            <ac:grpSpMk id="22" creationId="{61C49E64-42B0-849D-90A7-E83CC55EDEBE}"/>
          </ac:grpSpMkLst>
        </pc:grpChg>
        <pc:grpChg chg="add mod">
          <ac:chgData name="松浦英宗" userId="9b03fd3a-662f-49ff-9af1-1b93cf7aab22" providerId="ADAL" clId="{56E9DFAE-DDAD-4FCA-8AED-56B2D15DB479}" dt="2026-02-07T01:50:26.635" v="17897" actId="164"/>
          <ac:grpSpMkLst>
            <pc:docMk/>
            <pc:sldMk cId="177997972" sldId="6053"/>
            <ac:grpSpMk id="26" creationId="{98D21776-96FD-814C-BAFD-186F5CE83C52}"/>
          </ac:grpSpMkLst>
        </pc:grpChg>
        <pc:grpChg chg="add mod">
          <ac:chgData name="松浦英宗" userId="9b03fd3a-662f-49ff-9af1-1b93cf7aab22" providerId="ADAL" clId="{56E9DFAE-DDAD-4FCA-8AED-56B2D15DB479}" dt="2026-02-07T01:50:26.635" v="17897" actId="164"/>
          <ac:grpSpMkLst>
            <pc:docMk/>
            <pc:sldMk cId="177997972" sldId="6053"/>
            <ac:grpSpMk id="30" creationId="{5D8B1AE0-0A31-5E25-889F-709691138A6E}"/>
          </ac:grpSpMkLst>
        </pc:grpChg>
        <pc:cxnChg chg="add mod">
          <ac:chgData name="松浦英宗" userId="9b03fd3a-662f-49ff-9af1-1b93cf7aab22" providerId="ADAL" clId="{56E9DFAE-DDAD-4FCA-8AED-56B2D15DB479}" dt="2026-02-07T01:50:26.635" v="17897" actId="164"/>
          <ac:cxnSpMkLst>
            <pc:docMk/>
            <pc:sldMk cId="177997972" sldId="6053"/>
            <ac:cxnSpMk id="8" creationId="{457C0F03-B4B5-1109-7720-D7F8F4AF99F5}"/>
          </ac:cxnSpMkLst>
        </pc:cxnChg>
        <pc:cxnChg chg="add mod">
          <ac:chgData name="松浦英宗" userId="9b03fd3a-662f-49ff-9af1-1b93cf7aab22" providerId="ADAL" clId="{56E9DFAE-DDAD-4FCA-8AED-56B2D15DB479}" dt="2026-02-07T01:50:26.635" v="17897" actId="164"/>
          <ac:cxnSpMkLst>
            <pc:docMk/>
            <pc:sldMk cId="177997972" sldId="6053"/>
            <ac:cxnSpMk id="13" creationId="{ED09F75E-FD89-A736-BA7D-2C03F893DA8B}"/>
          </ac:cxnSpMkLst>
        </pc:cxnChg>
        <pc:cxnChg chg="add mod">
          <ac:chgData name="松浦英宗" userId="9b03fd3a-662f-49ff-9af1-1b93cf7aab22" providerId="ADAL" clId="{56E9DFAE-DDAD-4FCA-8AED-56B2D15DB479}" dt="2026-02-07T01:50:26.635" v="17897" actId="164"/>
          <ac:cxnSpMkLst>
            <pc:docMk/>
            <pc:sldMk cId="177997972" sldId="6053"/>
            <ac:cxnSpMk id="17" creationId="{AF415E08-9B42-364E-F0F9-0C947EADCB72}"/>
          </ac:cxnSpMkLst>
        </pc:cxnChg>
        <pc:cxnChg chg="add mod">
          <ac:chgData name="松浦英宗" userId="9b03fd3a-662f-49ff-9af1-1b93cf7aab22" providerId="ADAL" clId="{56E9DFAE-DDAD-4FCA-8AED-56B2D15DB479}" dt="2026-02-07T01:16:58.095" v="17301" actId="465"/>
          <ac:cxnSpMkLst>
            <pc:docMk/>
            <pc:sldMk cId="177997972" sldId="6053"/>
            <ac:cxnSpMk id="21" creationId="{6C6411C8-8743-CEAD-4255-F8394163979D}"/>
          </ac:cxnSpMkLst>
        </pc:cxnChg>
        <pc:cxnChg chg="add mod">
          <ac:chgData name="松浦英宗" userId="9b03fd3a-662f-49ff-9af1-1b93cf7aab22" providerId="ADAL" clId="{56E9DFAE-DDAD-4FCA-8AED-56B2D15DB479}" dt="2026-02-07T01:16:58.095" v="17301" actId="465"/>
          <ac:cxnSpMkLst>
            <pc:docMk/>
            <pc:sldMk cId="177997972" sldId="6053"/>
            <ac:cxnSpMk id="25" creationId="{F2B67CCF-F7E9-5EC0-9A8B-7876971CE9C0}"/>
          </ac:cxnSpMkLst>
        </pc:cxnChg>
      </pc:sldChg>
      <pc:sldChg chg="add del">
        <pc:chgData name="松浦英宗" userId="9b03fd3a-662f-49ff-9af1-1b93cf7aab22" providerId="ADAL" clId="{56E9DFAE-DDAD-4FCA-8AED-56B2D15DB479}" dt="2026-02-06T00:20:23.046" v="16096" actId="47"/>
        <pc:sldMkLst>
          <pc:docMk/>
          <pc:sldMk cId="918018543" sldId="6054"/>
        </pc:sldMkLst>
      </pc:sldChg>
      <pc:sldChg chg="addSp modSp add del mod">
        <pc:chgData name="松浦英宗" userId="9b03fd3a-662f-49ff-9af1-1b93cf7aab22" providerId="ADAL" clId="{56E9DFAE-DDAD-4FCA-8AED-56B2D15DB479}" dt="2026-02-07T06:21:44.436" v="20113" actId="47"/>
        <pc:sldMkLst>
          <pc:docMk/>
          <pc:sldMk cId="1117618782" sldId="6054"/>
        </pc:sldMkLst>
        <pc:spChg chg="add mod">
          <ac:chgData name="松浦英宗" userId="9b03fd3a-662f-49ff-9af1-1b93cf7aab22" providerId="ADAL" clId="{56E9DFAE-DDAD-4FCA-8AED-56B2D15DB479}" dt="2026-02-07T01:19:55.732" v="17460" actId="1076"/>
          <ac:spMkLst>
            <pc:docMk/>
            <pc:sldMk cId="1117618782" sldId="6054"/>
            <ac:spMk id="2" creationId="{C7105FBF-A5AC-0EA3-D8AE-1C563886CFC3}"/>
          </ac:spMkLst>
        </pc:spChg>
        <pc:spChg chg="mod">
          <ac:chgData name="松浦英宗" userId="9b03fd3a-662f-49ff-9af1-1b93cf7aab22" providerId="ADAL" clId="{56E9DFAE-DDAD-4FCA-8AED-56B2D15DB479}" dt="2026-02-07T02:37:37.490" v="19531" actId="2711"/>
          <ac:spMkLst>
            <pc:docMk/>
            <pc:sldMk cId="1117618782" sldId="6054"/>
            <ac:spMk id="4" creationId="{425BBB00-2815-F0F3-513C-772BC35E4D63}"/>
          </ac:spMkLst>
        </pc:spChg>
        <pc:spChg chg="mod">
          <ac:chgData name="松浦英宗" userId="9b03fd3a-662f-49ff-9af1-1b93cf7aab22" providerId="ADAL" clId="{56E9DFAE-DDAD-4FCA-8AED-56B2D15DB479}" dt="2026-02-07T02:37:37.490" v="19531" actId="2711"/>
          <ac:spMkLst>
            <pc:docMk/>
            <pc:sldMk cId="1117618782" sldId="6054"/>
            <ac:spMk id="5" creationId="{A709F6BC-D8C4-34CE-1325-4BBFAB8EC70E}"/>
          </ac:spMkLst>
        </pc:spChg>
        <pc:spChg chg="mod">
          <ac:chgData name="松浦英宗" userId="9b03fd3a-662f-49ff-9af1-1b93cf7aab22" providerId="ADAL" clId="{56E9DFAE-DDAD-4FCA-8AED-56B2D15DB479}" dt="2026-02-07T02:37:37.490" v="19531" actId="2711"/>
          <ac:spMkLst>
            <pc:docMk/>
            <pc:sldMk cId="1117618782" sldId="6054"/>
            <ac:spMk id="6" creationId="{22406C8B-2230-8D2E-0FC5-786E3FC788F4}"/>
          </ac:spMkLst>
        </pc:spChg>
        <pc:spChg chg="mod">
          <ac:chgData name="松浦英宗" userId="9b03fd3a-662f-49ff-9af1-1b93cf7aab22" providerId="ADAL" clId="{56E9DFAE-DDAD-4FCA-8AED-56B2D15DB479}" dt="2026-02-07T02:37:37.490" v="19531" actId="2711"/>
          <ac:spMkLst>
            <pc:docMk/>
            <pc:sldMk cId="1117618782" sldId="6054"/>
            <ac:spMk id="8" creationId="{73E61783-F164-A7AF-5E4B-6616749FD41C}"/>
          </ac:spMkLst>
        </pc:spChg>
        <pc:spChg chg="mod">
          <ac:chgData name="松浦英宗" userId="9b03fd3a-662f-49ff-9af1-1b93cf7aab22" providerId="ADAL" clId="{56E9DFAE-DDAD-4FCA-8AED-56B2D15DB479}" dt="2026-02-07T02:37:37.490" v="19531" actId="2711"/>
          <ac:spMkLst>
            <pc:docMk/>
            <pc:sldMk cId="1117618782" sldId="6054"/>
            <ac:spMk id="9" creationId="{8566E802-1A66-3DA8-F222-6F2B9F6133CD}"/>
          </ac:spMkLst>
        </pc:spChg>
        <pc:spChg chg="mod">
          <ac:chgData name="松浦英宗" userId="9b03fd3a-662f-49ff-9af1-1b93cf7aab22" providerId="ADAL" clId="{56E9DFAE-DDAD-4FCA-8AED-56B2D15DB479}" dt="2026-02-07T02:37:37.490" v="19531" actId="2711"/>
          <ac:spMkLst>
            <pc:docMk/>
            <pc:sldMk cId="1117618782" sldId="6054"/>
            <ac:spMk id="11" creationId="{623C664F-47DE-9A1C-98AF-D02E08C26B62}"/>
          </ac:spMkLst>
        </pc:spChg>
        <pc:spChg chg="mod">
          <ac:chgData name="松浦英宗" userId="9b03fd3a-662f-49ff-9af1-1b93cf7aab22" providerId="ADAL" clId="{56E9DFAE-DDAD-4FCA-8AED-56B2D15DB479}" dt="2026-02-07T02:37:37.490" v="19531" actId="2711"/>
          <ac:spMkLst>
            <pc:docMk/>
            <pc:sldMk cId="1117618782" sldId="6054"/>
            <ac:spMk id="12" creationId="{F9DE705A-B3DD-3FEE-813F-178C5082C9F7}"/>
          </ac:spMkLst>
        </pc:spChg>
        <pc:spChg chg="mod">
          <ac:chgData name="松浦英宗" userId="9b03fd3a-662f-49ff-9af1-1b93cf7aab22" providerId="ADAL" clId="{56E9DFAE-DDAD-4FCA-8AED-56B2D15DB479}" dt="2026-02-07T02:37:37.490" v="19531" actId="2711"/>
          <ac:spMkLst>
            <pc:docMk/>
            <pc:sldMk cId="1117618782" sldId="6054"/>
            <ac:spMk id="14" creationId="{523328CC-39DE-B430-6B5F-5A5B6C61E74A}"/>
          </ac:spMkLst>
        </pc:spChg>
        <pc:spChg chg="mod">
          <ac:chgData name="松浦英宗" userId="9b03fd3a-662f-49ff-9af1-1b93cf7aab22" providerId="ADAL" clId="{56E9DFAE-DDAD-4FCA-8AED-56B2D15DB479}" dt="2026-02-07T01:28:17.139" v="17633" actId="20577"/>
          <ac:spMkLst>
            <pc:docMk/>
            <pc:sldMk cId="1117618782" sldId="6054"/>
            <ac:spMk id="15" creationId="{795BE54B-1A23-4947-D9E1-A6050F9DC332}"/>
          </ac:spMkLst>
        </pc:spChg>
        <pc:spChg chg="mod">
          <ac:chgData name="松浦英宗" userId="9b03fd3a-662f-49ff-9af1-1b93cf7aab22" providerId="ADAL" clId="{56E9DFAE-DDAD-4FCA-8AED-56B2D15DB479}" dt="2026-02-07T01:21:54.790" v="17578" actId="20577"/>
          <ac:spMkLst>
            <pc:docMk/>
            <pc:sldMk cId="1117618782" sldId="6054"/>
            <ac:spMk id="17" creationId="{C4ACAA8A-75BF-F4F2-A806-B5383F3E1213}"/>
          </ac:spMkLst>
        </pc:spChg>
        <pc:spChg chg="mod">
          <ac:chgData name="松浦英宗" userId="9b03fd3a-662f-49ff-9af1-1b93cf7aab22" providerId="ADAL" clId="{56E9DFAE-DDAD-4FCA-8AED-56B2D15DB479}" dt="2026-02-07T02:37:37.490" v="19531" actId="2711"/>
          <ac:spMkLst>
            <pc:docMk/>
            <pc:sldMk cId="1117618782" sldId="6054"/>
            <ac:spMk id="18" creationId="{6C9CED7A-54B9-19D5-7057-FF45650833DD}"/>
          </ac:spMkLst>
        </pc:spChg>
        <pc:spChg chg="mod">
          <ac:chgData name="松浦英宗" userId="9b03fd3a-662f-49ff-9af1-1b93cf7aab22" providerId="ADAL" clId="{56E9DFAE-DDAD-4FCA-8AED-56B2D15DB479}" dt="2026-02-07T02:37:37.490" v="19531" actId="2711"/>
          <ac:spMkLst>
            <pc:docMk/>
            <pc:sldMk cId="1117618782" sldId="6054"/>
            <ac:spMk id="20" creationId="{E9B18376-E24E-2205-3FD9-BE42C14BC69F}"/>
          </ac:spMkLst>
        </pc:spChg>
        <pc:spChg chg="mod">
          <ac:chgData name="松浦英宗" userId="9b03fd3a-662f-49ff-9af1-1b93cf7aab22" providerId="ADAL" clId="{56E9DFAE-DDAD-4FCA-8AED-56B2D15DB479}" dt="2026-02-07T01:22:07.266" v="17597"/>
          <ac:spMkLst>
            <pc:docMk/>
            <pc:sldMk cId="1117618782" sldId="6054"/>
            <ac:spMk id="21" creationId="{6FACDBFE-9F3C-F227-EB3E-A3761A9F4B0B}"/>
          </ac:spMkLst>
        </pc:spChg>
        <pc:grpChg chg="add mod">
          <ac:chgData name="松浦英宗" userId="9b03fd3a-662f-49ff-9af1-1b93cf7aab22" providerId="ADAL" clId="{56E9DFAE-DDAD-4FCA-8AED-56B2D15DB479}" dt="2026-02-07T01:20:50.248" v="17490" actId="164"/>
          <ac:grpSpMkLst>
            <pc:docMk/>
            <pc:sldMk cId="1117618782" sldId="6054"/>
            <ac:grpSpMk id="3" creationId="{ADA445C0-50F6-6318-BCE9-99C0F64C12BA}"/>
          </ac:grpSpMkLst>
        </pc:grpChg>
        <pc:grpChg chg="add mod">
          <ac:chgData name="松浦英宗" userId="9b03fd3a-662f-49ff-9af1-1b93cf7aab22" providerId="ADAL" clId="{56E9DFAE-DDAD-4FCA-8AED-56B2D15DB479}" dt="2026-02-07T01:20:50.248" v="17490" actId="164"/>
          <ac:grpSpMkLst>
            <pc:docMk/>
            <pc:sldMk cId="1117618782" sldId="6054"/>
            <ac:grpSpMk id="7" creationId="{5CAA6A54-845A-3850-5998-9E97EB000ECC}"/>
          </ac:grpSpMkLst>
        </pc:grpChg>
        <pc:grpChg chg="add mod">
          <ac:chgData name="松浦英宗" userId="9b03fd3a-662f-49ff-9af1-1b93cf7aab22" providerId="ADAL" clId="{56E9DFAE-DDAD-4FCA-8AED-56B2D15DB479}" dt="2026-02-07T01:20:50.248" v="17490" actId="164"/>
          <ac:grpSpMkLst>
            <pc:docMk/>
            <pc:sldMk cId="1117618782" sldId="6054"/>
            <ac:grpSpMk id="10" creationId="{C0D67568-AB9B-0D51-C2B3-2298BD574905}"/>
          </ac:grpSpMkLst>
        </pc:grpChg>
        <pc:grpChg chg="add mod">
          <ac:chgData name="松浦英宗" userId="9b03fd3a-662f-49ff-9af1-1b93cf7aab22" providerId="ADAL" clId="{56E9DFAE-DDAD-4FCA-8AED-56B2D15DB479}" dt="2026-02-07T01:20:50.248" v="17490" actId="164"/>
          <ac:grpSpMkLst>
            <pc:docMk/>
            <pc:sldMk cId="1117618782" sldId="6054"/>
            <ac:grpSpMk id="13" creationId="{747031B8-6870-9122-01EE-6813E923A94D}"/>
          </ac:grpSpMkLst>
        </pc:grpChg>
        <pc:grpChg chg="add mod">
          <ac:chgData name="松浦英宗" userId="9b03fd3a-662f-49ff-9af1-1b93cf7aab22" providerId="ADAL" clId="{56E9DFAE-DDAD-4FCA-8AED-56B2D15DB479}" dt="2026-02-07T01:20:50.248" v="17490" actId="164"/>
          <ac:grpSpMkLst>
            <pc:docMk/>
            <pc:sldMk cId="1117618782" sldId="6054"/>
            <ac:grpSpMk id="16" creationId="{35C3047A-945F-9B3E-8851-643DE5FCF11B}"/>
          </ac:grpSpMkLst>
        </pc:grpChg>
        <pc:grpChg chg="add mod">
          <ac:chgData name="松浦英宗" userId="9b03fd3a-662f-49ff-9af1-1b93cf7aab22" providerId="ADAL" clId="{56E9DFAE-DDAD-4FCA-8AED-56B2D15DB479}" dt="2026-02-07T01:20:50.248" v="17490" actId="164"/>
          <ac:grpSpMkLst>
            <pc:docMk/>
            <pc:sldMk cId="1117618782" sldId="6054"/>
            <ac:grpSpMk id="19" creationId="{A3B7BCFE-F294-7F07-6AA3-A7A8DCC244B7}"/>
          </ac:grpSpMkLst>
        </pc:grpChg>
        <pc:grpChg chg="add mod">
          <ac:chgData name="松浦英宗" userId="9b03fd3a-662f-49ff-9af1-1b93cf7aab22" providerId="ADAL" clId="{56E9DFAE-DDAD-4FCA-8AED-56B2D15DB479}" dt="2026-02-07T01:21:00.578" v="17506" actId="1038"/>
          <ac:grpSpMkLst>
            <pc:docMk/>
            <pc:sldMk cId="1117618782" sldId="6054"/>
            <ac:grpSpMk id="22" creationId="{BB9100FD-39ED-CEEA-F6F9-94EFA03FD009}"/>
          </ac:grpSpMkLst>
        </pc:grpChg>
      </pc:sldChg>
      <pc:sldChg chg="addSp modSp add del mod">
        <pc:chgData name="松浦英宗" userId="9b03fd3a-662f-49ff-9af1-1b93cf7aab22" providerId="ADAL" clId="{56E9DFAE-DDAD-4FCA-8AED-56B2D15DB479}" dt="2026-02-07T01:12:05.320" v="17175" actId="47"/>
        <pc:sldMkLst>
          <pc:docMk/>
          <pc:sldMk cId="4206688282" sldId="6054"/>
        </pc:sldMkLst>
        <pc:spChg chg="add mod">
          <ac:chgData name="松浦英宗" userId="9b03fd3a-662f-49ff-9af1-1b93cf7aab22" providerId="ADAL" clId="{56E9DFAE-DDAD-4FCA-8AED-56B2D15DB479}" dt="2026-02-06T13:08:01.528" v="16266" actId="20577"/>
          <ac:spMkLst>
            <pc:docMk/>
            <pc:sldMk cId="4206688282" sldId="6054"/>
            <ac:spMk id="2" creationId="{91BBD5E5-C6B1-8C1D-6E3A-784C388F2FC5}"/>
          </ac:spMkLst>
        </pc:spChg>
        <pc:spChg chg="mod">
          <ac:chgData name="松浦英宗" userId="9b03fd3a-662f-49ff-9af1-1b93cf7aab22" providerId="ADAL" clId="{56E9DFAE-DDAD-4FCA-8AED-56B2D15DB479}" dt="2026-02-06T13:07:26.257" v="16225" actId="207"/>
          <ac:spMkLst>
            <pc:docMk/>
            <pc:sldMk cId="4206688282" sldId="6054"/>
            <ac:spMk id="3" creationId="{B7A998BD-2A2A-9382-CEBD-E16F264C8641}"/>
          </ac:spMkLst>
        </pc:spChg>
        <pc:spChg chg="add mod">
          <ac:chgData name="松浦英宗" userId="9b03fd3a-662f-49ff-9af1-1b93cf7aab22" providerId="ADAL" clId="{56E9DFAE-DDAD-4FCA-8AED-56B2D15DB479}" dt="2026-02-06T13:07:52.861" v="16237" actId="20577"/>
          <ac:spMkLst>
            <pc:docMk/>
            <pc:sldMk cId="4206688282" sldId="6054"/>
            <ac:spMk id="4" creationId="{4C862C0E-A66C-846E-BC32-6EEEA4799CFD}"/>
          </ac:spMkLst>
        </pc:spChg>
      </pc:sldChg>
      <pc:sldChg chg="addSp modSp add del mod ord">
        <pc:chgData name="松浦英宗" userId="9b03fd3a-662f-49ff-9af1-1b93cf7aab22" providerId="ADAL" clId="{56E9DFAE-DDAD-4FCA-8AED-56B2D15DB479}" dt="2026-02-07T01:12:05.320" v="17175" actId="47"/>
        <pc:sldMkLst>
          <pc:docMk/>
          <pc:sldMk cId="1970621613" sldId="6055"/>
        </pc:sldMkLst>
        <pc:spChg chg="add mod ord">
          <ac:chgData name="松浦英宗" userId="9b03fd3a-662f-49ff-9af1-1b93cf7aab22" providerId="ADAL" clId="{56E9DFAE-DDAD-4FCA-8AED-56B2D15DB479}" dt="2026-02-06T13:09:15.537" v="16269" actId="207"/>
          <ac:spMkLst>
            <pc:docMk/>
            <pc:sldMk cId="1970621613" sldId="6055"/>
            <ac:spMk id="2" creationId="{92CA115A-9DC7-DFAA-D610-8B7B074320E4}"/>
          </ac:spMkLst>
        </pc:spChg>
        <pc:spChg chg="mod">
          <ac:chgData name="松浦英宗" userId="9b03fd3a-662f-49ff-9af1-1b93cf7aab22" providerId="ADAL" clId="{56E9DFAE-DDAD-4FCA-8AED-56B2D15DB479}" dt="2026-02-06T13:11:12.993" v="16458" actId="14100"/>
          <ac:spMkLst>
            <pc:docMk/>
            <pc:sldMk cId="1970621613" sldId="6055"/>
            <ac:spMk id="3" creationId="{1A37EC95-530E-93D0-EA47-543E851516D7}"/>
          </ac:spMkLst>
        </pc:spChg>
        <pc:spChg chg="add mod">
          <ac:chgData name="松浦英宗" userId="9b03fd3a-662f-49ff-9af1-1b93cf7aab22" providerId="ADAL" clId="{56E9DFAE-DDAD-4FCA-8AED-56B2D15DB479}" dt="2026-02-06T13:11:12.993" v="16458" actId="14100"/>
          <ac:spMkLst>
            <pc:docMk/>
            <pc:sldMk cId="1970621613" sldId="6055"/>
            <ac:spMk id="4" creationId="{E3246EB3-1C85-E4ED-30D8-0AC769EBB47B}"/>
          </ac:spMkLst>
        </pc:spChg>
        <pc:spChg chg="add mod">
          <ac:chgData name="松浦英宗" userId="9b03fd3a-662f-49ff-9af1-1b93cf7aab22" providerId="ADAL" clId="{56E9DFAE-DDAD-4FCA-8AED-56B2D15DB479}" dt="2026-02-06T13:22:18.888" v="16863" actId="207"/>
          <ac:spMkLst>
            <pc:docMk/>
            <pc:sldMk cId="1970621613" sldId="6055"/>
            <ac:spMk id="5" creationId="{CBD34FD9-213F-13DF-98E2-ABF1BB52BFCA}"/>
          </ac:spMkLst>
        </pc:spChg>
        <pc:spChg chg="add mod">
          <ac:chgData name="松浦英宗" userId="9b03fd3a-662f-49ff-9af1-1b93cf7aab22" providerId="ADAL" clId="{56E9DFAE-DDAD-4FCA-8AED-56B2D15DB479}" dt="2026-02-06T13:11:12.993" v="16458" actId="14100"/>
          <ac:spMkLst>
            <pc:docMk/>
            <pc:sldMk cId="1970621613" sldId="6055"/>
            <ac:spMk id="6" creationId="{636877CA-20E2-3CCC-B853-B2C230556B3E}"/>
          </ac:spMkLst>
        </pc:spChg>
        <pc:spChg chg="add mod">
          <ac:chgData name="松浦英宗" userId="9b03fd3a-662f-49ff-9af1-1b93cf7aab22" providerId="ADAL" clId="{56E9DFAE-DDAD-4FCA-8AED-56B2D15DB479}" dt="2026-02-06T13:22:27.371" v="16865" actId="207"/>
          <ac:spMkLst>
            <pc:docMk/>
            <pc:sldMk cId="1970621613" sldId="6055"/>
            <ac:spMk id="7" creationId="{B5CDF4A0-25C0-144D-C406-881306E7A4FB}"/>
          </ac:spMkLst>
        </pc:spChg>
        <pc:spChg chg="add mod">
          <ac:chgData name="松浦英宗" userId="9b03fd3a-662f-49ff-9af1-1b93cf7aab22" providerId="ADAL" clId="{56E9DFAE-DDAD-4FCA-8AED-56B2D15DB479}" dt="2026-02-06T13:10:39.836" v="16452" actId="1036"/>
          <ac:spMkLst>
            <pc:docMk/>
            <pc:sldMk cId="1970621613" sldId="6055"/>
            <ac:spMk id="9" creationId="{E74598FE-53B0-F6CE-F89A-1A2D98FAEF6C}"/>
          </ac:spMkLst>
        </pc:spChg>
        <pc:grpChg chg="add mod">
          <ac:chgData name="松浦英宗" userId="9b03fd3a-662f-49ff-9af1-1b93cf7aab22" providerId="ADAL" clId="{56E9DFAE-DDAD-4FCA-8AED-56B2D15DB479}" dt="2026-02-06T13:11:05.203" v="16457" actId="14100"/>
          <ac:grpSpMkLst>
            <pc:docMk/>
            <pc:sldMk cId="1970621613" sldId="6055"/>
            <ac:grpSpMk id="8" creationId="{2887D571-AEEB-A34C-0CEA-D2011828DB5D}"/>
          </ac:grpSpMkLst>
        </pc:grpChg>
      </pc:sldChg>
      <pc:sldChg chg="addSp delSp modSp add del mod ord">
        <pc:chgData name="松浦英宗" userId="9b03fd3a-662f-49ff-9af1-1b93cf7aab22" providerId="ADAL" clId="{56E9DFAE-DDAD-4FCA-8AED-56B2D15DB479}" dt="2026-02-07T06:21:44.436" v="20113" actId="47"/>
        <pc:sldMkLst>
          <pc:docMk/>
          <pc:sldMk cId="4211309919" sldId="6055"/>
        </pc:sldMkLst>
        <pc:spChg chg="add mod">
          <ac:chgData name="松浦英宗" userId="9b03fd3a-662f-49ff-9af1-1b93cf7aab22" providerId="ADAL" clId="{56E9DFAE-DDAD-4FCA-8AED-56B2D15DB479}" dt="2026-02-07T01:44:17.582" v="17773" actId="164"/>
          <ac:spMkLst>
            <pc:docMk/>
            <pc:sldMk cId="4211309919" sldId="6055"/>
            <ac:spMk id="2" creationId="{6C1973CC-366E-61EC-5F98-F1094740BB34}"/>
          </ac:spMkLst>
        </pc:spChg>
        <pc:spChg chg="add mod">
          <ac:chgData name="松浦英宗" userId="9b03fd3a-662f-49ff-9af1-1b93cf7aab22" providerId="ADAL" clId="{56E9DFAE-DDAD-4FCA-8AED-56B2D15DB479}" dt="2026-02-07T02:37:51.287" v="19532" actId="2711"/>
          <ac:spMkLst>
            <pc:docMk/>
            <pc:sldMk cId="4211309919" sldId="6055"/>
            <ac:spMk id="3" creationId="{930DC3BB-6A5E-DB79-E148-72823C0A6CAD}"/>
          </ac:spMkLst>
        </pc:spChg>
        <pc:spChg chg="del mod">
          <ac:chgData name="松浦英宗" userId="9b03fd3a-662f-49ff-9af1-1b93cf7aab22" providerId="ADAL" clId="{56E9DFAE-DDAD-4FCA-8AED-56B2D15DB479}" dt="2026-02-07T01:25:28.173" v="17599" actId="478"/>
          <ac:spMkLst>
            <pc:docMk/>
            <pc:sldMk cId="4211309919" sldId="6055"/>
            <ac:spMk id="6" creationId="{73525504-87E9-65A4-3D40-D2C101D72BA4}"/>
          </ac:spMkLst>
        </pc:spChg>
        <pc:spChg chg="mod">
          <ac:chgData name="松浦英宗" userId="9b03fd3a-662f-49ff-9af1-1b93cf7aab22" providerId="ADAL" clId="{56E9DFAE-DDAD-4FCA-8AED-56B2D15DB479}" dt="2026-02-07T01:44:32.781" v="17775" actId="207"/>
          <ac:spMkLst>
            <pc:docMk/>
            <pc:sldMk cId="4211309919" sldId="6055"/>
            <ac:spMk id="12" creationId="{4A79BA15-766E-3D53-97C5-273F2C82EBC2}"/>
          </ac:spMkLst>
        </pc:spChg>
        <pc:spChg chg="mod">
          <ac:chgData name="松浦英宗" userId="9b03fd3a-662f-49ff-9af1-1b93cf7aab22" providerId="ADAL" clId="{56E9DFAE-DDAD-4FCA-8AED-56B2D15DB479}" dt="2026-02-07T02:37:51.287" v="19532" actId="2711"/>
          <ac:spMkLst>
            <pc:docMk/>
            <pc:sldMk cId="4211309919" sldId="6055"/>
            <ac:spMk id="13" creationId="{C5489F89-3170-2276-0B3C-977742A5D894}"/>
          </ac:spMkLst>
        </pc:spChg>
        <pc:spChg chg="mod">
          <ac:chgData name="松浦英宗" userId="9b03fd3a-662f-49ff-9af1-1b93cf7aab22" providerId="ADAL" clId="{56E9DFAE-DDAD-4FCA-8AED-56B2D15DB479}" dt="2026-02-07T02:37:51.287" v="19532" actId="2711"/>
          <ac:spMkLst>
            <pc:docMk/>
            <pc:sldMk cId="4211309919" sldId="6055"/>
            <ac:spMk id="14" creationId="{41C82668-CF4B-4E3B-D235-C677B9C46B2D}"/>
          </ac:spMkLst>
        </pc:spChg>
        <pc:spChg chg="mod">
          <ac:chgData name="松浦英宗" userId="9b03fd3a-662f-49ff-9af1-1b93cf7aab22" providerId="ADAL" clId="{56E9DFAE-DDAD-4FCA-8AED-56B2D15DB479}" dt="2026-02-07T02:37:51.287" v="19532" actId="2711"/>
          <ac:spMkLst>
            <pc:docMk/>
            <pc:sldMk cId="4211309919" sldId="6055"/>
            <ac:spMk id="15" creationId="{1E8F58B4-022D-71F9-15F8-98384C507F48}"/>
          </ac:spMkLst>
        </pc:spChg>
        <pc:spChg chg="mod">
          <ac:chgData name="松浦英宗" userId="9b03fd3a-662f-49ff-9af1-1b93cf7aab22" providerId="ADAL" clId="{56E9DFAE-DDAD-4FCA-8AED-56B2D15DB479}" dt="2026-02-07T01:44:32.781" v="17775" actId="207"/>
          <ac:spMkLst>
            <pc:docMk/>
            <pc:sldMk cId="4211309919" sldId="6055"/>
            <ac:spMk id="16" creationId="{126120B3-A37F-F26C-C67A-4C57BE478316}"/>
          </ac:spMkLst>
        </pc:spChg>
        <pc:spChg chg="mod">
          <ac:chgData name="松浦英宗" userId="9b03fd3a-662f-49ff-9af1-1b93cf7aab22" providerId="ADAL" clId="{56E9DFAE-DDAD-4FCA-8AED-56B2D15DB479}" dt="2026-02-07T02:37:51.287" v="19532" actId="2711"/>
          <ac:spMkLst>
            <pc:docMk/>
            <pc:sldMk cId="4211309919" sldId="6055"/>
            <ac:spMk id="17" creationId="{CF39A2F5-A537-78BB-9EF5-92798FEEF8F8}"/>
          </ac:spMkLst>
        </pc:spChg>
        <pc:spChg chg="mod">
          <ac:chgData name="松浦英宗" userId="9b03fd3a-662f-49ff-9af1-1b93cf7aab22" providerId="ADAL" clId="{56E9DFAE-DDAD-4FCA-8AED-56B2D15DB479}" dt="2026-02-07T02:37:51.287" v="19532" actId="2711"/>
          <ac:spMkLst>
            <pc:docMk/>
            <pc:sldMk cId="4211309919" sldId="6055"/>
            <ac:spMk id="18" creationId="{554744E1-70A0-F0AF-ADFE-9C60BDED0C47}"/>
          </ac:spMkLst>
        </pc:spChg>
        <pc:spChg chg="mod">
          <ac:chgData name="松浦英宗" userId="9b03fd3a-662f-49ff-9af1-1b93cf7aab22" providerId="ADAL" clId="{56E9DFAE-DDAD-4FCA-8AED-56B2D15DB479}" dt="2026-02-07T01:27:58.015" v="17623" actId="20577"/>
          <ac:spMkLst>
            <pc:docMk/>
            <pc:sldMk cId="4211309919" sldId="6055"/>
            <ac:spMk id="19" creationId="{D330D7EE-2EBB-4425-4C10-2EA83141AF02}"/>
          </ac:spMkLst>
        </pc:spChg>
        <pc:spChg chg="mod">
          <ac:chgData name="松浦英宗" userId="9b03fd3a-662f-49ff-9af1-1b93cf7aab22" providerId="ADAL" clId="{56E9DFAE-DDAD-4FCA-8AED-56B2D15DB479}" dt="2026-02-07T02:37:51.287" v="19532" actId="2711"/>
          <ac:spMkLst>
            <pc:docMk/>
            <pc:sldMk cId="4211309919" sldId="6055"/>
            <ac:spMk id="20" creationId="{14D5FA2C-FA59-0DFB-8BD7-C028D68041F4}"/>
          </ac:spMkLst>
        </pc:spChg>
        <pc:spChg chg="mod">
          <ac:chgData name="松浦英宗" userId="9b03fd3a-662f-49ff-9af1-1b93cf7aab22" providerId="ADAL" clId="{56E9DFAE-DDAD-4FCA-8AED-56B2D15DB479}" dt="2026-02-07T01:27:49.551" v="17619"/>
          <ac:spMkLst>
            <pc:docMk/>
            <pc:sldMk cId="4211309919" sldId="6055"/>
            <ac:spMk id="21" creationId="{3684B468-D00E-613D-7BA8-23DB0B82364B}"/>
          </ac:spMkLst>
        </pc:spChg>
        <pc:spChg chg="mod">
          <ac:chgData name="松浦英宗" userId="9b03fd3a-662f-49ff-9af1-1b93cf7aab22" providerId="ADAL" clId="{56E9DFAE-DDAD-4FCA-8AED-56B2D15DB479}" dt="2026-02-07T02:37:51.287" v="19532" actId="2711"/>
          <ac:spMkLst>
            <pc:docMk/>
            <pc:sldMk cId="4211309919" sldId="6055"/>
            <ac:spMk id="22" creationId="{FA52E65F-8942-5F67-006B-C705CA983288}"/>
          </ac:spMkLst>
        </pc:spChg>
        <pc:spChg chg="mod">
          <ac:chgData name="松浦英宗" userId="9b03fd3a-662f-49ff-9af1-1b93cf7aab22" providerId="ADAL" clId="{56E9DFAE-DDAD-4FCA-8AED-56B2D15DB479}" dt="2026-02-07T02:37:51.287" v="19532" actId="2711"/>
          <ac:spMkLst>
            <pc:docMk/>
            <pc:sldMk cId="4211309919" sldId="6055"/>
            <ac:spMk id="23" creationId="{586AC0E6-B124-1513-BFEC-5A17E633BB99}"/>
          </ac:spMkLst>
        </pc:spChg>
        <pc:spChg chg="add mod ord">
          <ac:chgData name="松浦英宗" userId="9b03fd3a-662f-49ff-9af1-1b93cf7aab22" providerId="ADAL" clId="{56E9DFAE-DDAD-4FCA-8AED-56B2D15DB479}" dt="2026-02-07T01:44:17.582" v="17773" actId="164"/>
          <ac:spMkLst>
            <pc:docMk/>
            <pc:sldMk cId="4211309919" sldId="6055"/>
            <ac:spMk id="25" creationId="{01148A0B-4ACA-83FD-D749-DC3BA126A553}"/>
          </ac:spMkLst>
        </pc:spChg>
        <pc:spChg chg="add mod ord">
          <ac:chgData name="松浦英宗" userId="9b03fd3a-662f-49ff-9af1-1b93cf7aab22" providerId="ADAL" clId="{56E9DFAE-DDAD-4FCA-8AED-56B2D15DB479}" dt="2026-02-07T02:37:51.287" v="19532" actId="2711"/>
          <ac:spMkLst>
            <pc:docMk/>
            <pc:sldMk cId="4211309919" sldId="6055"/>
            <ac:spMk id="26" creationId="{770522E7-5700-A170-4A0C-9C57E7FB3ED7}"/>
          </ac:spMkLst>
        </pc:spChg>
        <pc:grpChg chg="mod">
          <ac:chgData name="松浦英宗" userId="9b03fd3a-662f-49ff-9af1-1b93cf7aab22" providerId="ADAL" clId="{56E9DFAE-DDAD-4FCA-8AED-56B2D15DB479}" dt="2026-02-07T01:26:34.552" v="17611" actId="14100"/>
          <ac:grpSpMkLst>
            <pc:docMk/>
            <pc:sldMk cId="4211309919" sldId="6055"/>
            <ac:grpSpMk id="4" creationId="{C8961E8C-D5E7-9E05-55FA-DD7E16909392}"/>
          </ac:grpSpMkLst>
        </pc:grpChg>
        <pc:grpChg chg="add mod">
          <ac:chgData name="松浦英宗" userId="9b03fd3a-662f-49ff-9af1-1b93cf7aab22" providerId="ADAL" clId="{56E9DFAE-DDAD-4FCA-8AED-56B2D15DB479}" dt="2026-02-07T01:44:20.856" v="17774" actId="14100"/>
          <ac:grpSpMkLst>
            <pc:docMk/>
            <pc:sldMk cId="4211309919" sldId="6055"/>
            <ac:grpSpMk id="27" creationId="{816BBD01-3AC8-5AFF-61C1-C6651B079EC2}"/>
          </ac:grpSpMkLst>
        </pc:grpChg>
        <pc:picChg chg="add mod modCrop">
          <ac:chgData name="松浦英宗" userId="9b03fd3a-662f-49ff-9af1-1b93cf7aab22" providerId="ADAL" clId="{56E9DFAE-DDAD-4FCA-8AED-56B2D15DB479}" dt="2026-02-07T01:43:23.336" v="17761" actId="1037"/>
          <ac:picMkLst>
            <pc:docMk/>
            <pc:sldMk cId="4211309919" sldId="6055"/>
            <ac:picMk id="24" creationId="{191307B7-D219-3EB5-A785-FFD988AFA585}"/>
          </ac:picMkLst>
        </pc:picChg>
      </pc:sldChg>
      <pc:sldChg chg="addSp modSp add del mod">
        <pc:chgData name="松浦英宗" userId="9b03fd3a-662f-49ff-9af1-1b93cf7aab22" providerId="ADAL" clId="{56E9DFAE-DDAD-4FCA-8AED-56B2D15DB479}" dt="2026-02-06T00:20:23.046" v="16096" actId="47"/>
        <pc:sldMkLst>
          <pc:docMk/>
          <pc:sldMk cId="4254227450" sldId="6055"/>
        </pc:sldMkLst>
      </pc:sldChg>
      <pc:sldChg chg="addSp modSp add del mod">
        <pc:chgData name="松浦英宗" userId="9b03fd3a-662f-49ff-9af1-1b93cf7aab22" providerId="ADAL" clId="{56E9DFAE-DDAD-4FCA-8AED-56B2D15DB479}" dt="2026-02-07T01:12:05.320" v="17175" actId="47"/>
        <pc:sldMkLst>
          <pc:docMk/>
          <pc:sldMk cId="144955399" sldId="6056"/>
        </pc:sldMkLst>
        <pc:spChg chg="add mod">
          <ac:chgData name="松浦英宗" userId="9b03fd3a-662f-49ff-9af1-1b93cf7aab22" providerId="ADAL" clId="{56E9DFAE-DDAD-4FCA-8AED-56B2D15DB479}" dt="2026-02-06T13:22:05.241" v="16857" actId="20577"/>
          <ac:spMkLst>
            <pc:docMk/>
            <pc:sldMk cId="144955399" sldId="6056"/>
            <ac:spMk id="2" creationId="{D0510B9B-4D0C-92BC-9EFD-2353025D66C5}"/>
          </ac:spMkLst>
        </pc:spChg>
        <pc:spChg chg="mod">
          <ac:chgData name="松浦英宗" userId="9b03fd3a-662f-49ff-9af1-1b93cf7aab22" providerId="ADAL" clId="{56E9DFAE-DDAD-4FCA-8AED-56B2D15DB479}" dt="2026-02-06T13:12:38.575" v="16573" actId="113"/>
          <ac:spMkLst>
            <pc:docMk/>
            <pc:sldMk cId="144955399" sldId="6056"/>
            <ac:spMk id="3" creationId="{8DF5C756-B94F-0D00-1E55-AF7C00A2C2C2}"/>
          </ac:spMkLst>
        </pc:spChg>
        <pc:spChg chg="add mod ord">
          <ac:chgData name="松浦英宗" userId="9b03fd3a-662f-49ff-9af1-1b93cf7aab22" providerId="ADAL" clId="{56E9DFAE-DDAD-4FCA-8AED-56B2D15DB479}" dt="2026-02-06T13:13:12.262" v="16582" actId="14100"/>
          <ac:spMkLst>
            <pc:docMk/>
            <pc:sldMk cId="144955399" sldId="6056"/>
            <ac:spMk id="4" creationId="{4D948832-9BE3-0B87-999D-5A0D64442C82}"/>
          </ac:spMkLst>
        </pc:spChg>
      </pc:sldChg>
      <pc:sldChg chg="addSp delSp modSp add del mod ord">
        <pc:chgData name="松浦英宗" userId="9b03fd3a-662f-49ff-9af1-1b93cf7aab22" providerId="ADAL" clId="{56E9DFAE-DDAD-4FCA-8AED-56B2D15DB479}" dt="2026-02-07T06:21:44.436" v="20113" actId="47"/>
        <pc:sldMkLst>
          <pc:docMk/>
          <pc:sldMk cId="2626243630" sldId="6056"/>
        </pc:sldMkLst>
        <pc:spChg chg="add del mod ord">
          <ac:chgData name="松浦英宗" userId="9b03fd3a-662f-49ff-9af1-1b93cf7aab22" providerId="ADAL" clId="{56E9DFAE-DDAD-4FCA-8AED-56B2D15DB479}" dt="2026-02-07T02:38:04.678" v="19533" actId="2711"/>
          <ac:spMkLst>
            <pc:docMk/>
            <pc:sldMk cId="2626243630" sldId="6056"/>
            <ac:spMk id="2" creationId="{5A36ED6F-0D28-8A43-1FC9-095D5FCBD473}"/>
          </ac:spMkLst>
        </pc:spChg>
        <pc:spChg chg="mod topLvl">
          <ac:chgData name="松浦英宗" userId="9b03fd3a-662f-49ff-9af1-1b93cf7aab22" providerId="ADAL" clId="{56E9DFAE-DDAD-4FCA-8AED-56B2D15DB479}" dt="2026-02-07T02:38:15.537" v="19535" actId="165"/>
          <ac:spMkLst>
            <pc:docMk/>
            <pc:sldMk cId="2626243630" sldId="6056"/>
            <ac:spMk id="4" creationId="{56503ED7-7C51-C990-FC3C-E72E461F6AE6}"/>
          </ac:spMkLst>
        </pc:spChg>
        <pc:spChg chg="mod topLvl">
          <ac:chgData name="松浦英宗" userId="9b03fd3a-662f-49ff-9af1-1b93cf7aab22" providerId="ADAL" clId="{56E9DFAE-DDAD-4FCA-8AED-56B2D15DB479}" dt="2026-02-07T02:38:15.537" v="19535" actId="165"/>
          <ac:spMkLst>
            <pc:docMk/>
            <pc:sldMk cId="2626243630" sldId="6056"/>
            <ac:spMk id="5" creationId="{3D95EAF1-1C5A-B6F0-23CF-5829C7305813}"/>
          </ac:spMkLst>
        </pc:spChg>
        <pc:spChg chg="add del mod">
          <ac:chgData name="松浦英宗" userId="9b03fd3a-662f-49ff-9af1-1b93cf7aab22" providerId="ADAL" clId="{56E9DFAE-DDAD-4FCA-8AED-56B2D15DB479}" dt="2026-02-07T02:38:04.678" v="19533" actId="2711"/>
          <ac:spMkLst>
            <pc:docMk/>
            <pc:sldMk cId="2626243630" sldId="6056"/>
            <ac:spMk id="6" creationId="{512E96DB-CF2D-CFC3-871E-BAA52C3FAB9A}"/>
          </ac:spMkLst>
        </pc:spChg>
        <pc:spChg chg="mod topLvl">
          <ac:chgData name="松浦英宗" userId="9b03fd3a-662f-49ff-9af1-1b93cf7aab22" providerId="ADAL" clId="{56E9DFAE-DDAD-4FCA-8AED-56B2D15DB479}" dt="2026-02-07T02:38:15.537" v="19535" actId="165"/>
          <ac:spMkLst>
            <pc:docMk/>
            <pc:sldMk cId="2626243630" sldId="6056"/>
            <ac:spMk id="9" creationId="{486DA5EB-E6A5-974D-98F3-3FA79B1A404A}"/>
          </ac:spMkLst>
        </pc:spChg>
        <pc:spChg chg="mod topLvl">
          <ac:chgData name="松浦英宗" userId="9b03fd3a-662f-49ff-9af1-1b93cf7aab22" providerId="ADAL" clId="{56E9DFAE-DDAD-4FCA-8AED-56B2D15DB479}" dt="2026-02-07T02:38:15.537" v="19535" actId="165"/>
          <ac:spMkLst>
            <pc:docMk/>
            <pc:sldMk cId="2626243630" sldId="6056"/>
            <ac:spMk id="10" creationId="{F01E2031-C4DB-60CA-C51C-C851D7A1866C}"/>
          </ac:spMkLst>
        </pc:spChg>
        <pc:spChg chg="mod topLvl">
          <ac:chgData name="松浦英宗" userId="9b03fd3a-662f-49ff-9af1-1b93cf7aab22" providerId="ADAL" clId="{56E9DFAE-DDAD-4FCA-8AED-56B2D15DB479}" dt="2026-02-07T02:38:15.537" v="19535" actId="165"/>
          <ac:spMkLst>
            <pc:docMk/>
            <pc:sldMk cId="2626243630" sldId="6056"/>
            <ac:spMk id="13" creationId="{5CEB86B9-29CF-9C5F-4D86-7B91B5E7E0B2}"/>
          </ac:spMkLst>
        </pc:spChg>
        <pc:spChg chg="del mod topLvl">
          <ac:chgData name="松浦英宗" userId="9b03fd3a-662f-49ff-9af1-1b93cf7aab22" providerId="ADAL" clId="{56E9DFAE-DDAD-4FCA-8AED-56B2D15DB479}" dt="2026-02-07T02:38:35.302" v="19542" actId="478"/>
          <ac:spMkLst>
            <pc:docMk/>
            <pc:sldMk cId="2626243630" sldId="6056"/>
            <ac:spMk id="14" creationId="{671A2D98-C3AB-4BDB-A6E6-0F19A0B4A0F4}"/>
          </ac:spMkLst>
        </pc:spChg>
        <pc:spChg chg="mod topLvl">
          <ac:chgData name="松浦英宗" userId="9b03fd3a-662f-49ff-9af1-1b93cf7aab22" providerId="ADAL" clId="{56E9DFAE-DDAD-4FCA-8AED-56B2D15DB479}" dt="2026-02-07T02:38:15.537" v="19535" actId="165"/>
          <ac:spMkLst>
            <pc:docMk/>
            <pc:sldMk cId="2626243630" sldId="6056"/>
            <ac:spMk id="17" creationId="{DA59C3D6-E1F0-DC75-4055-DB55E8AB188A}"/>
          </ac:spMkLst>
        </pc:spChg>
        <pc:spChg chg="mod topLvl">
          <ac:chgData name="松浦英宗" userId="9b03fd3a-662f-49ff-9af1-1b93cf7aab22" providerId="ADAL" clId="{56E9DFAE-DDAD-4FCA-8AED-56B2D15DB479}" dt="2026-02-07T02:38:15.537" v="19535" actId="165"/>
          <ac:spMkLst>
            <pc:docMk/>
            <pc:sldMk cId="2626243630" sldId="6056"/>
            <ac:spMk id="18" creationId="{39355661-7FF9-1A59-2D4D-ACE4E1E59324}"/>
          </ac:spMkLst>
        </pc:spChg>
        <pc:spChg chg="mod topLvl">
          <ac:chgData name="松浦英宗" userId="9b03fd3a-662f-49ff-9af1-1b93cf7aab22" providerId="ADAL" clId="{56E9DFAE-DDAD-4FCA-8AED-56B2D15DB479}" dt="2026-02-07T02:38:15.537" v="19535" actId="165"/>
          <ac:spMkLst>
            <pc:docMk/>
            <pc:sldMk cId="2626243630" sldId="6056"/>
            <ac:spMk id="21" creationId="{C18E0A60-5037-FA12-396A-DFAB856362A0}"/>
          </ac:spMkLst>
        </pc:spChg>
        <pc:spChg chg="mod topLvl">
          <ac:chgData name="松浦英宗" userId="9b03fd3a-662f-49ff-9af1-1b93cf7aab22" providerId="ADAL" clId="{56E9DFAE-DDAD-4FCA-8AED-56B2D15DB479}" dt="2026-02-07T03:04:42.416" v="20111" actId="20577"/>
          <ac:spMkLst>
            <pc:docMk/>
            <pc:sldMk cId="2626243630" sldId="6056"/>
            <ac:spMk id="22" creationId="{3AE74E2E-3FA4-DDEA-067D-3DAAF35D5CBD}"/>
          </ac:spMkLst>
        </pc:spChg>
        <pc:spChg chg="del mod">
          <ac:chgData name="松浦英宗" userId="9b03fd3a-662f-49ff-9af1-1b93cf7aab22" providerId="ADAL" clId="{56E9DFAE-DDAD-4FCA-8AED-56B2D15DB479}" dt="2026-02-07T01:48:11.376" v="17848" actId="478"/>
          <ac:spMkLst>
            <pc:docMk/>
            <pc:sldMk cId="2626243630" sldId="6056"/>
            <ac:spMk id="25" creationId="{A078DE05-5109-D2C1-53B1-F3EB03C1388D}"/>
          </ac:spMkLst>
        </pc:spChg>
        <pc:spChg chg="del">
          <ac:chgData name="松浦英宗" userId="9b03fd3a-662f-49ff-9af1-1b93cf7aab22" providerId="ADAL" clId="{56E9DFAE-DDAD-4FCA-8AED-56B2D15DB479}" dt="2026-02-07T01:48:11.376" v="17848" actId="478"/>
          <ac:spMkLst>
            <pc:docMk/>
            <pc:sldMk cId="2626243630" sldId="6056"/>
            <ac:spMk id="26" creationId="{B73AD999-F1F4-A53F-83CB-374F70E4FCD3}"/>
          </ac:spMkLst>
        </pc:spChg>
        <pc:spChg chg="add del mod">
          <ac:chgData name="松浦英宗" userId="9b03fd3a-662f-49ff-9af1-1b93cf7aab22" providerId="ADAL" clId="{56E9DFAE-DDAD-4FCA-8AED-56B2D15DB479}" dt="2026-02-07T01:49:09.928" v="17880" actId="478"/>
          <ac:spMkLst>
            <pc:docMk/>
            <pc:sldMk cId="2626243630" sldId="6056"/>
            <ac:spMk id="28" creationId="{A8FD51EE-7C9C-E043-AD85-E375311BCD70}"/>
          </ac:spMkLst>
        </pc:spChg>
        <pc:spChg chg="add mod">
          <ac:chgData name="松浦英宗" userId="9b03fd3a-662f-49ff-9af1-1b93cf7aab22" providerId="ADAL" clId="{56E9DFAE-DDAD-4FCA-8AED-56B2D15DB479}" dt="2026-02-07T02:38:04.678" v="19533" actId="2711"/>
          <ac:spMkLst>
            <pc:docMk/>
            <pc:sldMk cId="2626243630" sldId="6056"/>
            <ac:spMk id="29" creationId="{0D148E51-915B-7707-BEDE-B34BE2CF1CF9}"/>
          </ac:spMkLst>
        </pc:spChg>
        <pc:spChg chg="add mod">
          <ac:chgData name="松浦英宗" userId="9b03fd3a-662f-49ff-9af1-1b93cf7aab22" providerId="ADAL" clId="{56E9DFAE-DDAD-4FCA-8AED-56B2D15DB479}" dt="2026-02-07T02:38:21.174" v="19538" actId="571"/>
          <ac:spMkLst>
            <pc:docMk/>
            <pc:sldMk cId="2626243630" sldId="6056"/>
            <ac:spMk id="33" creationId="{E4B0DB02-C59F-1D2E-9881-2706F71F5675}"/>
          </ac:spMkLst>
        </pc:spChg>
        <pc:spChg chg="add mod">
          <ac:chgData name="松浦英宗" userId="9b03fd3a-662f-49ff-9af1-1b93cf7aab22" providerId="ADAL" clId="{56E9DFAE-DDAD-4FCA-8AED-56B2D15DB479}" dt="2026-02-07T02:38:21.174" v="19538" actId="571"/>
          <ac:spMkLst>
            <pc:docMk/>
            <pc:sldMk cId="2626243630" sldId="6056"/>
            <ac:spMk id="34" creationId="{6B81257B-6BF4-CF8B-8B62-9E30D810B548}"/>
          </ac:spMkLst>
        </pc:spChg>
        <pc:spChg chg="add mod">
          <ac:chgData name="松浦英宗" userId="9b03fd3a-662f-49ff-9af1-1b93cf7aab22" providerId="ADAL" clId="{56E9DFAE-DDAD-4FCA-8AED-56B2D15DB479}" dt="2026-02-07T02:38:31.775" v="19541"/>
          <ac:spMkLst>
            <pc:docMk/>
            <pc:sldMk cId="2626243630" sldId="6056"/>
            <ac:spMk id="35" creationId="{709424D9-7A9E-CFC7-E696-028529888CAE}"/>
          </ac:spMkLst>
        </pc:spChg>
        <pc:grpChg chg="mod">
          <ac:chgData name="松浦英宗" userId="9b03fd3a-662f-49ff-9af1-1b93cf7aab22" providerId="ADAL" clId="{56E9DFAE-DDAD-4FCA-8AED-56B2D15DB479}" dt="2026-02-07T01:45:37.281" v="17796" actId="164"/>
          <ac:grpSpMkLst>
            <pc:docMk/>
            <pc:sldMk cId="2626243630" sldId="6056"/>
            <ac:grpSpMk id="3" creationId="{9CA61C1A-E65F-9CFC-B458-DB8D13AB4E12}"/>
          </ac:grpSpMkLst>
        </pc:grpChg>
        <pc:grpChg chg="mod">
          <ac:chgData name="松浦英宗" userId="9b03fd3a-662f-49ff-9af1-1b93cf7aab22" providerId="ADAL" clId="{56E9DFAE-DDAD-4FCA-8AED-56B2D15DB479}" dt="2026-02-07T01:45:37.281" v="17796" actId="164"/>
          <ac:grpSpMkLst>
            <pc:docMk/>
            <pc:sldMk cId="2626243630" sldId="6056"/>
            <ac:grpSpMk id="8" creationId="{12A5F116-99DF-0B9A-7972-257E46FAA8BA}"/>
          </ac:grpSpMkLst>
        </pc:grpChg>
        <pc:grpChg chg="mod">
          <ac:chgData name="松浦英宗" userId="9b03fd3a-662f-49ff-9af1-1b93cf7aab22" providerId="ADAL" clId="{56E9DFAE-DDAD-4FCA-8AED-56B2D15DB479}" dt="2026-02-07T01:45:37.281" v="17796" actId="164"/>
          <ac:grpSpMkLst>
            <pc:docMk/>
            <pc:sldMk cId="2626243630" sldId="6056"/>
            <ac:grpSpMk id="12" creationId="{92AC0C03-A9C6-8C84-A801-CA7A330F7DCE}"/>
          </ac:grpSpMkLst>
        </pc:grpChg>
        <pc:grpChg chg="mod">
          <ac:chgData name="松浦英宗" userId="9b03fd3a-662f-49ff-9af1-1b93cf7aab22" providerId="ADAL" clId="{56E9DFAE-DDAD-4FCA-8AED-56B2D15DB479}" dt="2026-02-07T01:45:37.281" v="17796" actId="164"/>
          <ac:grpSpMkLst>
            <pc:docMk/>
            <pc:sldMk cId="2626243630" sldId="6056"/>
            <ac:grpSpMk id="16" creationId="{6FBEF749-0BB7-A973-B6DB-86FB738788F2}"/>
          </ac:grpSpMkLst>
        </pc:grpChg>
        <pc:grpChg chg="mod">
          <ac:chgData name="松浦英宗" userId="9b03fd3a-662f-49ff-9af1-1b93cf7aab22" providerId="ADAL" clId="{56E9DFAE-DDAD-4FCA-8AED-56B2D15DB479}" dt="2026-02-07T01:45:37.281" v="17796" actId="164"/>
          <ac:grpSpMkLst>
            <pc:docMk/>
            <pc:sldMk cId="2626243630" sldId="6056"/>
            <ac:grpSpMk id="20" creationId="{6740771C-A0B1-28A5-7B07-D6D2CF49862E}"/>
          </ac:grpSpMkLst>
        </pc:grpChg>
        <pc:grpChg chg="del mod">
          <ac:chgData name="松浦英宗" userId="9b03fd3a-662f-49ff-9af1-1b93cf7aab22" providerId="ADAL" clId="{56E9DFAE-DDAD-4FCA-8AED-56B2D15DB479}" dt="2026-02-07T01:48:11.376" v="17848" actId="478"/>
          <ac:grpSpMkLst>
            <pc:docMk/>
            <pc:sldMk cId="2626243630" sldId="6056"/>
            <ac:grpSpMk id="24" creationId="{F9440FF4-D000-17E6-E8DB-992C3926F3B7}"/>
          </ac:grpSpMkLst>
        </pc:grpChg>
        <pc:grpChg chg="add mod">
          <ac:chgData name="松浦英宗" userId="9b03fd3a-662f-49ff-9af1-1b93cf7aab22" providerId="ADAL" clId="{56E9DFAE-DDAD-4FCA-8AED-56B2D15DB479}" dt="2026-02-07T01:53:06.785" v="18029" actId="1037"/>
          <ac:grpSpMkLst>
            <pc:docMk/>
            <pc:sldMk cId="2626243630" sldId="6056"/>
            <ac:grpSpMk id="27" creationId="{194BDE4A-9F2F-DF67-7D2F-BE4834DCFD1D}"/>
          </ac:grpSpMkLst>
        </pc:grpChg>
        <pc:grpChg chg="add mod">
          <ac:chgData name="松浦英宗" userId="9b03fd3a-662f-49ff-9af1-1b93cf7aab22" providerId="ADAL" clId="{56E9DFAE-DDAD-4FCA-8AED-56B2D15DB479}" dt="2026-02-07T01:55:46.822" v="18056" actId="164"/>
          <ac:grpSpMkLst>
            <pc:docMk/>
            <pc:sldMk cId="2626243630" sldId="6056"/>
            <ac:grpSpMk id="32" creationId="{2D34FBCD-D454-5910-9AB8-6E6BDCFCBA0E}"/>
          </ac:grpSpMkLst>
        </pc:grpChg>
        <pc:picChg chg="add mod">
          <ac:chgData name="松浦英宗" userId="9b03fd3a-662f-49ff-9af1-1b93cf7aab22" providerId="ADAL" clId="{56E9DFAE-DDAD-4FCA-8AED-56B2D15DB479}" dt="2026-02-07T01:55:46.822" v="18056" actId="164"/>
          <ac:picMkLst>
            <pc:docMk/>
            <pc:sldMk cId="2626243630" sldId="6056"/>
            <ac:picMk id="31" creationId="{D7588C7C-5F7E-3247-D3E5-3E29C78FBDFC}"/>
          </ac:picMkLst>
        </pc:picChg>
        <pc:cxnChg chg="mod">
          <ac:chgData name="松浦英宗" userId="9b03fd3a-662f-49ff-9af1-1b93cf7aab22" providerId="ADAL" clId="{56E9DFAE-DDAD-4FCA-8AED-56B2D15DB479}" dt="2026-02-07T01:45:51.164" v="17800" actId="208"/>
          <ac:cxnSpMkLst>
            <pc:docMk/>
            <pc:sldMk cId="2626243630" sldId="6056"/>
            <ac:cxnSpMk id="7" creationId="{D0AA9C9D-1A00-E1D5-0063-AC9792A878CE}"/>
          </ac:cxnSpMkLst>
        </pc:cxnChg>
        <pc:cxnChg chg="mod">
          <ac:chgData name="松浦英宗" userId="9b03fd3a-662f-49ff-9af1-1b93cf7aab22" providerId="ADAL" clId="{56E9DFAE-DDAD-4FCA-8AED-56B2D15DB479}" dt="2026-02-07T01:45:51.164" v="17800" actId="208"/>
          <ac:cxnSpMkLst>
            <pc:docMk/>
            <pc:sldMk cId="2626243630" sldId="6056"/>
            <ac:cxnSpMk id="11" creationId="{F2482F53-759C-8F90-2573-EC148CE8F14A}"/>
          </ac:cxnSpMkLst>
        </pc:cxnChg>
        <pc:cxnChg chg="mod">
          <ac:chgData name="松浦英宗" userId="9b03fd3a-662f-49ff-9af1-1b93cf7aab22" providerId="ADAL" clId="{56E9DFAE-DDAD-4FCA-8AED-56B2D15DB479}" dt="2026-02-07T01:45:51.164" v="17800" actId="208"/>
          <ac:cxnSpMkLst>
            <pc:docMk/>
            <pc:sldMk cId="2626243630" sldId="6056"/>
            <ac:cxnSpMk id="15" creationId="{D69CD128-234D-AEFC-9429-3AB2DFC95547}"/>
          </ac:cxnSpMkLst>
        </pc:cxnChg>
        <pc:cxnChg chg="mod">
          <ac:chgData name="松浦英宗" userId="9b03fd3a-662f-49ff-9af1-1b93cf7aab22" providerId="ADAL" clId="{56E9DFAE-DDAD-4FCA-8AED-56B2D15DB479}" dt="2026-02-07T01:45:51.164" v="17800" actId="208"/>
          <ac:cxnSpMkLst>
            <pc:docMk/>
            <pc:sldMk cId="2626243630" sldId="6056"/>
            <ac:cxnSpMk id="19" creationId="{D06D608F-9867-9163-1CB9-1AA65BAF74E4}"/>
          </ac:cxnSpMkLst>
        </pc:cxnChg>
        <pc:cxnChg chg="del mod">
          <ac:chgData name="松浦英宗" userId="9b03fd3a-662f-49ff-9af1-1b93cf7aab22" providerId="ADAL" clId="{56E9DFAE-DDAD-4FCA-8AED-56B2D15DB479}" dt="2026-02-07T01:48:11.376" v="17848" actId="478"/>
          <ac:cxnSpMkLst>
            <pc:docMk/>
            <pc:sldMk cId="2626243630" sldId="6056"/>
            <ac:cxnSpMk id="23" creationId="{A64DBB2A-96FF-B2D5-DADB-1144F48EB834}"/>
          </ac:cxnSpMkLst>
        </pc:cxnChg>
      </pc:sldChg>
      <pc:sldChg chg="addSp modSp add del mod">
        <pc:chgData name="松浦英宗" userId="9b03fd3a-662f-49ff-9af1-1b93cf7aab22" providerId="ADAL" clId="{56E9DFAE-DDAD-4FCA-8AED-56B2D15DB479}" dt="2026-02-06T00:20:23.046" v="16096" actId="47"/>
        <pc:sldMkLst>
          <pc:docMk/>
          <pc:sldMk cId="3900980468" sldId="6056"/>
        </pc:sldMkLst>
      </pc:sldChg>
      <pc:sldChg chg="addSp modSp add del mod">
        <pc:chgData name="松浦英宗" userId="9b03fd3a-662f-49ff-9af1-1b93cf7aab22" providerId="ADAL" clId="{56E9DFAE-DDAD-4FCA-8AED-56B2D15DB479}" dt="2026-02-07T01:12:05.320" v="17175" actId="47"/>
        <pc:sldMkLst>
          <pc:docMk/>
          <pc:sldMk cId="593157037" sldId="6057"/>
        </pc:sldMkLst>
        <pc:spChg chg="add mod ord">
          <ac:chgData name="松浦英宗" userId="9b03fd3a-662f-49ff-9af1-1b93cf7aab22" providerId="ADAL" clId="{56E9DFAE-DDAD-4FCA-8AED-56B2D15DB479}" dt="2026-02-06T13:15:37.380" v="16587" actId="207"/>
          <ac:spMkLst>
            <pc:docMk/>
            <pc:sldMk cId="593157037" sldId="6057"/>
            <ac:spMk id="2" creationId="{D03FBDA6-E534-13F8-9251-8D115F06EA1D}"/>
          </ac:spMkLst>
        </pc:spChg>
        <pc:spChg chg="mod">
          <ac:chgData name="松浦英宗" userId="9b03fd3a-662f-49ff-9af1-1b93cf7aab22" providerId="ADAL" clId="{56E9DFAE-DDAD-4FCA-8AED-56B2D15DB479}" dt="2026-02-06T13:22:08.454" v="16859" actId="20577"/>
          <ac:spMkLst>
            <pc:docMk/>
            <pc:sldMk cId="593157037" sldId="6057"/>
            <ac:spMk id="3" creationId="{E80BBA0C-E836-D5A3-D2B6-0273B83C09BD}"/>
          </ac:spMkLst>
        </pc:spChg>
        <pc:spChg chg="add mod">
          <ac:chgData name="松浦英宗" userId="9b03fd3a-662f-49ff-9af1-1b93cf7aab22" providerId="ADAL" clId="{56E9DFAE-DDAD-4FCA-8AED-56B2D15DB479}" dt="2026-02-06T13:16:42.303" v="16699" actId="14100"/>
          <ac:spMkLst>
            <pc:docMk/>
            <pc:sldMk cId="593157037" sldId="6057"/>
            <ac:spMk id="4" creationId="{504298FA-C2E9-24DD-9789-7B00FE95A802}"/>
          </ac:spMkLst>
        </pc:spChg>
      </pc:sldChg>
      <pc:sldChg chg="addSp modSp add del mod">
        <pc:chgData name="松浦英宗" userId="9b03fd3a-662f-49ff-9af1-1b93cf7aab22" providerId="ADAL" clId="{56E9DFAE-DDAD-4FCA-8AED-56B2D15DB479}" dt="2026-02-06T00:20:23.046" v="16096" actId="47"/>
        <pc:sldMkLst>
          <pc:docMk/>
          <pc:sldMk cId="1883262893" sldId="6057"/>
        </pc:sldMkLst>
      </pc:sldChg>
      <pc:sldChg chg="addSp delSp modSp add del mod ord">
        <pc:chgData name="松浦英宗" userId="9b03fd3a-662f-49ff-9af1-1b93cf7aab22" providerId="ADAL" clId="{56E9DFAE-DDAD-4FCA-8AED-56B2D15DB479}" dt="2026-02-07T14:01:24.086" v="21445" actId="47"/>
        <pc:sldMkLst>
          <pc:docMk/>
          <pc:sldMk cId="2861357872" sldId="6057"/>
        </pc:sldMkLst>
        <pc:spChg chg="add mod topLvl">
          <ac:chgData name="松浦英宗" userId="9b03fd3a-662f-49ff-9af1-1b93cf7aab22" providerId="ADAL" clId="{56E9DFAE-DDAD-4FCA-8AED-56B2D15DB479}" dt="2026-02-07T12:51:48.124" v="20135" actId="207"/>
          <ac:spMkLst>
            <pc:docMk/>
            <pc:sldMk cId="2861357872" sldId="6057"/>
            <ac:spMk id="2" creationId="{B2BC2440-CAED-002C-573B-17272FAB475C}"/>
          </ac:spMkLst>
        </pc:spChg>
        <pc:spChg chg="add mod">
          <ac:chgData name="松浦英宗" userId="9b03fd3a-662f-49ff-9af1-1b93cf7aab22" providerId="ADAL" clId="{56E9DFAE-DDAD-4FCA-8AED-56B2D15DB479}" dt="2026-02-07T13:01:38.138" v="20566" actId="404"/>
          <ac:spMkLst>
            <pc:docMk/>
            <pc:sldMk cId="2861357872" sldId="6057"/>
            <ac:spMk id="3" creationId="{8B05B2FD-BB23-BD25-E420-C3DEEA854993}"/>
          </ac:spMkLst>
        </pc:spChg>
        <pc:spChg chg="add mod">
          <ac:chgData name="松浦英宗" userId="9b03fd3a-662f-49ff-9af1-1b93cf7aab22" providerId="ADAL" clId="{56E9DFAE-DDAD-4FCA-8AED-56B2D15DB479}" dt="2026-02-07T13:01:38.138" v="20566" actId="404"/>
          <ac:spMkLst>
            <pc:docMk/>
            <pc:sldMk cId="2861357872" sldId="6057"/>
            <ac:spMk id="4" creationId="{568D803D-FE12-1CB0-A3C2-CE31ABD85E65}"/>
          </ac:spMkLst>
        </pc:spChg>
        <pc:spChg chg="add del mod">
          <ac:chgData name="松浦英宗" userId="9b03fd3a-662f-49ff-9af1-1b93cf7aab22" providerId="ADAL" clId="{56E9DFAE-DDAD-4FCA-8AED-56B2D15DB479}" dt="2026-02-07T12:52:42.760" v="20179" actId="478"/>
          <ac:spMkLst>
            <pc:docMk/>
            <pc:sldMk cId="2861357872" sldId="6057"/>
            <ac:spMk id="5" creationId="{2F1F8ED7-41A9-AFB6-F1E5-C430B055DA8D}"/>
          </ac:spMkLst>
        </pc:spChg>
        <pc:spChg chg="add del mod">
          <ac:chgData name="松浦英宗" userId="9b03fd3a-662f-49ff-9af1-1b93cf7aab22" providerId="ADAL" clId="{56E9DFAE-DDAD-4FCA-8AED-56B2D15DB479}" dt="2026-02-07T12:52:42.760" v="20179" actId="478"/>
          <ac:spMkLst>
            <pc:docMk/>
            <pc:sldMk cId="2861357872" sldId="6057"/>
            <ac:spMk id="6" creationId="{A21D6407-5F43-BD86-7AFA-BC3C7D411358}"/>
          </ac:spMkLst>
        </pc:spChg>
        <pc:spChg chg="del mod">
          <ac:chgData name="松浦英宗" userId="9b03fd3a-662f-49ff-9af1-1b93cf7aab22" providerId="ADAL" clId="{56E9DFAE-DDAD-4FCA-8AED-56B2D15DB479}" dt="2026-02-07T01:49:59.341" v="17883" actId="478"/>
          <ac:spMkLst>
            <pc:docMk/>
            <pc:sldMk cId="2861357872" sldId="6057"/>
            <ac:spMk id="6" creationId="{EFA09957-DB28-D8F3-3140-1119CE108B99}"/>
          </ac:spMkLst>
        </pc:spChg>
        <pc:spChg chg="mod">
          <ac:chgData name="松浦英宗" userId="9b03fd3a-662f-49ff-9af1-1b93cf7aab22" providerId="ADAL" clId="{56E9DFAE-DDAD-4FCA-8AED-56B2D15DB479}" dt="2026-02-07T13:01:38.138" v="20566" actId="404"/>
          <ac:spMkLst>
            <pc:docMk/>
            <pc:sldMk cId="2861357872" sldId="6057"/>
            <ac:spMk id="12" creationId="{DA3E74DB-DEDD-62EE-47A0-575C1727651E}"/>
          </ac:spMkLst>
        </pc:spChg>
        <pc:spChg chg="mod">
          <ac:chgData name="松浦英宗" userId="9b03fd3a-662f-49ff-9af1-1b93cf7aab22" providerId="ADAL" clId="{56E9DFAE-DDAD-4FCA-8AED-56B2D15DB479}" dt="2026-02-07T13:01:38.138" v="20566" actId="404"/>
          <ac:spMkLst>
            <pc:docMk/>
            <pc:sldMk cId="2861357872" sldId="6057"/>
            <ac:spMk id="13" creationId="{EE95DEE2-A8A0-E187-1E0B-6C73E01BB34A}"/>
          </ac:spMkLst>
        </pc:spChg>
        <pc:spChg chg="mod">
          <ac:chgData name="松浦英宗" userId="9b03fd3a-662f-49ff-9af1-1b93cf7aab22" providerId="ADAL" clId="{56E9DFAE-DDAD-4FCA-8AED-56B2D15DB479}" dt="2026-02-07T01:50:34.194" v="17903" actId="404"/>
          <ac:spMkLst>
            <pc:docMk/>
            <pc:sldMk cId="2861357872" sldId="6057"/>
            <ac:spMk id="16" creationId="{110AD690-F47A-8EF2-FBA1-7CBF7AB74DDF}"/>
          </ac:spMkLst>
        </pc:spChg>
        <pc:spChg chg="mod">
          <ac:chgData name="松浦英宗" userId="9b03fd3a-662f-49ff-9af1-1b93cf7aab22" providerId="ADAL" clId="{56E9DFAE-DDAD-4FCA-8AED-56B2D15DB479}" dt="2026-02-07T13:01:38.138" v="20566" actId="404"/>
          <ac:spMkLst>
            <pc:docMk/>
            <pc:sldMk cId="2861357872" sldId="6057"/>
            <ac:spMk id="16" creationId="{ACEDA4A2-B11F-F94E-C572-EA41AE167CBC}"/>
          </ac:spMkLst>
        </pc:spChg>
        <pc:spChg chg="mod">
          <ac:chgData name="松浦英宗" userId="9b03fd3a-662f-49ff-9af1-1b93cf7aab22" providerId="ADAL" clId="{56E9DFAE-DDAD-4FCA-8AED-56B2D15DB479}" dt="2026-02-07T13:01:38.138" v="20566" actId="404"/>
          <ac:spMkLst>
            <pc:docMk/>
            <pc:sldMk cId="2861357872" sldId="6057"/>
            <ac:spMk id="17" creationId="{61B018F6-2083-B1DB-F37F-2ABA64D9567D}"/>
          </ac:spMkLst>
        </pc:spChg>
        <pc:spChg chg="mod">
          <ac:chgData name="松浦英宗" userId="9b03fd3a-662f-49ff-9af1-1b93cf7aab22" providerId="ADAL" clId="{56E9DFAE-DDAD-4FCA-8AED-56B2D15DB479}" dt="2026-02-07T01:52:03.048" v="17943"/>
          <ac:spMkLst>
            <pc:docMk/>
            <pc:sldMk cId="2861357872" sldId="6057"/>
            <ac:spMk id="17" creationId="{D3BACC01-E912-0ADD-B25C-631495DF3635}"/>
          </ac:spMkLst>
        </pc:spChg>
        <pc:spChg chg="mod">
          <ac:chgData name="松浦英宗" userId="9b03fd3a-662f-49ff-9af1-1b93cf7aab22" providerId="ADAL" clId="{56E9DFAE-DDAD-4FCA-8AED-56B2D15DB479}" dt="2026-02-07T01:52:00.122" v="17941" actId="20577"/>
          <ac:spMkLst>
            <pc:docMk/>
            <pc:sldMk cId="2861357872" sldId="6057"/>
            <ac:spMk id="18" creationId="{CAB8828F-77E0-C157-4356-51F5CA185BC7}"/>
          </ac:spMkLst>
        </pc:spChg>
        <pc:spChg chg="mod">
          <ac:chgData name="松浦英宗" userId="9b03fd3a-662f-49ff-9af1-1b93cf7aab22" providerId="ADAL" clId="{56E9DFAE-DDAD-4FCA-8AED-56B2D15DB479}" dt="2026-02-07T01:52:05.395" v="17944" actId="20577"/>
          <ac:spMkLst>
            <pc:docMk/>
            <pc:sldMk cId="2861357872" sldId="6057"/>
            <ac:spMk id="19" creationId="{FF78ADE3-E04A-F97A-579B-EA6CBFE0EDC3}"/>
          </ac:spMkLst>
        </pc:spChg>
        <pc:spChg chg="mod">
          <ac:chgData name="松浦英宗" userId="9b03fd3a-662f-49ff-9af1-1b93cf7aab22" providerId="ADAL" clId="{56E9DFAE-DDAD-4FCA-8AED-56B2D15DB479}" dt="2026-02-07T01:51:49.576" v="17922" actId="20577"/>
          <ac:spMkLst>
            <pc:docMk/>
            <pc:sldMk cId="2861357872" sldId="6057"/>
            <ac:spMk id="20" creationId="{E05CA1D2-6142-FF23-C4C7-DE0B6BDD82A4}"/>
          </ac:spMkLst>
        </pc:spChg>
        <pc:spChg chg="add mod">
          <ac:chgData name="松浦英宗" userId="9b03fd3a-662f-49ff-9af1-1b93cf7aab22" providerId="ADAL" clId="{56E9DFAE-DDAD-4FCA-8AED-56B2D15DB479}" dt="2026-02-07T13:00:34.213" v="20521" actId="165"/>
          <ac:spMkLst>
            <pc:docMk/>
            <pc:sldMk cId="2861357872" sldId="6057"/>
            <ac:spMk id="21" creationId="{0FF97974-5415-81BE-B3E3-BCBF3597E372}"/>
          </ac:spMkLst>
        </pc:spChg>
        <pc:spChg chg="mod">
          <ac:chgData name="松浦英宗" userId="9b03fd3a-662f-49ff-9af1-1b93cf7aab22" providerId="ADAL" clId="{56E9DFAE-DDAD-4FCA-8AED-56B2D15DB479}" dt="2026-02-07T01:51:52.714" v="17924"/>
          <ac:spMkLst>
            <pc:docMk/>
            <pc:sldMk cId="2861357872" sldId="6057"/>
            <ac:spMk id="21" creationId="{9CE01DA6-2CDD-2698-5266-6D9EBB13369B}"/>
          </ac:spMkLst>
        </pc:spChg>
        <pc:spChg chg="add mod">
          <ac:chgData name="松浦英宗" userId="9b03fd3a-662f-49ff-9af1-1b93cf7aab22" providerId="ADAL" clId="{56E9DFAE-DDAD-4FCA-8AED-56B2D15DB479}" dt="2026-02-07T13:00:34.213" v="20521" actId="165"/>
          <ac:spMkLst>
            <pc:docMk/>
            <pc:sldMk cId="2861357872" sldId="6057"/>
            <ac:spMk id="22" creationId="{2BCC74BE-3B67-D6E5-D9A1-2F2A4F7B0992}"/>
          </ac:spMkLst>
        </pc:spChg>
        <pc:spChg chg="mod">
          <ac:chgData name="松浦英宗" userId="9b03fd3a-662f-49ff-9af1-1b93cf7aab22" providerId="ADAL" clId="{56E9DFAE-DDAD-4FCA-8AED-56B2D15DB479}" dt="2026-02-07T01:51:42.483" v="17919" actId="20577"/>
          <ac:spMkLst>
            <pc:docMk/>
            <pc:sldMk cId="2861357872" sldId="6057"/>
            <ac:spMk id="22" creationId="{DD92949A-3658-2EFE-6785-3443DB638E81}"/>
          </ac:spMkLst>
        </pc:spChg>
        <pc:spChg chg="add mod">
          <ac:chgData name="松浦英宗" userId="9b03fd3a-662f-49ff-9af1-1b93cf7aab22" providerId="ADAL" clId="{56E9DFAE-DDAD-4FCA-8AED-56B2D15DB479}" dt="2026-02-07T12:59:31.821" v="20477" actId="20577"/>
          <ac:spMkLst>
            <pc:docMk/>
            <pc:sldMk cId="2861357872" sldId="6057"/>
            <ac:spMk id="23" creationId="{D8D7DE11-F2BB-A45F-DF6A-A654DFF643D1}"/>
          </ac:spMkLst>
        </pc:spChg>
        <pc:spChg chg="mod">
          <ac:chgData name="松浦英宗" userId="9b03fd3a-662f-49ff-9af1-1b93cf7aab22" providerId="ADAL" clId="{56E9DFAE-DDAD-4FCA-8AED-56B2D15DB479}" dt="2026-02-07T02:37:31.574" v="19530" actId="2711"/>
          <ac:spMkLst>
            <pc:docMk/>
            <pc:sldMk cId="2861357872" sldId="6057"/>
            <ac:spMk id="23" creationId="{FEC86870-9600-454D-A444-DE3E805EAB0C}"/>
          </ac:spMkLst>
        </pc:spChg>
        <pc:spChg chg="add mod">
          <ac:chgData name="松浦英宗" userId="9b03fd3a-662f-49ff-9af1-1b93cf7aab22" providerId="ADAL" clId="{56E9DFAE-DDAD-4FCA-8AED-56B2D15DB479}" dt="2026-02-07T12:56:15.195" v="20333" actId="164"/>
          <ac:spMkLst>
            <pc:docMk/>
            <pc:sldMk cId="2861357872" sldId="6057"/>
            <ac:spMk id="24" creationId="{62E7CB95-C887-F1CC-A773-2AC0656E4ACE}"/>
          </ac:spMkLst>
        </pc:spChg>
        <pc:spChg chg="mod">
          <ac:chgData name="松浦英宗" userId="9b03fd3a-662f-49ff-9af1-1b93cf7aab22" providerId="ADAL" clId="{56E9DFAE-DDAD-4FCA-8AED-56B2D15DB479}" dt="2026-02-07T01:50:34.194" v="17903" actId="404"/>
          <ac:spMkLst>
            <pc:docMk/>
            <pc:sldMk cId="2861357872" sldId="6057"/>
            <ac:spMk id="24" creationId="{8A4A59CB-F246-9CB3-A3E8-6A87A5183637}"/>
          </ac:spMkLst>
        </pc:spChg>
        <pc:spChg chg="mod">
          <ac:chgData name="松浦英宗" userId="9b03fd3a-662f-49ff-9af1-1b93cf7aab22" providerId="ADAL" clId="{56E9DFAE-DDAD-4FCA-8AED-56B2D15DB479}" dt="2026-02-07T01:51:36.325" v="17909"/>
          <ac:spMkLst>
            <pc:docMk/>
            <pc:sldMk cId="2861357872" sldId="6057"/>
            <ac:spMk id="25" creationId="{07A42377-E3F3-F88B-3972-6394E1058033}"/>
          </ac:spMkLst>
        </pc:spChg>
        <pc:spChg chg="mod">
          <ac:chgData name="松浦英宗" userId="9b03fd3a-662f-49ff-9af1-1b93cf7aab22" providerId="ADAL" clId="{56E9DFAE-DDAD-4FCA-8AED-56B2D15DB479}" dt="2026-02-07T01:50:34.194" v="17903" actId="404"/>
          <ac:spMkLst>
            <pc:docMk/>
            <pc:sldMk cId="2861357872" sldId="6057"/>
            <ac:spMk id="26" creationId="{3E8D2080-04AB-5123-5BE2-7CC1AE3C80AC}"/>
          </ac:spMkLst>
        </pc:spChg>
        <pc:spChg chg="add del mod">
          <ac:chgData name="松浦英宗" userId="9b03fd3a-662f-49ff-9af1-1b93cf7aab22" providerId="ADAL" clId="{56E9DFAE-DDAD-4FCA-8AED-56B2D15DB479}" dt="2026-02-07T12:57:29.794" v="20433" actId="478"/>
          <ac:spMkLst>
            <pc:docMk/>
            <pc:sldMk cId="2861357872" sldId="6057"/>
            <ac:spMk id="26" creationId="{FB1742D5-9E08-34A5-DEE4-3156B7C35427}"/>
          </ac:spMkLst>
        </pc:spChg>
        <pc:spChg chg="mod">
          <ac:chgData name="松浦英宗" userId="9b03fd3a-662f-49ff-9af1-1b93cf7aab22" providerId="ADAL" clId="{56E9DFAE-DDAD-4FCA-8AED-56B2D15DB479}" dt="2026-02-07T01:51:30.655" v="17907"/>
          <ac:spMkLst>
            <pc:docMk/>
            <pc:sldMk cId="2861357872" sldId="6057"/>
            <ac:spMk id="27" creationId="{8597E1F2-E4C0-E920-8E0D-8B60EB5AE2BC}"/>
          </ac:spMkLst>
        </pc:spChg>
        <pc:spChg chg="add mod">
          <ac:chgData name="松浦英宗" userId="9b03fd3a-662f-49ff-9af1-1b93cf7aab22" providerId="ADAL" clId="{56E9DFAE-DDAD-4FCA-8AED-56B2D15DB479}" dt="2026-02-07T13:00:31.580" v="20520" actId="14100"/>
          <ac:spMkLst>
            <pc:docMk/>
            <pc:sldMk cId="2861357872" sldId="6057"/>
            <ac:spMk id="27" creationId="{B2A80C2F-AB29-EB8C-5433-9166AC5D556E}"/>
          </ac:spMkLst>
        </pc:spChg>
        <pc:spChg chg="add del mod topLvl">
          <ac:chgData name="松浦英宗" userId="9b03fd3a-662f-49ff-9af1-1b93cf7aab22" providerId="ADAL" clId="{56E9DFAE-DDAD-4FCA-8AED-56B2D15DB479}" dt="2026-02-07T06:21:49.339" v="20115" actId="478"/>
          <ac:spMkLst>
            <pc:docMk/>
            <pc:sldMk cId="2861357872" sldId="6057"/>
            <ac:spMk id="28" creationId="{78A95BBA-6A82-8D4F-E888-1DF0364FCCCB}"/>
          </ac:spMkLst>
        </pc:spChg>
        <pc:spChg chg="mod">
          <ac:chgData name="松浦英宗" userId="9b03fd3a-662f-49ff-9af1-1b93cf7aab22" providerId="ADAL" clId="{56E9DFAE-DDAD-4FCA-8AED-56B2D15DB479}" dt="2026-02-07T13:01:38.138" v="20566" actId="404"/>
          <ac:spMkLst>
            <pc:docMk/>
            <pc:sldMk cId="2861357872" sldId="6057"/>
            <ac:spMk id="29" creationId="{6DB4BBC5-8066-9082-2842-888EB1C40DA7}"/>
          </ac:spMkLst>
        </pc:spChg>
        <pc:spChg chg="mod">
          <ac:chgData name="松浦英宗" userId="9b03fd3a-662f-49ff-9af1-1b93cf7aab22" providerId="ADAL" clId="{56E9DFAE-DDAD-4FCA-8AED-56B2D15DB479}" dt="2026-02-07T13:01:38.138" v="20566" actId="404"/>
          <ac:spMkLst>
            <pc:docMk/>
            <pc:sldMk cId="2861357872" sldId="6057"/>
            <ac:spMk id="30" creationId="{3D5577AB-9A61-5CD9-1D0F-12D23C84FE18}"/>
          </ac:spMkLst>
        </pc:spChg>
        <pc:grpChg chg="del mod">
          <ac:chgData name="松浦英宗" userId="9b03fd3a-662f-49ff-9af1-1b93cf7aab22" providerId="ADAL" clId="{56E9DFAE-DDAD-4FCA-8AED-56B2D15DB479}" dt="2026-02-07T06:21:47.382" v="20114" actId="478"/>
          <ac:grpSpMkLst>
            <pc:docMk/>
            <pc:sldMk cId="2861357872" sldId="6057"/>
            <ac:grpSpMk id="3" creationId="{ACDA91C4-BD89-1051-9A45-3F0C78A59449}"/>
          </ac:grpSpMkLst>
        </pc:grpChg>
        <pc:grpChg chg="add mod">
          <ac:chgData name="松浦英宗" userId="9b03fd3a-662f-49ff-9af1-1b93cf7aab22" providerId="ADAL" clId="{56E9DFAE-DDAD-4FCA-8AED-56B2D15DB479}" dt="2026-02-07T13:00:41.997" v="20524" actId="164"/>
          <ac:grpSpMkLst>
            <pc:docMk/>
            <pc:sldMk cId="2861357872" sldId="6057"/>
            <ac:grpSpMk id="10" creationId="{63152100-4308-AF43-ED82-87E15072E8E4}"/>
          </ac:grpSpMkLst>
        </pc:grpChg>
        <pc:grpChg chg="add mod topLvl">
          <ac:chgData name="松浦英宗" userId="9b03fd3a-662f-49ff-9af1-1b93cf7aab22" providerId="ADAL" clId="{56E9DFAE-DDAD-4FCA-8AED-56B2D15DB479}" dt="2026-02-07T13:00:41.997" v="20524" actId="164"/>
          <ac:grpSpMkLst>
            <pc:docMk/>
            <pc:sldMk cId="2861357872" sldId="6057"/>
            <ac:grpSpMk id="11" creationId="{C43DEDBF-5AC4-19BB-F55D-9E00B58F59B4}"/>
          </ac:grpSpMkLst>
        </pc:grpChg>
        <pc:grpChg chg="add mod topLvl">
          <ac:chgData name="松浦英宗" userId="9b03fd3a-662f-49ff-9af1-1b93cf7aab22" providerId="ADAL" clId="{56E9DFAE-DDAD-4FCA-8AED-56B2D15DB479}" dt="2026-02-07T13:00:41.997" v="20524" actId="164"/>
          <ac:grpSpMkLst>
            <pc:docMk/>
            <pc:sldMk cId="2861357872" sldId="6057"/>
            <ac:grpSpMk id="15" creationId="{B7956D11-8014-E3F6-2BFE-22F7C0098EE2}"/>
          </ac:grpSpMkLst>
        </pc:grpChg>
        <pc:grpChg chg="add mod">
          <ac:chgData name="松浦英宗" userId="9b03fd3a-662f-49ff-9af1-1b93cf7aab22" providerId="ADAL" clId="{56E9DFAE-DDAD-4FCA-8AED-56B2D15DB479}" dt="2026-02-07T13:00:27.157" v="20517" actId="14100"/>
          <ac:grpSpMkLst>
            <pc:docMk/>
            <pc:sldMk cId="2861357872" sldId="6057"/>
            <ac:grpSpMk id="19" creationId="{1BB1128E-C05E-E263-A8EB-25D72171DAA8}"/>
          </ac:grpSpMkLst>
        </pc:grpChg>
        <pc:grpChg chg="add mod">
          <ac:chgData name="松浦英宗" userId="9b03fd3a-662f-49ff-9af1-1b93cf7aab22" providerId="ADAL" clId="{56E9DFAE-DDAD-4FCA-8AED-56B2D15DB479}" dt="2026-02-07T12:56:19.692" v="20357" actId="1035"/>
          <ac:grpSpMkLst>
            <pc:docMk/>
            <pc:sldMk cId="2861357872" sldId="6057"/>
            <ac:grpSpMk id="25" creationId="{765F41D6-FDC0-0D27-4A68-8F829CA931B5}"/>
          </ac:grpSpMkLst>
        </pc:grpChg>
        <pc:grpChg chg="add mod">
          <ac:chgData name="松浦英宗" userId="9b03fd3a-662f-49ff-9af1-1b93cf7aab22" providerId="ADAL" clId="{56E9DFAE-DDAD-4FCA-8AED-56B2D15DB479}" dt="2026-02-07T13:00:41.997" v="20524" actId="164"/>
          <ac:grpSpMkLst>
            <pc:docMk/>
            <pc:sldMk cId="2861357872" sldId="6057"/>
            <ac:grpSpMk id="28" creationId="{0018656B-802E-E428-6315-BD1FAF292D8D}"/>
          </ac:grpSpMkLst>
        </pc:grpChg>
        <pc:grpChg chg="add del mod">
          <ac:chgData name="松浦英宗" userId="9b03fd3a-662f-49ff-9af1-1b93cf7aab22" providerId="ADAL" clId="{56E9DFAE-DDAD-4FCA-8AED-56B2D15DB479}" dt="2026-02-07T06:21:49.339" v="20115" actId="478"/>
          <ac:grpSpMkLst>
            <pc:docMk/>
            <pc:sldMk cId="2861357872" sldId="6057"/>
            <ac:grpSpMk id="29" creationId="{73DE551B-57DF-94A7-D484-37C069D0F560}"/>
          </ac:grpSpMkLst>
        </pc:grpChg>
        <pc:grpChg chg="add mod">
          <ac:chgData name="松浦英宗" userId="9b03fd3a-662f-49ff-9af1-1b93cf7aab22" providerId="ADAL" clId="{56E9DFAE-DDAD-4FCA-8AED-56B2D15DB479}" dt="2026-02-07T13:00:46.786" v="20548" actId="1036"/>
          <ac:grpSpMkLst>
            <pc:docMk/>
            <pc:sldMk cId="2861357872" sldId="6057"/>
            <ac:grpSpMk id="32" creationId="{B62698EB-6149-D5F1-9E46-DC7625E1354A}"/>
          </ac:grpSpMkLst>
        </pc:grpChg>
        <pc:cxnChg chg="mod">
          <ac:chgData name="松浦英宗" userId="9b03fd3a-662f-49ff-9af1-1b93cf7aab22" providerId="ADAL" clId="{56E9DFAE-DDAD-4FCA-8AED-56B2D15DB479}" dt="2026-02-07T01:50:50.455" v="17904" actId="208"/>
          <ac:cxnSpMkLst>
            <pc:docMk/>
            <pc:sldMk cId="2861357872" sldId="6057"/>
            <ac:cxnSpMk id="5" creationId="{8069801F-D41C-CFD9-6A9F-76BAD2F945B2}"/>
          </ac:cxnSpMkLst>
        </pc:cxnChg>
        <pc:cxnChg chg="add mod">
          <ac:chgData name="松浦英宗" userId="9b03fd3a-662f-49ff-9af1-1b93cf7aab22" providerId="ADAL" clId="{56E9DFAE-DDAD-4FCA-8AED-56B2D15DB479}" dt="2026-02-07T12:57:01.153" v="20388" actId="692"/>
          <ac:cxnSpMkLst>
            <pc:docMk/>
            <pc:sldMk cId="2861357872" sldId="6057"/>
            <ac:cxnSpMk id="7" creationId="{F33F05BD-8BEE-926D-5FB1-81CC6240C321}"/>
          </ac:cxnSpMkLst>
        </pc:cxnChg>
        <pc:cxnChg chg="mod">
          <ac:chgData name="松浦英宗" userId="9b03fd3a-662f-49ff-9af1-1b93cf7aab22" providerId="ADAL" clId="{56E9DFAE-DDAD-4FCA-8AED-56B2D15DB479}" dt="2026-02-07T01:50:50.455" v="17904" actId="208"/>
          <ac:cxnSpMkLst>
            <pc:docMk/>
            <pc:sldMk cId="2861357872" sldId="6057"/>
            <ac:cxnSpMk id="8" creationId="{D0C8126A-6601-CC52-11F4-BF85D50D7480}"/>
          </ac:cxnSpMkLst>
        </pc:cxnChg>
        <pc:cxnChg chg="mod">
          <ac:chgData name="松浦英宗" userId="9b03fd3a-662f-49ff-9af1-1b93cf7aab22" providerId="ADAL" clId="{56E9DFAE-DDAD-4FCA-8AED-56B2D15DB479}" dt="2026-02-07T01:50:50.455" v="17904" actId="208"/>
          <ac:cxnSpMkLst>
            <pc:docMk/>
            <pc:sldMk cId="2861357872" sldId="6057"/>
            <ac:cxnSpMk id="10" creationId="{0E464AD3-9845-D09B-A9B2-947754BE2A09}"/>
          </ac:cxnSpMkLst>
        </pc:cxnChg>
        <pc:cxnChg chg="mod">
          <ac:chgData name="松浦英宗" userId="9b03fd3a-662f-49ff-9af1-1b93cf7aab22" providerId="ADAL" clId="{56E9DFAE-DDAD-4FCA-8AED-56B2D15DB479}" dt="2026-02-07T01:50:50.455" v="17904" actId="208"/>
          <ac:cxnSpMkLst>
            <pc:docMk/>
            <pc:sldMk cId="2861357872" sldId="6057"/>
            <ac:cxnSpMk id="12" creationId="{64DBAC9A-CA92-3CA7-10DB-3E93AF034A39}"/>
          </ac:cxnSpMkLst>
        </pc:cxnChg>
        <pc:cxnChg chg="mod">
          <ac:chgData name="松浦英宗" userId="9b03fd3a-662f-49ff-9af1-1b93cf7aab22" providerId="ADAL" clId="{56E9DFAE-DDAD-4FCA-8AED-56B2D15DB479}" dt="2026-02-07T12:57:01.153" v="20388" actId="692"/>
          <ac:cxnSpMkLst>
            <pc:docMk/>
            <pc:sldMk cId="2861357872" sldId="6057"/>
            <ac:cxnSpMk id="14" creationId="{CB4B9DA3-BD51-724B-D9BA-4D59AB509942}"/>
          </ac:cxnSpMkLst>
        </pc:cxnChg>
        <pc:cxnChg chg="mod">
          <ac:chgData name="松浦英宗" userId="9b03fd3a-662f-49ff-9af1-1b93cf7aab22" providerId="ADAL" clId="{56E9DFAE-DDAD-4FCA-8AED-56B2D15DB479}" dt="2026-02-07T01:50:50.455" v="17904" actId="208"/>
          <ac:cxnSpMkLst>
            <pc:docMk/>
            <pc:sldMk cId="2861357872" sldId="6057"/>
            <ac:cxnSpMk id="14" creationId="{EC1F525C-0927-E07F-9E4D-65934504EAA7}"/>
          </ac:cxnSpMkLst>
        </pc:cxnChg>
        <pc:cxnChg chg="mod">
          <ac:chgData name="松浦英宗" userId="9b03fd3a-662f-49ff-9af1-1b93cf7aab22" providerId="ADAL" clId="{56E9DFAE-DDAD-4FCA-8AED-56B2D15DB479}" dt="2026-02-07T12:57:01.153" v="20388" actId="692"/>
          <ac:cxnSpMkLst>
            <pc:docMk/>
            <pc:sldMk cId="2861357872" sldId="6057"/>
            <ac:cxnSpMk id="18" creationId="{9C8B839A-D4C0-A69E-0185-3C582F4A6F8E}"/>
          </ac:cxnSpMkLst>
        </pc:cxnChg>
        <pc:cxnChg chg="mod">
          <ac:chgData name="松浦英宗" userId="9b03fd3a-662f-49ff-9af1-1b93cf7aab22" providerId="ADAL" clId="{56E9DFAE-DDAD-4FCA-8AED-56B2D15DB479}" dt="2026-02-07T13:00:37.859" v="20522" actId="571"/>
          <ac:cxnSpMkLst>
            <pc:docMk/>
            <pc:sldMk cId="2861357872" sldId="6057"/>
            <ac:cxnSpMk id="31" creationId="{5FB20B4F-EAB8-9827-6716-1FEB6A6FA263}"/>
          </ac:cxnSpMkLst>
        </pc:cxnChg>
      </pc:sldChg>
      <pc:sldChg chg="addSp delSp modSp add del mod ord">
        <pc:chgData name="松浦英宗" userId="9b03fd3a-662f-49ff-9af1-1b93cf7aab22" providerId="ADAL" clId="{56E9DFAE-DDAD-4FCA-8AED-56B2D15DB479}" dt="2026-02-07T06:21:42.148" v="20112" actId="47"/>
        <pc:sldMkLst>
          <pc:docMk/>
          <pc:sldMk cId="222052990" sldId="6058"/>
        </pc:sldMkLst>
        <pc:spChg chg="mod ord">
          <ac:chgData name="松浦英宗" userId="9b03fd3a-662f-49ff-9af1-1b93cf7aab22" providerId="ADAL" clId="{56E9DFAE-DDAD-4FCA-8AED-56B2D15DB479}" dt="2026-02-07T02:00:44.497" v="18179" actId="1076"/>
          <ac:spMkLst>
            <pc:docMk/>
            <pc:sldMk cId="222052990" sldId="6058"/>
            <ac:spMk id="6" creationId="{3DEFC7CA-2749-3B07-FCFE-A1B4399A5994}"/>
          </ac:spMkLst>
        </pc:spChg>
        <pc:spChg chg="add mod">
          <ac:chgData name="松浦英宗" userId="9b03fd3a-662f-49ff-9af1-1b93cf7aab22" providerId="ADAL" clId="{56E9DFAE-DDAD-4FCA-8AED-56B2D15DB479}" dt="2026-02-07T02:02:49.954" v="18205" actId="1076"/>
          <ac:spMkLst>
            <pc:docMk/>
            <pc:sldMk cId="222052990" sldId="6058"/>
            <ac:spMk id="7" creationId="{9E889D14-FEFC-DBBF-AADB-9A3B457A605A}"/>
          </ac:spMkLst>
        </pc:spChg>
        <pc:spChg chg="add mod">
          <ac:chgData name="松浦英宗" userId="9b03fd3a-662f-49ff-9af1-1b93cf7aab22" providerId="ADAL" clId="{56E9DFAE-DDAD-4FCA-8AED-56B2D15DB479}" dt="2026-02-07T02:02:45.717" v="18203" actId="122"/>
          <ac:spMkLst>
            <pc:docMk/>
            <pc:sldMk cId="222052990" sldId="6058"/>
            <ac:spMk id="8" creationId="{B462056E-3E81-8A13-9A72-58BB4699FB74}"/>
          </ac:spMkLst>
        </pc:spChg>
        <pc:spChg chg="add mod">
          <ac:chgData name="松浦英宗" userId="9b03fd3a-662f-49ff-9af1-1b93cf7aab22" providerId="ADAL" clId="{56E9DFAE-DDAD-4FCA-8AED-56B2D15DB479}" dt="2026-02-07T02:02:24.652" v="18194" actId="404"/>
          <ac:spMkLst>
            <pc:docMk/>
            <pc:sldMk cId="222052990" sldId="6058"/>
            <ac:spMk id="9" creationId="{B38D816F-4C17-36E1-0CFF-45825B6310C7}"/>
          </ac:spMkLst>
        </pc:spChg>
        <pc:spChg chg="mod">
          <ac:chgData name="松浦英宗" userId="9b03fd3a-662f-49ff-9af1-1b93cf7aab22" providerId="ADAL" clId="{56E9DFAE-DDAD-4FCA-8AED-56B2D15DB479}" dt="2026-02-07T02:03:25.384" v="18317" actId="20577"/>
          <ac:spMkLst>
            <pc:docMk/>
            <pc:sldMk cId="222052990" sldId="6058"/>
            <ac:spMk id="12" creationId="{9E2CE757-CF1D-43F5-C7FD-9F30CB3313B9}"/>
          </ac:spMkLst>
        </pc:spChg>
        <pc:spChg chg="mod">
          <ac:chgData name="松浦英宗" userId="9b03fd3a-662f-49ff-9af1-1b93cf7aab22" providerId="ADAL" clId="{56E9DFAE-DDAD-4FCA-8AED-56B2D15DB479}" dt="2026-02-07T02:03:29.493" v="18328" actId="20577"/>
          <ac:spMkLst>
            <pc:docMk/>
            <pc:sldMk cId="222052990" sldId="6058"/>
            <ac:spMk id="13" creationId="{EC17EDBA-0BDE-EE5A-E699-689E67473189}"/>
          </ac:spMkLst>
        </pc:spChg>
        <pc:spChg chg="mod">
          <ac:chgData name="松浦英宗" userId="9b03fd3a-662f-49ff-9af1-1b93cf7aab22" providerId="ADAL" clId="{56E9DFAE-DDAD-4FCA-8AED-56B2D15DB479}" dt="2026-02-07T02:03:36.171" v="18339" actId="20577"/>
          <ac:spMkLst>
            <pc:docMk/>
            <pc:sldMk cId="222052990" sldId="6058"/>
            <ac:spMk id="15" creationId="{D167BFBD-1177-E116-1E17-3738C4A1B3C3}"/>
          </ac:spMkLst>
        </pc:spChg>
        <pc:spChg chg="mod">
          <ac:chgData name="松浦英宗" userId="9b03fd3a-662f-49ff-9af1-1b93cf7aab22" providerId="ADAL" clId="{56E9DFAE-DDAD-4FCA-8AED-56B2D15DB479}" dt="2026-02-07T02:03:38.598" v="18341"/>
          <ac:spMkLst>
            <pc:docMk/>
            <pc:sldMk cId="222052990" sldId="6058"/>
            <ac:spMk id="16" creationId="{1888D126-7893-AB7D-F86B-8F479759F6DB}"/>
          </ac:spMkLst>
        </pc:spChg>
        <pc:spChg chg="mod">
          <ac:chgData name="松浦英宗" userId="9b03fd3a-662f-49ff-9af1-1b93cf7aab22" providerId="ADAL" clId="{56E9DFAE-DDAD-4FCA-8AED-56B2D15DB479}" dt="2026-02-07T02:03:46.230" v="18359" actId="20577"/>
          <ac:spMkLst>
            <pc:docMk/>
            <pc:sldMk cId="222052990" sldId="6058"/>
            <ac:spMk id="18" creationId="{6D7123AD-50EE-FE04-F55F-2B70532882CE}"/>
          </ac:spMkLst>
        </pc:spChg>
        <pc:spChg chg="mod">
          <ac:chgData name="松浦英宗" userId="9b03fd3a-662f-49ff-9af1-1b93cf7aab22" providerId="ADAL" clId="{56E9DFAE-DDAD-4FCA-8AED-56B2D15DB479}" dt="2026-02-07T02:03:49.014" v="18361"/>
          <ac:spMkLst>
            <pc:docMk/>
            <pc:sldMk cId="222052990" sldId="6058"/>
            <ac:spMk id="19" creationId="{52DEC2DD-E66A-9C77-D7B4-BCCE5CA7E9FB}"/>
          </ac:spMkLst>
        </pc:spChg>
        <pc:spChg chg="mod">
          <ac:chgData name="松浦英宗" userId="9b03fd3a-662f-49ff-9af1-1b93cf7aab22" providerId="ADAL" clId="{56E9DFAE-DDAD-4FCA-8AED-56B2D15DB479}" dt="2026-02-07T02:03:56.814" v="18378" actId="20577"/>
          <ac:spMkLst>
            <pc:docMk/>
            <pc:sldMk cId="222052990" sldId="6058"/>
            <ac:spMk id="21" creationId="{7A0670E3-6F9C-389E-7232-1D7DBC614B29}"/>
          </ac:spMkLst>
        </pc:spChg>
        <pc:spChg chg="mod">
          <ac:chgData name="松浦英宗" userId="9b03fd3a-662f-49ff-9af1-1b93cf7aab22" providerId="ADAL" clId="{56E9DFAE-DDAD-4FCA-8AED-56B2D15DB479}" dt="2026-02-07T02:03:59.166" v="18380"/>
          <ac:spMkLst>
            <pc:docMk/>
            <pc:sldMk cId="222052990" sldId="6058"/>
            <ac:spMk id="22" creationId="{3FB5258D-7C75-DE6E-6A90-A5A2AA712E78}"/>
          </ac:spMkLst>
        </pc:spChg>
        <pc:grpChg chg="add mod">
          <ac:chgData name="松浦英宗" userId="9b03fd3a-662f-49ff-9af1-1b93cf7aab22" providerId="ADAL" clId="{56E9DFAE-DDAD-4FCA-8AED-56B2D15DB479}" dt="2026-02-07T02:03:10.843" v="18220" actId="164"/>
          <ac:grpSpMkLst>
            <pc:docMk/>
            <pc:sldMk cId="222052990" sldId="6058"/>
            <ac:grpSpMk id="10" creationId="{BCE8700F-0A6D-C012-A45A-A3F28D189EBB}"/>
          </ac:grpSpMkLst>
        </pc:grpChg>
        <pc:grpChg chg="add mod">
          <ac:chgData name="松浦英宗" userId="9b03fd3a-662f-49ff-9af1-1b93cf7aab22" providerId="ADAL" clId="{56E9DFAE-DDAD-4FCA-8AED-56B2D15DB479}" dt="2026-02-07T02:03:10.843" v="18220" actId="164"/>
          <ac:grpSpMkLst>
            <pc:docMk/>
            <pc:sldMk cId="222052990" sldId="6058"/>
            <ac:grpSpMk id="11" creationId="{F09469D9-CF91-7AD9-476D-BCD88208C11E}"/>
          </ac:grpSpMkLst>
        </pc:grpChg>
        <pc:grpChg chg="add mod">
          <ac:chgData name="松浦英宗" userId="9b03fd3a-662f-49ff-9af1-1b93cf7aab22" providerId="ADAL" clId="{56E9DFAE-DDAD-4FCA-8AED-56B2D15DB479}" dt="2026-02-07T02:03:10.843" v="18220" actId="164"/>
          <ac:grpSpMkLst>
            <pc:docMk/>
            <pc:sldMk cId="222052990" sldId="6058"/>
            <ac:grpSpMk id="14" creationId="{BC6CBD7E-4661-8025-BA58-C651D50464F0}"/>
          </ac:grpSpMkLst>
        </pc:grpChg>
        <pc:grpChg chg="add mod">
          <ac:chgData name="松浦英宗" userId="9b03fd3a-662f-49ff-9af1-1b93cf7aab22" providerId="ADAL" clId="{56E9DFAE-DDAD-4FCA-8AED-56B2D15DB479}" dt="2026-02-07T02:03:10.843" v="18220" actId="164"/>
          <ac:grpSpMkLst>
            <pc:docMk/>
            <pc:sldMk cId="222052990" sldId="6058"/>
            <ac:grpSpMk id="17" creationId="{473BA204-6A13-67CD-BFE1-03D93022E182}"/>
          </ac:grpSpMkLst>
        </pc:grpChg>
        <pc:grpChg chg="add mod">
          <ac:chgData name="松浦英宗" userId="9b03fd3a-662f-49ff-9af1-1b93cf7aab22" providerId="ADAL" clId="{56E9DFAE-DDAD-4FCA-8AED-56B2D15DB479}" dt="2026-02-07T02:03:10.843" v="18220" actId="164"/>
          <ac:grpSpMkLst>
            <pc:docMk/>
            <pc:sldMk cId="222052990" sldId="6058"/>
            <ac:grpSpMk id="20" creationId="{BCA63300-8E75-3FD3-47D7-7C78541B99C8}"/>
          </ac:grpSpMkLst>
        </pc:grpChg>
        <pc:grpChg chg="add mod">
          <ac:chgData name="松浦英宗" userId="9b03fd3a-662f-49ff-9af1-1b93cf7aab22" providerId="ADAL" clId="{56E9DFAE-DDAD-4FCA-8AED-56B2D15DB479}" dt="2026-02-07T02:03:21.487" v="18307" actId="1038"/>
          <ac:grpSpMkLst>
            <pc:docMk/>
            <pc:sldMk cId="222052990" sldId="6058"/>
            <ac:grpSpMk id="23" creationId="{43D76E4F-2231-CCA4-2792-7BF1145E1D02}"/>
          </ac:grpSpMkLst>
        </pc:grpChg>
        <pc:picChg chg="add del mod">
          <ac:chgData name="松浦英宗" userId="9b03fd3a-662f-49ff-9af1-1b93cf7aab22" providerId="ADAL" clId="{56E9DFAE-DDAD-4FCA-8AED-56B2D15DB479}" dt="2026-02-07T01:58:51.836" v="18065" actId="478"/>
          <ac:picMkLst>
            <pc:docMk/>
            <pc:sldMk cId="222052990" sldId="6058"/>
            <ac:picMk id="3" creationId="{38DE638E-3B49-580F-D3EC-C688E692DC1E}"/>
          </ac:picMkLst>
        </pc:picChg>
        <pc:picChg chg="add mod ord modCrop">
          <ac:chgData name="松浦英宗" userId="9b03fd3a-662f-49ff-9af1-1b93cf7aab22" providerId="ADAL" clId="{56E9DFAE-DDAD-4FCA-8AED-56B2D15DB479}" dt="2026-02-07T01:59:43.772" v="18074" actId="167"/>
          <ac:picMkLst>
            <pc:docMk/>
            <pc:sldMk cId="222052990" sldId="6058"/>
            <ac:picMk id="5" creationId="{9660E25A-CF55-53DF-5480-39E4E1337A9C}"/>
          </ac:picMkLst>
        </pc:picChg>
      </pc:sldChg>
      <pc:sldChg chg="addSp delSp modSp add del mod">
        <pc:chgData name="松浦英宗" userId="9b03fd3a-662f-49ff-9af1-1b93cf7aab22" providerId="ADAL" clId="{56E9DFAE-DDAD-4FCA-8AED-56B2D15DB479}" dt="2026-02-06T00:20:23.046" v="16096" actId="47"/>
        <pc:sldMkLst>
          <pc:docMk/>
          <pc:sldMk cId="317188151" sldId="6058"/>
        </pc:sldMkLst>
      </pc:sldChg>
      <pc:sldChg chg="addSp modSp add del mod">
        <pc:chgData name="松浦英宗" userId="9b03fd3a-662f-49ff-9af1-1b93cf7aab22" providerId="ADAL" clId="{56E9DFAE-DDAD-4FCA-8AED-56B2D15DB479}" dt="2026-02-07T01:12:05.320" v="17175" actId="47"/>
        <pc:sldMkLst>
          <pc:docMk/>
          <pc:sldMk cId="1990752366" sldId="6058"/>
        </pc:sldMkLst>
        <pc:spChg chg="add mod">
          <ac:chgData name="松浦英宗" userId="9b03fd3a-662f-49ff-9af1-1b93cf7aab22" providerId="ADAL" clId="{56E9DFAE-DDAD-4FCA-8AED-56B2D15DB479}" dt="2026-02-06T13:20:26.685" v="16830" actId="1036"/>
          <ac:spMkLst>
            <pc:docMk/>
            <pc:sldMk cId="1990752366" sldId="6058"/>
            <ac:spMk id="2" creationId="{E609CDE5-799D-C44D-28FC-B49264850633}"/>
          </ac:spMkLst>
        </pc:spChg>
        <pc:spChg chg="mod">
          <ac:chgData name="松浦英宗" userId="9b03fd3a-662f-49ff-9af1-1b93cf7aab22" providerId="ADAL" clId="{56E9DFAE-DDAD-4FCA-8AED-56B2D15DB479}" dt="2026-02-06T13:19:36.035" v="16706" actId="1076"/>
          <ac:spMkLst>
            <pc:docMk/>
            <pc:sldMk cId="1990752366" sldId="6058"/>
            <ac:spMk id="3" creationId="{FB278E97-C7EC-F22B-471D-CF8650812B8C}"/>
          </ac:spMkLst>
        </pc:spChg>
        <pc:spChg chg="add mod">
          <ac:chgData name="松浦英宗" userId="9b03fd3a-662f-49ff-9af1-1b93cf7aab22" providerId="ADAL" clId="{56E9DFAE-DDAD-4FCA-8AED-56B2D15DB479}" dt="2026-02-06T13:21:09.259" v="16836" actId="20577"/>
          <ac:spMkLst>
            <pc:docMk/>
            <pc:sldMk cId="1990752366" sldId="6058"/>
            <ac:spMk id="4" creationId="{14D841AA-C909-8636-CF70-F47300A47DDA}"/>
          </ac:spMkLst>
        </pc:spChg>
      </pc:sldChg>
      <pc:sldChg chg="addSp delSp modSp add del mod">
        <pc:chgData name="松浦英宗" userId="9b03fd3a-662f-49ff-9af1-1b93cf7aab22" providerId="ADAL" clId="{56E9DFAE-DDAD-4FCA-8AED-56B2D15DB479}" dt="2026-02-07T14:01:24.086" v="21445" actId="47"/>
        <pc:sldMkLst>
          <pc:docMk/>
          <pc:sldMk cId="3258047529" sldId="6058"/>
        </pc:sldMkLst>
        <pc:spChg chg="mod">
          <ac:chgData name="松浦英宗" userId="9b03fd3a-662f-49ff-9af1-1b93cf7aab22" providerId="ADAL" clId="{56E9DFAE-DDAD-4FCA-8AED-56B2D15DB479}" dt="2026-02-07T13:14:02.857" v="20850" actId="1036"/>
          <ac:spMkLst>
            <pc:docMk/>
            <pc:sldMk cId="3258047529" sldId="6058"/>
            <ac:spMk id="2" creationId="{63D4018D-AA4F-5045-2DA6-F886F9E7A9CF}"/>
          </ac:spMkLst>
        </pc:spChg>
        <pc:spChg chg="add mod">
          <ac:chgData name="松浦英宗" userId="9b03fd3a-662f-49ff-9af1-1b93cf7aab22" providerId="ADAL" clId="{56E9DFAE-DDAD-4FCA-8AED-56B2D15DB479}" dt="2026-02-07T13:27:49.444" v="21099" actId="1035"/>
          <ac:spMkLst>
            <pc:docMk/>
            <pc:sldMk cId="3258047529" sldId="6058"/>
            <ac:spMk id="3" creationId="{E0F30DD6-BECD-C34E-6D9B-87DA01D4A388}"/>
          </ac:spMkLst>
        </pc:spChg>
        <pc:spChg chg="add mod">
          <ac:chgData name="松浦英宗" userId="9b03fd3a-662f-49ff-9af1-1b93cf7aab22" providerId="ADAL" clId="{56E9DFAE-DDAD-4FCA-8AED-56B2D15DB479}" dt="2026-02-07T13:15:56.828" v="20945"/>
          <ac:spMkLst>
            <pc:docMk/>
            <pc:sldMk cId="3258047529" sldId="6058"/>
            <ac:spMk id="8" creationId="{C6CBC304-60E1-294C-546A-23A94A0F514E}"/>
          </ac:spMkLst>
        </pc:spChg>
        <pc:spChg chg="add mod">
          <ac:chgData name="松浦英宗" userId="9b03fd3a-662f-49ff-9af1-1b93cf7aab22" providerId="ADAL" clId="{56E9DFAE-DDAD-4FCA-8AED-56B2D15DB479}" dt="2026-02-07T13:28:18.592" v="21136" actId="1038"/>
          <ac:spMkLst>
            <pc:docMk/>
            <pc:sldMk cId="3258047529" sldId="6058"/>
            <ac:spMk id="11" creationId="{0513054D-DB83-5466-3B1F-762050AB0985}"/>
          </ac:spMkLst>
        </pc:spChg>
        <pc:spChg chg="add mod">
          <ac:chgData name="松浦英宗" userId="9b03fd3a-662f-49ff-9af1-1b93cf7aab22" providerId="ADAL" clId="{56E9DFAE-DDAD-4FCA-8AED-56B2D15DB479}" dt="2026-02-07T13:28:29.975" v="21143" actId="408"/>
          <ac:spMkLst>
            <pc:docMk/>
            <pc:sldMk cId="3258047529" sldId="6058"/>
            <ac:spMk id="12" creationId="{31C7ADAE-48C0-9AD8-8015-30BA40D8DB68}"/>
          </ac:spMkLst>
        </pc:spChg>
        <pc:spChg chg="add mod">
          <ac:chgData name="松浦英宗" userId="9b03fd3a-662f-49ff-9af1-1b93cf7aab22" providerId="ADAL" clId="{56E9DFAE-DDAD-4FCA-8AED-56B2D15DB479}" dt="2026-02-07T13:28:29.975" v="21143" actId="408"/>
          <ac:spMkLst>
            <pc:docMk/>
            <pc:sldMk cId="3258047529" sldId="6058"/>
            <ac:spMk id="13" creationId="{895587E5-323E-C2E1-AC5A-4A6EEC65DD64}"/>
          </ac:spMkLst>
        </pc:spChg>
        <pc:spChg chg="add mod">
          <ac:chgData name="松浦英宗" userId="9b03fd3a-662f-49ff-9af1-1b93cf7aab22" providerId="ADAL" clId="{56E9DFAE-DDAD-4FCA-8AED-56B2D15DB479}" dt="2026-02-07T13:28:26.875" v="21142" actId="1037"/>
          <ac:spMkLst>
            <pc:docMk/>
            <pc:sldMk cId="3258047529" sldId="6058"/>
            <ac:spMk id="14" creationId="{3C189147-E162-D6B8-B601-CF6E444BA290}"/>
          </ac:spMkLst>
        </pc:spChg>
        <pc:picChg chg="add del mod">
          <ac:chgData name="松浦英宗" userId="9b03fd3a-662f-49ff-9af1-1b93cf7aab22" providerId="ADAL" clId="{56E9DFAE-DDAD-4FCA-8AED-56B2D15DB479}" dt="2026-02-07T13:14:05.563" v="20851" actId="478"/>
          <ac:picMkLst>
            <pc:docMk/>
            <pc:sldMk cId="3258047529" sldId="6058"/>
            <ac:picMk id="7" creationId="{267AF09F-9437-914D-ECCA-1BD763BD8C6A}"/>
          </ac:picMkLst>
        </pc:picChg>
        <pc:picChg chg="add mod modCrop">
          <ac:chgData name="松浦英宗" userId="9b03fd3a-662f-49ff-9af1-1b93cf7aab22" providerId="ADAL" clId="{56E9DFAE-DDAD-4FCA-8AED-56B2D15DB479}" dt="2026-02-07T13:27:41.167" v="21084" actId="1076"/>
          <ac:picMkLst>
            <pc:docMk/>
            <pc:sldMk cId="3258047529" sldId="6058"/>
            <ac:picMk id="10" creationId="{648BB379-E63E-4476-A67B-0762D144C70D}"/>
          </ac:picMkLst>
        </pc:picChg>
        <pc:cxnChg chg="add mod">
          <ac:chgData name="松浦英宗" userId="9b03fd3a-662f-49ff-9af1-1b93cf7aab22" providerId="ADAL" clId="{56E9DFAE-DDAD-4FCA-8AED-56B2D15DB479}" dt="2026-02-07T13:14:02.857" v="20850" actId="1036"/>
          <ac:cxnSpMkLst>
            <pc:docMk/>
            <pc:sldMk cId="3258047529" sldId="6058"/>
            <ac:cxnSpMk id="4" creationId="{F98A768A-70C7-B6BD-5E25-0C209E536BA0}"/>
          </ac:cxnSpMkLst>
        </pc:cxnChg>
      </pc:sldChg>
      <pc:sldChg chg="addSp modSp add del mod ord">
        <pc:chgData name="松浦英宗" userId="9b03fd3a-662f-49ff-9af1-1b93cf7aab22" providerId="ADAL" clId="{56E9DFAE-DDAD-4FCA-8AED-56B2D15DB479}" dt="2026-02-06T00:20:23.046" v="16096" actId="47"/>
        <pc:sldMkLst>
          <pc:docMk/>
          <pc:sldMk cId="104267832" sldId="6059"/>
        </pc:sldMkLst>
      </pc:sldChg>
      <pc:sldChg chg="addSp delSp modSp add mod">
        <pc:chgData name="松浦英宗" userId="9b03fd3a-662f-49ff-9af1-1b93cf7aab22" providerId="ADAL" clId="{56E9DFAE-DDAD-4FCA-8AED-56B2D15DB479}" dt="2026-02-07T13:17:06.713" v="21001" actId="1037"/>
        <pc:sldMkLst>
          <pc:docMk/>
          <pc:sldMk cId="493051988" sldId="6059"/>
        </pc:sldMkLst>
        <pc:spChg chg="del">
          <ac:chgData name="松浦英宗" userId="9b03fd3a-662f-49ff-9af1-1b93cf7aab22" providerId="ADAL" clId="{56E9DFAE-DDAD-4FCA-8AED-56B2D15DB479}" dt="2026-02-07T13:11:58.859" v="20801" actId="478"/>
          <ac:spMkLst>
            <pc:docMk/>
            <pc:sldMk cId="493051988" sldId="6059"/>
            <ac:spMk id="2" creationId="{8A5105C2-1151-EBBC-CD99-94253E385260}"/>
          </ac:spMkLst>
        </pc:spChg>
        <pc:spChg chg="add mod">
          <ac:chgData name="松浦英宗" userId="9b03fd3a-662f-49ff-9af1-1b93cf7aab22" providerId="ADAL" clId="{56E9DFAE-DDAD-4FCA-8AED-56B2D15DB479}" dt="2026-02-07T13:17:06.713" v="21001" actId="1037"/>
          <ac:spMkLst>
            <pc:docMk/>
            <pc:sldMk cId="493051988" sldId="6059"/>
            <ac:spMk id="3" creationId="{9570B9C2-5A95-780B-D611-88958F7154CF}"/>
          </ac:spMkLst>
        </pc:spChg>
        <pc:spChg chg="add mod">
          <ac:chgData name="松浦英宗" userId="9b03fd3a-662f-49ff-9af1-1b93cf7aab22" providerId="ADAL" clId="{56E9DFAE-DDAD-4FCA-8AED-56B2D15DB479}" dt="2026-02-07T13:17:06.713" v="21001" actId="1037"/>
          <ac:spMkLst>
            <pc:docMk/>
            <pc:sldMk cId="493051988" sldId="6059"/>
            <ac:spMk id="4" creationId="{9DCB1ABB-A0C3-885F-4E9C-6467A796FE26}"/>
          </ac:spMkLst>
        </pc:spChg>
        <pc:spChg chg="add mod">
          <ac:chgData name="松浦英宗" userId="9b03fd3a-662f-49ff-9af1-1b93cf7aab22" providerId="ADAL" clId="{56E9DFAE-DDAD-4FCA-8AED-56B2D15DB479}" dt="2026-02-07T13:17:06.713" v="21001" actId="1037"/>
          <ac:spMkLst>
            <pc:docMk/>
            <pc:sldMk cId="493051988" sldId="6059"/>
            <ac:spMk id="5" creationId="{FB63E0DB-D7AA-940D-176C-10C5F4AE52CA}"/>
          </ac:spMkLst>
        </pc:spChg>
        <pc:spChg chg="add mod">
          <ac:chgData name="松浦英宗" userId="9b03fd3a-662f-49ff-9af1-1b93cf7aab22" providerId="ADAL" clId="{56E9DFAE-DDAD-4FCA-8AED-56B2D15DB479}" dt="2026-02-07T13:16:06.367" v="20949" actId="207"/>
          <ac:spMkLst>
            <pc:docMk/>
            <pc:sldMk cId="493051988" sldId="6059"/>
            <ac:spMk id="6" creationId="{BECD557A-C92E-6DB1-D048-96814F153E61}"/>
          </ac:spMkLst>
        </pc:spChg>
        <pc:spChg chg="add mod">
          <ac:chgData name="松浦英宗" userId="9b03fd3a-662f-49ff-9af1-1b93cf7aab22" providerId="ADAL" clId="{56E9DFAE-DDAD-4FCA-8AED-56B2D15DB479}" dt="2026-02-07T13:16:57.815" v="20987" actId="164"/>
          <ac:spMkLst>
            <pc:docMk/>
            <pc:sldMk cId="493051988" sldId="6059"/>
            <ac:spMk id="7" creationId="{19C86D71-AF9D-8C2E-222A-2122A455D409}"/>
          </ac:spMkLst>
        </pc:spChg>
        <pc:spChg chg="add mod">
          <ac:chgData name="松浦英宗" userId="9b03fd3a-662f-49ff-9af1-1b93cf7aab22" providerId="ADAL" clId="{56E9DFAE-DDAD-4FCA-8AED-56B2D15DB479}" dt="2026-02-07T13:16:57.815" v="20987" actId="164"/>
          <ac:spMkLst>
            <pc:docMk/>
            <pc:sldMk cId="493051988" sldId="6059"/>
            <ac:spMk id="8" creationId="{70D2F521-6DB4-A660-24AB-956C22E47319}"/>
          </ac:spMkLst>
        </pc:spChg>
        <pc:spChg chg="add mod">
          <ac:chgData name="松浦英宗" userId="9b03fd3a-662f-49ff-9af1-1b93cf7aab22" providerId="ADAL" clId="{56E9DFAE-DDAD-4FCA-8AED-56B2D15DB479}" dt="2026-02-07T13:16:57.815" v="20987" actId="164"/>
          <ac:spMkLst>
            <pc:docMk/>
            <pc:sldMk cId="493051988" sldId="6059"/>
            <ac:spMk id="9" creationId="{21354FD5-4661-8F2E-DB1C-F9AC0D606ED6}"/>
          </ac:spMkLst>
        </pc:spChg>
        <pc:spChg chg="add mod">
          <ac:chgData name="松浦英宗" userId="9b03fd3a-662f-49ff-9af1-1b93cf7aab22" providerId="ADAL" clId="{56E9DFAE-DDAD-4FCA-8AED-56B2D15DB479}" dt="2026-02-07T13:16:57.815" v="20987" actId="164"/>
          <ac:spMkLst>
            <pc:docMk/>
            <pc:sldMk cId="493051988" sldId="6059"/>
            <ac:spMk id="10" creationId="{05E884F4-8D97-04D9-6284-C8FA85A1BDA9}"/>
          </ac:spMkLst>
        </pc:spChg>
        <pc:grpChg chg="add mod">
          <ac:chgData name="松浦英宗" userId="9b03fd3a-662f-49ff-9af1-1b93cf7aab22" providerId="ADAL" clId="{56E9DFAE-DDAD-4FCA-8AED-56B2D15DB479}" dt="2026-02-07T13:17:00.241" v="20988" actId="1076"/>
          <ac:grpSpMkLst>
            <pc:docMk/>
            <pc:sldMk cId="493051988" sldId="6059"/>
            <ac:grpSpMk id="11" creationId="{3328E816-5781-B82F-420F-86C4E7C04296}"/>
          </ac:grpSpMkLst>
        </pc:grpChg>
      </pc:sldChg>
      <pc:sldChg chg="add del">
        <pc:chgData name="松浦英宗" userId="9b03fd3a-662f-49ff-9af1-1b93cf7aab22" providerId="ADAL" clId="{56E9DFAE-DDAD-4FCA-8AED-56B2D15DB479}" dt="2026-02-07T02:06:16.393" v="18631" actId="47"/>
        <pc:sldMkLst>
          <pc:docMk/>
          <pc:sldMk cId="2034362250" sldId="6059"/>
        </pc:sldMkLst>
      </pc:sldChg>
      <pc:sldChg chg="addSp delSp modSp add del mod">
        <pc:chgData name="松浦英宗" userId="9b03fd3a-662f-49ff-9af1-1b93cf7aab22" providerId="ADAL" clId="{56E9DFAE-DDAD-4FCA-8AED-56B2D15DB479}" dt="2026-02-07T01:12:05.320" v="17175" actId="47"/>
        <pc:sldMkLst>
          <pc:docMk/>
          <pc:sldMk cId="2943184930" sldId="6059"/>
        </pc:sldMkLst>
        <pc:spChg chg="add mod ord">
          <ac:chgData name="松浦英宗" userId="9b03fd3a-662f-49ff-9af1-1b93cf7aab22" providerId="ADAL" clId="{56E9DFAE-DDAD-4FCA-8AED-56B2D15DB479}" dt="2026-02-06T13:22:52.161" v="16868" actId="207"/>
          <ac:spMkLst>
            <pc:docMk/>
            <pc:sldMk cId="2943184930" sldId="6059"/>
            <ac:spMk id="2" creationId="{9C488439-224A-EF50-D62A-67C6E5336520}"/>
          </ac:spMkLst>
        </pc:spChg>
        <pc:spChg chg="mod">
          <ac:chgData name="松浦英宗" userId="9b03fd3a-662f-49ff-9af1-1b93cf7aab22" providerId="ADAL" clId="{56E9DFAE-DDAD-4FCA-8AED-56B2D15DB479}" dt="2026-02-06T13:23:45.290" v="16935" actId="20577"/>
          <ac:spMkLst>
            <pc:docMk/>
            <pc:sldMk cId="2943184930" sldId="6059"/>
            <ac:spMk id="3" creationId="{FAF328DB-F99A-3830-54DC-2B8EE7CDAD50}"/>
          </ac:spMkLst>
        </pc:spChg>
        <pc:spChg chg="add del mod">
          <ac:chgData name="松浦英宗" userId="9b03fd3a-662f-49ff-9af1-1b93cf7aab22" providerId="ADAL" clId="{56E9DFAE-DDAD-4FCA-8AED-56B2D15DB479}" dt="2026-02-06T13:24:08.473" v="16942" actId="478"/>
          <ac:spMkLst>
            <pc:docMk/>
            <pc:sldMk cId="2943184930" sldId="6059"/>
            <ac:spMk id="4" creationId="{1C2F7293-F272-C503-E7C5-BF6D18DFB46C}"/>
          </ac:spMkLst>
        </pc:spChg>
      </pc:sldChg>
      <pc:sldChg chg="addSp delSp modSp add del mod ord">
        <pc:chgData name="松浦英宗" userId="9b03fd3a-662f-49ff-9af1-1b93cf7aab22" providerId="ADAL" clId="{56E9DFAE-DDAD-4FCA-8AED-56B2D15DB479}" dt="2026-02-07T14:01:24.086" v="21445" actId="47"/>
        <pc:sldMkLst>
          <pc:docMk/>
          <pc:sldMk cId="230154450" sldId="6060"/>
        </pc:sldMkLst>
        <pc:spChg chg="mod">
          <ac:chgData name="松浦英宗" userId="9b03fd3a-662f-49ff-9af1-1b93cf7aab22" providerId="ADAL" clId="{56E9DFAE-DDAD-4FCA-8AED-56B2D15DB479}" dt="2026-02-07T13:30:21.287" v="21165" actId="14100"/>
          <ac:spMkLst>
            <pc:docMk/>
            <pc:sldMk cId="230154450" sldId="6060"/>
            <ac:spMk id="2" creationId="{5A6E04DE-9DEB-4CAD-0005-0CCEFC1CD104}"/>
          </ac:spMkLst>
        </pc:spChg>
        <pc:spChg chg="add mod ord">
          <ac:chgData name="松浦英宗" userId="9b03fd3a-662f-49ff-9af1-1b93cf7aab22" providerId="ADAL" clId="{56E9DFAE-DDAD-4FCA-8AED-56B2D15DB479}" dt="2026-02-07T13:35:23.391" v="21304" actId="207"/>
          <ac:spMkLst>
            <pc:docMk/>
            <pc:sldMk cId="230154450" sldId="6060"/>
            <ac:spMk id="3" creationId="{A62E993A-07F3-AE75-0B5E-D1F021D7932D}"/>
          </ac:spMkLst>
        </pc:spChg>
        <pc:spChg chg="add mod">
          <ac:chgData name="松浦英宗" userId="9b03fd3a-662f-49ff-9af1-1b93cf7aab22" providerId="ADAL" clId="{56E9DFAE-DDAD-4FCA-8AED-56B2D15DB479}" dt="2026-02-07T13:30:23.733" v="21167" actId="571"/>
          <ac:spMkLst>
            <pc:docMk/>
            <pc:sldMk cId="230154450" sldId="6060"/>
            <ac:spMk id="4" creationId="{CD98145D-6D57-3ABB-7A54-2D034777AFFF}"/>
          </ac:spMkLst>
        </pc:spChg>
        <pc:spChg chg="add mod">
          <ac:chgData name="松浦英宗" userId="9b03fd3a-662f-49ff-9af1-1b93cf7aab22" providerId="ADAL" clId="{56E9DFAE-DDAD-4FCA-8AED-56B2D15DB479}" dt="2026-02-07T13:30:23.733" v="21167" actId="571"/>
          <ac:spMkLst>
            <pc:docMk/>
            <pc:sldMk cId="230154450" sldId="6060"/>
            <ac:spMk id="5" creationId="{64C96F92-F1C9-F3FB-C681-E7005D857919}"/>
          </ac:spMkLst>
        </pc:spChg>
        <pc:spChg chg="add mod">
          <ac:chgData name="松浦英宗" userId="9b03fd3a-662f-49ff-9af1-1b93cf7aab22" providerId="ADAL" clId="{56E9DFAE-DDAD-4FCA-8AED-56B2D15DB479}" dt="2026-02-07T13:34:49.580" v="21296" actId="948"/>
          <ac:spMkLst>
            <pc:docMk/>
            <pc:sldMk cId="230154450" sldId="6060"/>
            <ac:spMk id="6" creationId="{5B4C7796-E948-31FF-AC86-2AFBF9103F16}"/>
          </ac:spMkLst>
        </pc:spChg>
        <pc:spChg chg="add mod topLvl">
          <ac:chgData name="松浦英宗" userId="9b03fd3a-662f-49ff-9af1-1b93cf7aab22" providerId="ADAL" clId="{56E9DFAE-DDAD-4FCA-8AED-56B2D15DB479}" dt="2026-02-07T13:36:19.413" v="21321" actId="165"/>
          <ac:spMkLst>
            <pc:docMk/>
            <pc:sldMk cId="230154450" sldId="6060"/>
            <ac:spMk id="7" creationId="{32379284-C605-73BF-BBD2-711B18EE712C}"/>
          </ac:spMkLst>
        </pc:spChg>
        <pc:spChg chg="add mod">
          <ac:chgData name="松浦英宗" userId="9b03fd3a-662f-49ff-9af1-1b93cf7aab22" providerId="ADAL" clId="{56E9DFAE-DDAD-4FCA-8AED-56B2D15DB479}" dt="2026-02-07T13:32:54.416" v="21184" actId="571"/>
          <ac:spMkLst>
            <pc:docMk/>
            <pc:sldMk cId="230154450" sldId="6060"/>
            <ac:spMk id="8" creationId="{308B8093-3913-C489-6993-7F3DC7A05668}"/>
          </ac:spMkLst>
        </pc:spChg>
        <pc:spChg chg="add mod topLvl">
          <ac:chgData name="松浦英宗" userId="9b03fd3a-662f-49ff-9af1-1b93cf7aab22" providerId="ADAL" clId="{56E9DFAE-DDAD-4FCA-8AED-56B2D15DB479}" dt="2026-02-07T13:36:19.413" v="21321" actId="165"/>
          <ac:spMkLst>
            <pc:docMk/>
            <pc:sldMk cId="230154450" sldId="6060"/>
            <ac:spMk id="9" creationId="{37D574C3-0A4B-8F1F-3031-78FDD3141877}"/>
          </ac:spMkLst>
        </pc:spChg>
        <pc:spChg chg="add mod topLvl">
          <ac:chgData name="松浦英宗" userId="9b03fd3a-662f-49ff-9af1-1b93cf7aab22" providerId="ADAL" clId="{56E9DFAE-DDAD-4FCA-8AED-56B2D15DB479}" dt="2026-02-07T13:36:19.413" v="21321" actId="165"/>
          <ac:spMkLst>
            <pc:docMk/>
            <pc:sldMk cId="230154450" sldId="6060"/>
            <ac:spMk id="10" creationId="{9B84180B-BD74-2EB0-AE25-2C833DD687F6}"/>
          </ac:spMkLst>
        </pc:spChg>
        <pc:spChg chg="add del mod">
          <ac:chgData name="松浦英宗" userId="9b03fd3a-662f-49ff-9af1-1b93cf7aab22" providerId="ADAL" clId="{56E9DFAE-DDAD-4FCA-8AED-56B2D15DB479}" dt="2026-02-07T13:35:54.049" v="21308" actId="478"/>
          <ac:spMkLst>
            <pc:docMk/>
            <pc:sldMk cId="230154450" sldId="6060"/>
            <ac:spMk id="13" creationId="{EC7A9F18-1928-557D-3CE8-B8D251954793}"/>
          </ac:spMkLst>
        </pc:spChg>
        <pc:spChg chg="add mod">
          <ac:chgData name="松浦英宗" userId="9b03fd3a-662f-49ff-9af1-1b93cf7aab22" providerId="ADAL" clId="{56E9DFAE-DDAD-4FCA-8AED-56B2D15DB479}" dt="2026-02-07T13:39:24.202" v="21436" actId="165"/>
          <ac:spMkLst>
            <pc:docMk/>
            <pc:sldMk cId="230154450" sldId="6060"/>
            <ac:spMk id="14" creationId="{38303E90-0CC2-C884-1672-B556D6F776FB}"/>
          </ac:spMkLst>
        </pc:spChg>
        <pc:spChg chg="add mod topLvl">
          <ac:chgData name="松浦英宗" userId="9b03fd3a-662f-49ff-9af1-1b93cf7aab22" providerId="ADAL" clId="{56E9DFAE-DDAD-4FCA-8AED-56B2D15DB479}" dt="2026-02-07T13:39:24.202" v="21436" actId="165"/>
          <ac:spMkLst>
            <pc:docMk/>
            <pc:sldMk cId="230154450" sldId="6060"/>
            <ac:spMk id="15" creationId="{FC98839F-18F0-A96E-E57F-6AC1D82737A2}"/>
          </ac:spMkLst>
        </pc:spChg>
        <pc:spChg chg="add mod">
          <ac:chgData name="松浦英宗" userId="9b03fd3a-662f-49ff-9af1-1b93cf7aab22" providerId="ADAL" clId="{56E9DFAE-DDAD-4FCA-8AED-56B2D15DB479}" dt="2026-02-07T13:37:06.944" v="21368" actId="571"/>
          <ac:spMkLst>
            <pc:docMk/>
            <pc:sldMk cId="230154450" sldId="6060"/>
            <ac:spMk id="16" creationId="{5591F52C-9801-4F3C-6F16-3205A8CC82E2}"/>
          </ac:spMkLst>
        </pc:spChg>
        <pc:spChg chg="add mod">
          <ac:chgData name="松浦英宗" userId="9b03fd3a-662f-49ff-9af1-1b93cf7aab22" providerId="ADAL" clId="{56E9DFAE-DDAD-4FCA-8AED-56B2D15DB479}" dt="2026-02-07T13:37:06.944" v="21368" actId="571"/>
          <ac:spMkLst>
            <pc:docMk/>
            <pc:sldMk cId="230154450" sldId="6060"/>
            <ac:spMk id="17" creationId="{1F4A686B-C536-B07F-8F2D-CB8C082D02C2}"/>
          </ac:spMkLst>
        </pc:spChg>
        <pc:spChg chg="add mod topLvl">
          <ac:chgData name="松浦英宗" userId="9b03fd3a-662f-49ff-9af1-1b93cf7aab22" providerId="ADAL" clId="{56E9DFAE-DDAD-4FCA-8AED-56B2D15DB479}" dt="2026-02-07T13:39:24.202" v="21436" actId="165"/>
          <ac:spMkLst>
            <pc:docMk/>
            <pc:sldMk cId="230154450" sldId="6060"/>
            <ac:spMk id="18" creationId="{8330209F-848E-2015-C2E4-C0582CCEAC65}"/>
          </ac:spMkLst>
        </pc:spChg>
        <pc:spChg chg="add mod topLvl">
          <ac:chgData name="松浦英宗" userId="9b03fd3a-662f-49ff-9af1-1b93cf7aab22" providerId="ADAL" clId="{56E9DFAE-DDAD-4FCA-8AED-56B2D15DB479}" dt="2026-02-07T13:39:24.202" v="21436" actId="165"/>
          <ac:spMkLst>
            <pc:docMk/>
            <pc:sldMk cId="230154450" sldId="6060"/>
            <ac:spMk id="19" creationId="{B2A6F5C2-39AB-4CC1-5C6C-F34A566C6D4A}"/>
          </ac:spMkLst>
        </pc:spChg>
        <pc:spChg chg="mod">
          <ac:chgData name="松浦英宗" userId="9b03fd3a-662f-49ff-9af1-1b93cf7aab22" providerId="ADAL" clId="{56E9DFAE-DDAD-4FCA-8AED-56B2D15DB479}" dt="2026-02-07T13:39:24.202" v="21436" actId="165"/>
          <ac:spMkLst>
            <pc:docMk/>
            <pc:sldMk cId="230154450" sldId="6060"/>
            <ac:spMk id="29" creationId="{2806A1BB-FEAE-DF9B-4477-2BC22A8B6CBA}"/>
          </ac:spMkLst>
        </pc:spChg>
        <pc:spChg chg="mod">
          <ac:chgData name="松浦英宗" userId="9b03fd3a-662f-49ff-9af1-1b93cf7aab22" providerId="ADAL" clId="{56E9DFAE-DDAD-4FCA-8AED-56B2D15DB479}" dt="2026-02-07T13:39:24.202" v="21436" actId="165"/>
          <ac:spMkLst>
            <pc:docMk/>
            <pc:sldMk cId="230154450" sldId="6060"/>
            <ac:spMk id="31" creationId="{D1377C96-C354-E6D6-43A6-25398E50C724}"/>
          </ac:spMkLst>
        </pc:spChg>
        <pc:spChg chg="mod">
          <ac:chgData name="松浦英宗" userId="9b03fd3a-662f-49ff-9af1-1b93cf7aab22" providerId="ADAL" clId="{56E9DFAE-DDAD-4FCA-8AED-56B2D15DB479}" dt="2026-02-07T13:39:24.202" v="21436" actId="165"/>
          <ac:spMkLst>
            <pc:docMk/>
            <pc:sldMk cId="230154450" sldId="6060"/>
            <ac:spMk id="32" creationId="{56DA00EE-2C5A-2FB3-8CF9-9587A1968A63}"/>
          </ac:spMkLst>
        </pc:spChg>
        <pc:spChg chg="mod">
          <ac:chgData name="松浦英宗" userId="9b03fd3a-662f-49ff-9af1-1b93cf7aab22" providerId="ADAL" clId="{56E9DFAE-DDAD-4FCA-8AED-56B2D15DB479}" dt="2026-02-07T13:39:24.202" v="21436" actId="165"/>
          <ac:spMkLst>
            <pc:docMk/>
            <pc:sldMk cId="230154450" sldId="6060"/>
            <ac:spMk id="33" creationId="{96801597-F70C-2112-2C00-4A1AE6412A52}"/>
          </ac:spMkLst>
        </pc:spChg>
        <pc:grpChg chg="add mod">
          <ac:chgData name="松浦英宗" userId="9b03fd3a-662f-49ff-9af1-1b93cf7aab22" providerId="ADAL" clId="{56E9DFAE-DDAD-4FCA-8AED-56B2D15DB479}" dt="2026-02-07T13:33:29.989" v="21253" actId="164"/>
          <ac:grpSpMkLst>
            <pc:docMk/>
            <pc:sldMk cId="230154450" sldId="6060"/>
            <ac:grpSpMk id="11" creationId="{2D3A2295-3DD3-1B7F-11FA-AB78C5B33481}"/>
          </ac:grpSpMkLst>
        </pc:grpChg>
        <pc:grpChg chg="add del mod">
          <ac:chgData name="松浦英宗" userId="9b03fd3a-662f-49ff-9af1-1b93cf7aab22" providerId="ADAL" clId="{56E9DFAE-DDAD-4FCA-8AED-56B2D15DB479}" dt="2026-02-07T13:36:19.413" v="21321" actId="165"/>
          <ac:grpSpMkLst>
            <pc:docMk/>
            <pc:sldMk cId="230154450" sldId="6060"/>
            <ac:grpSpMk id="12" creationId="{AEA464C9-1B62-5FF0-C064-C7418D45DE34}"/>
          </ac:grpSpMkLst>
        </pc:grpChg>
        <pc:grpChg chg="add del mod">
          <ac:chgData name="松浦英宗" userId="9b03fd3a-662f-49ff-9af1-1b93cf7aab22" providerId="ADAL" clId="{56E9DFAE-DDAD-4FCA-8AED-56B2D15DB479}" dt="2026-02-07T13:38:01.986" v="21402" actId="165"/>
          <ac:grpSpMkLst>
            <pc:docMk/>
            <pc:sldMk cId="230154450" sldId="6060"/>
            <ac:grpSpMk id="20" creationId="{309FFAE5-117C-F0CC-620C-70C7874ABBC9}"/>
          </ac:grpSpMkLst>
        </pc:grpChg>
        <pc:grpChg chg="add mod">
          <ac:chgData name="松浦英宗" userId="9b03fd3a-662f-49ff-9af1-1b93cf7aab22" providerId="ADAL" clId="{56E9DFAE-DDAD-4FCA-8AED-56B2D15DB479}" dt="2026-02-07T13:38:33.172" v="21413" actId="164"/>
          <ac:grpSpMkLst>
            <pc:docMk/>
            <pc:sldMk cId="230154450" sldId="6060"/>
            <ac:grpSpMk id="26" creationId="{928984E1-61BF-795C-58FE-B04BDC1EB50F}"/>
          </ac:grpSpMkLst>
        </pc:grpChg>
        <pc:grpChg chg="add mod topLvl">
          <ac:chgData name="松浦英宗" userId="9b03fd3a-662f-49ff-9af1-1b93cf7aab22" providerId="ADAL" clId="{56E9DFAE-DDAD-4FCA-8AED-56B2D15DB479}" dt="2026-02-07T13:39:26.217" v="21437" actId="14100"/>
          <ac:grpSpMkLst>
            <pc:docMk/>
            <pc:sldMk cId="230154450" sldId="6060"/>
            <ac:grpSpMk id="27" creationId="{768488B7-DB85-D83F-0B44-875F92D51914}"/>
          </ac:grpSpMkLst>
        </pc:grpChg>
        <pc:grpChg chg="add mod">
          <ac:chgData name="松浦英宗" userId="9b03fd3a-662f-49ff-9af1-1b93cf7aab22" providerId="ADAL" clId="{56E9DFAE-DDAD-4FCA-8AED-56B2D15DB479}" dt="2026-02-07T13:39:26.217" v="21437" actId="14100"/>
          <ac:grpSpMkLst>
            <pc:docMk/>
            <pc:sldMk cId="230154450" sldId="6060"/>
            <ac:grpSpMk id="28" creationId="{17CB5F43-0658-A74C-E73F-F9C66887F79C}"/>
          </ac:grpSpMkLst>
        </pc:grpChg>
        <pc:grpChg chg="mod">
          <ac:chgData name="松浦英宗" userId="9b03fd3a-662f-49ff-9af1-1b93cf7aab22" providerId="ADAL" clId="{56E9DFAE-DDAD-4FCA-8AED-56B2D15DB479}" dt="2026-02-07T13:38:36.654" v="21414" actId="571"/>
          <ac:grpSpMkLst>
            <pc:docMk/>
            <pc:sldMk cId="230154450" sldId="6060"/>
            <ac:grpSpMk id="30" creationId="{F2C1A96A-F6D4-3082-7BD8-BAF088B42772}"/>
          </ac:grpSpMkLst>
        </pc:grpChg>
        <pc:grpChg chg="add del mod">
          <ac:chgData name="松浦英宗" userId="9b03fd3a-662f-49ff-9af1-1b93cf7aab22" providerId="ADAL" clId="{56E9DFAE-DDAD-4FCA-8AED-56B2D15DB479}" dt="2026-02-07T13:39:24.202" v="21436" actId="165"/>
          <ac:grpSpMkLst>
            <pc:docMk/>
            <pc:sldMk cId="230154450" sldId="6060"/>
            <ac:grpSpMk id="38" creationId="{BC268B6D-210B-9C07-65B7-33676325EF99}"/>
          </ac:grpSpMkLst>
        </pc:grpChg>
        <pc:cxnChg chg="add mod">
          <ac:chgData name="松浦英宗" userId="9b03fd3a-662f-49ff-9af1-1b93cf7aab22" providerId="ADAL" clId="{56E9DFAE-DDAD-4FCA-8AED-56B2D15DB479}" dt="2026-02-07T13:38:25.866" v="21409" actId="208"/>
          <ac:cxnSpMkLst>
            <pc:docMk/>
            <pc:sldMk cId="230154450" sldId="6060"/>
            <ac:cxnSpMk id="21" creationId="{CEE0004E-1BB2-4E11-0E4C-F928F211C3D2}"/>
          </ac:cxnSpMkLst>
        </pc:cxnChg>
        <pc:cxnChg chg="add mod">
          <ac:chgData name="松浦英宗" userId="9b03fd3a-662f-49ff-9af1-1b93cf7aab22" providerId="ADAL" clId="{56E9DFAE-DDAD-4FCA-8AED-56B2D15DB479}" dt="2026-02-07T13:38:25.866" v="21409" actId="208"/>
          <ac:cxnSpMkLst>
            <pc:docMk/>
            <pc:sldMk cId="230154450" sldId="6060"/>
            <ac:cxnSpMk id="23" creationId="{1A32243A-CD8F-777F-0E36-6BCAFE63FA5D}"/>
          </ac:cxnSpMkLst>
        </pc:cxnChg>
        <pc:cxnChg chg="add mod">
          <ac:chgData name="松浦英宗" userId="9b03fd3a-662f-49ff-9af1-1b93cf7aab22" providerId="ADAL" clId="{56E9DFAE-DDAD-4FCA-8AED-56B2D15DB479}" dt="2026-02-07T13:38:25.866" v="21409" actId="208"/>
          <ac:cxnSpMkLst>
            <pc:docMk/>
            <pc:sldMk cId="230154450" sldId="6060"/>
            <ac:cxnSpMk id="24" creationId="{0D054CA3-7CCD-B2D8-581B-0D3EC9200696}"/>
          </ac:cxnSpMkLst>
        </pc:cxnChg>
        <pc:cxnChg chg="add mod">
          <ac:chgData name="松浦英宗" userId="9b03fd3a-662f-49ff-9af1-1b93cf7aab22" providerId="ADAL" clId="{56E9DFAE-DDAD-4FCA-8AED-56B2D15DB479}" dt="2026-02-07T13:38:25.866" v="21409" actId="208"/>
          <ac:cxnSpMkLst>
            <pc:docMk/>
            <pc:sldMk cId="230154450" sldId="6060"/>
            <ac:cxnSpMk id="25" creationId="{9058BC02-CE0F-184D-8E6B-4BB79AD3BCB9}"/>
          </ac:cxnSpMkLst>
        </pc:cxnChg>
        <pc:cxnChg chg="mod">
          <ac:chgData name="松浦英宗" userId="9b03fd3a-662f-49ff-9af1-1b93cf7aab22" providerId="ADAL" clId="{56E9DFAE-DDAD-4FCA-8AED-56B2D15DB479}" dt="2026-02-07T13:38:40.702" v="21416" actId="208"/>
          <ac:cxnSpMkLst>
            <pc:docMk/>
            <pc:sldMk cId="230154450" sldId="6060"/>
            <ac:cxnSpMk id="34" creationId="{6A3F5860-EA17-308B-91D9-1BCB96FA4EEF}"/>
          </ac:cxnSpMkLst>
        </pc:cxnChg>
        <pc:cxnChg chg="mod">
          <ac:chgData name="松浦英宗" userId="9b03fd3a-662f-49ff-9af1-1b93cf7aab22" providerId="ADAL" clId="{56E9DFAE-DDAD-4FCA-8AED-56B2D15DB479}" dt="2026-02-07T13:38:40.702" v="21416" actId="208"/>
          <ac:cxnSpMkLst>
            <pc:docMk/>
            <pc:sldMk cId="230154450" sldId="6060"/>
            <ac:cxnSpMk id="35" creationId="{F83B752F-8388-AE2F-32D2-C10B25C3426C}"/>
          </ac:cxnSpMkLst>
        </pc:cxnChg>
        <pc:cxnChg chg="mod">
          <ac:chgData name="松浦英宗" userId="9b03fd3a-662f-49ff-9af1-1b93cf7aab22" providerId="ADAL" clId="{56E9DFAE-DDAD-4FCA-8AED-56B2D15DB479}" dt="2026-02-07T13:38:40.702" v="21416" actId="208"/>
          <ac:cxnSpMkLst>
            <pc:docMk/>
            <pc:sldMk cId="230154450" sldId="6060"/>
            <ac:cxnSpMk id="36" creationId="{315DE9D3-2204-EC21-571D-282D04B8FD15}"/>
          </ac:cxnSpMkLst>
        </pc:cxnChg>
        <pc:cxnChg chg="mod">
          <ac:chgData name="松浦英宗" userId="9b03fd3a-662f-49ff-9af1-1b93cf7aab22" providerId="ADAL" clId="{56E9DFAE-DDAD-4FCA-8AED-56B2D15DB479}" dt="2026-02-07T13:38:40.702" v="21416" actId="208"/>
          <ac:cxnSpMkLst>
            <pc:docMk/>
            <pc:sldMk cId="230154450" sldId="6060"/>
            <ac:cxnSpMk id="37" creationId="{7F381486-D77E-0BC4-0CB7-0145831416D7}"/>
          </ac:cxnSpMkLst>
        </pc:cxnChg>
      </pc:sldChg>
      <pc:sldChg chg="addSp delSp modSp add del mod">
        <pc:chgData name="松浦英宗" userId="9b03fd3a-662f-49ff-9af1-1b93cf7aab22" providerId="ADAL" clId="{56E9DFAE-DDAD-4FCA-8AED-56B2D15DB479}" dt="2026-02-07T01:12:05.320" v="17175" actId="47"/>
        <pc:sldMkLst>
          <pc:docMk/>
          <pc:sldMk cId="598515536" sldId="6060"/>
        </pc:sldMkLst>
        <pc:spChg chg="add mod">
          <ac:chgData name="松浦英宗" userId="9b03fd3a-662f-49ff-9af1-1b93cf7aab22" providerId="ADAL" clId="{56E9DFAE-DDAD-4FCA-8AED-56B2D15DB479}" dt="2026-02-06T13:32:40.458" v="17001" actId="207"/>
          <ac:spMkLst>
            <pc:docMk/>
            <pc:sldMk cId="598515536" sldId="6060"/>
            <ac:spMk id="2" creationId="{5523595C-BFC2-66C1-076F-C47405952402}"/>
          </ac:spMkLst>
        </pc:spChg>
        <pc:spChg chg="del">
          <ac:chgData name="松浦英宗" userId="9b03fd3a-662f-49ff-9af1-1b93cf7aab22" providerId="ADAL" clId="{56E9DFAE-DDAD-4FCA-8AED-56B2D15DB479}" dt="2026-02-06T13:31:44.257" v="16944" actId="478"/>
          <ac:spMkLst>
            <pc:docMk/>
            <pc:sldMk cId="598515536" sldId="6060"/>
            <ac:spMk id="3" creationId="{0745BB53-299E-732D-A13D-49EE5CBE0C25}"/>
          </ac:spMkLst>
        </pc:spChg>
        <pc:spChg chg="add mod">
          <ac:chgData name="松浦英宗" userId="9b03fd3a-662f-49ff-9af1-1b93cf7aab22" providerId="ADAL" clId="{56E9DFAE-DDAD-4FCA-8AED-56B2D15DB479}" dt="2026-02-06T13:32:40.458" v="17001" actId="207"/>
          <ac:spMkLst>
            <pc:docMk/>
            <pc:sldMk cId="598515536" sldId="6060"/>
            <ac:spMk id="4" creationId="{ABB57A58-4842-593F-B126-F09E4FD078C6}"/>
          </ac:spMkLst>
        </pc:spChg>
        <pc:picChg chg="add mod ord modCrop">
          <ac:chgData name="松浦英宗" userId="9b03fd3a-662f-49ff-9af1-1b93cf7aab22" providerId="ADAL" clId="{56E9DFAE-DDAD-4FCA-8AED-56B2D15DB479}" dt="2026-02-06T13:33:56.340" v="17009"/>
          <ac:picMkLst>
            <pc:docMk/>
            <pc:sldMk cId="598515536" sldId="6060"/>
            <ac:picMk id="6" creationId="{EBBEA91B-5D2B-92E5-4DFB-1F6FE201F647}"/>
          </ac:picMkLst>
        </pc:picChg>
        <pc:picChg chg="add mod">
          <ac:chgData name="松浦英宗" userId="9b03fd3a-662f-49ff-9af1-1b93cf7aab22" providerId="ADAL" clId="{56E9DFAE-DDAD-4FCA-8AED-56B2D15DB479}" dt="2026-02-06T13:46:45.906" v="17171"/>
          <ac:picMkLst>
            <pc:docMk/>
            <pc:sldMk cId="598515536" sldId="6060"/>
            <ac:picMk id="7" creationId="{6263DD56-00CC-714D-3D05-2C3F93F0AB80}"/>
          </ac:picMkLst>
        </pc:picChg>
        <pc:picChg chg="add del mod">
          <ac:chgData name="松浦英宗" userId="9b03fd3a-662f-49ff-9af1-1b93cf7aab22" providerId="ADAL" clId="{56E9DFAE-DDAD-4FCA-8AED-56B2D15DB479}" dt="2026-02-06T13:46:56.366" v="17174" actId="478"/>
          <ac:picMkLst>
            <pc:docMk/>
            <pc:sldMk cId="598515536" sldId="6060"/>
            <ac:picMk id="8" creationId="{D1AD7368-3CE9-72E3-0AB9-6CCCD2C22DAC}"/>
          </ac:picMkLst>
        </pc:picChg>
      </pc:sldChg>
      <pc:sldChg chg="addSp delSp modSp add del mod ord">
        <pc:chgData name="松浦英宗" userId="9b03fd3a-662f-49ff-9af1-1b93cf7aab22" providerId="ADAL" clId="{56E9DFAE-DDAD-4FCA-8AED-56B2D15DB479}" dt="2026-02-07T06:21:44.436" v="20113" actId="47"/>
        <pc:sldMkLst>
          <pc:docMk/>
          <pc:sldMk cId="1078904217" sldId="6060"/>
        </pc:sldMkLst>
        <pc:spChg chg="mod">
          <ac:chgData name="松浦英宗" userId="9b03fd3a-662f-49ff-9af1-1b93cf7aab22" providerId="ADAL" clId="{56E9DFAE-DDAD-4FCA-8AED-56B2D15DB479}" dt="2026-02-07T02:16:50.949" v="18942" actId="207"/>
          <ac:spMkLst>
            <pc:docMk/>
            <pc:sldMk cId="1078904217" sldId="6060"/>
            <ac:spMk id="6" creationId="{E31AB98F-3155-7436-9200-A58AC559473A}"/>
          </ac:spMkLst>
        </pc:spChg>
        <pc:spChg chg="mod">
          <ac:chgData name="松浦英宗" userId="9b03fd3a-662f-49ff-9af1-1b93cf7aab22" providerId="ADAL" clId="{56E9DFAE-DDAD-4FCA-8AED-56B2D15DB479}" dt="2026-02-07T02:15:05.361" v="18733" actId="20577"/>
          <ac:spMkLst>
            <pc:docMk/>
            <pc:sldMk cId="1078904217" sldId="6060"/>
            <ac:spMk id="17" creationId="{4D227C09-01DB-2BC0-FD01-C1063D749866}"/>
          </ac:spMkLst>
        </pc:spChg>
        <pc:spChg chg="mod">
          <ac:chgData name="松浦英宗" userId="9b03fd3a-662f-49ff-9af1-1b93cf7aab22" providerId="ADAL" clId="{56E9DFAE-DDAD-4FCA-8AED-56B2D15DB479}" dt="2026-02-07T02:15:09.469" v="18746" actId="20577"/>
          <ac:spMkLst>
            <pc:docMk/>
            <pc:sldMk cId="1078904217" sldId="6060"/>
            <ac:spMk id="18" creationId="{C0622455-524B-44C6-7B3F-E1FAE6AC90CD}"/>
          </ac:spMkLst>
        </pc:spChg>
        <pc:spChg chg="mod">
          <ac:chgData name="松浦英宗" userId="9b03fd3a-662f-49ff-9af1-1b93cf7aab22" providerId="ADAL" clId="{56E9DFAE-DDAD-4FCA-8AED-56B2D15DB479}" dt="2026-02-07T02:14:34.749" v="18698"/>
          <ac:spMkLst>
            <pc:docMk/>
            <pc:sldMk cId="1078904217" sldId="6060"/>
            <ac:spMk id="19" creationId="{FDE2A7BB-BA80-32B3-C259-B0B065DEE106}"/>
          </ac:spMkLst>
        </pc:spChg>
        <pc:spChg chg="mod">
          <ac:chgData name="松浦英宗" userId="9b03fd3a-662f-49ff-9af1-1b93cf7aab22" providerId="ADAL" clId="{56E9DFAE-DDAD-4FCA-8AED-56B2D15DB479}" dt="2026-02-07T02:14:40.871" v="18715" actId="20577"/>
          <ac:spMkLst>
            <pc:docMk/>
            <pc:sldMk cId="1078904217" sldId="6060"/>
            <ac:spMk id="20" creationId="{8D0068E0-59CA-2C98-3848-DA286714516A}"/>
          </ac:spMkLst>
        </pc:spChg>
        <pc:spChg chg="mod">
          <ac:chgData name="松浦英宗" userId="9b03fd3a-662f-49ff-9af1-1b93cf7aab22" providerId="ADAL" clId="{56E9DFAE-DDAD-4FCA-8AED-56B2D15DB479}" dt="2026-02-07T02:14:23.119" v="18694"/>
          <ac:spMkLst>
            <pc:docMk/>
            <pc:sldMk cId="1078904217" sldId="6060"/>
            <ac:spMk id="21" creationId="{863B743E-62E1-B946-5622-685F4811B150}"/>
          </ac:spMkLst>
        </pc:spChg>
        <pc:spChg chg="mod">
          <ac:chgData name="松浦英宗" userId="9b03fd3a-662f-49ff-9af1-1b93cf7aab22" providerId="ADAL" clId="{56E9DFAE-DDAD-4FCA-8AED-56B2D15DB479}" dt="2026-02-07T02:14:26.895" v="18696"/>
          <ac:spMkLst>
            <pc:docMk/>
            <pc:sldMk cId="1078904217" sldId="6060"/>
            <ac:spMk id="22" creationId="{92D934E3-77EF-75BA-07B3-5DEFEC6248DA}"/>
          </ac:spMkLst>
        </pc:spChg>
        <pc:spChg chg="mod">
          <ac:chgData name="松浦英宗" userId="9b03fd3a-662f-49ff-9af1-1b93cf7aab22" providerId="ADAL" clId="{56E9DFAE-DDAD-4FCA-8AED-56B2D15DB479}" dt="2026-02-07T02:14:09.343" v="18689" actId="20577"/>
          <ac:spMkLst>
            <pc:docMk/>
            <pc:sldMk cId="1078904217" sldId="6060"/>
            <ac:spMk id="23" creationId="{5597EE71-16C3-87A9-1485-F673897D8A3B}"/>
          </ac:spMkLst>
        </pc:spChg>
        <pc:spChg chg="mod">
          <ac:chgData name="松浦英宗" userId="9b03fd3a-662f-49ff-9af1-1b93cf7aab22" providerId="ADAL" clId="{56E9DFAE-DDAD-4FCA-8AED-56B2D15DB479}" dt="2026-02-07T02:39:05.588" v="19544" actId="2711"/>
          <ac:spMkLst>
            <pc:docMk/>
            <pc:sldMk cId="1078904217" sldId="6060"/>
            <ac:spMk id="24" creationId="{04F03CBE-3D7B-195D-4AFC-CAD37013202A}"/>
          </ac:spMkLst>
        </pc:spChg>
        <pc:spChg chg="mod">
          <ac:chgData name="松浦英宗" userId="9b03fd3a-662f-49ff-9af1-1b93cf7aab22" providerId="ADAL" clId="{56E9DFAE-DDAD-4FCA-8AED-56B2D15DB479}" dt="2026-02-07T02:13:23.376" v="18638"/>
          <ac:spMkLst>
            <pc:docMk/>
            <pc:sldMk cId="1078904217" sldId="6060"/>
            <ac:spMk id="25" creationId="{A996FF26-AECE-F1F8-EDE8-35A3A9997D88}"/>
          </ac:spMkLst>
        </pc:spChg>
        <pc:spChg chg="mod">
          <ac:chgData name="松浦英宗" userId="9b03fd3a-662f-49ff-9af1-1b93cf7aab22" providerId="ADAL" clId="{56E9DFAE-DDAD-4FCA-8AED-56B2D15DB479}" dt="2026-02-07T02:14:03.872" v="18679"/>
          <ac:spMkLst>
            <pc:docMk/>
            <pc:sldMk cId="1078904217" sldId="6060"/>
            <ac:spMk id="26" creationId="{AC2D0D5C-1402-3385-85D8-BC95C8F07759}"/>
          </ac:spMkLst>
        </pc:spChg>
        <pc:spChg chg="mod">
          <ac:chgData name="松浦英宗" userId="9b03fd3a-662f-49ff-9af1-1b93cf7aab22" providerId="ADAL" clId="{56E9DFAE-DDAD-4FCA-8AED-56B2D15DB479}" dt="2026-02-07T02:13:23.376" v="18638"/>
          <ac:spMkLst>
            <pc:docMk/>
            <pc:sldMk cId="1078904217" sldId="6060"/>
            <ac:spMk id="27" creationId="{7E16F74D-CC23-F25A-977B-5B55604753FC}"/>
          </ac:spMkLst>
        </pc:spChg>
        <pc:spChg chg="mod">
          <ac:chgData name="松浦英宗" userId="9b03fd3a-662f-49ff-9af1-1b93cf7aab22" providerId="ADAL" clId="{56E9DFAE-DDAD-4FCA-8AED-56B2D15DB479}" dt="2026-02-07T02:13:58.315" v="18677"/>
          <ac:spMkLst>
            <pc:docMk/>
            <pc:sldMk cId="1078904217" sldId="6060"/>
            <ac:spMk id="28" creationId="{E885867C-74A2-273C-2E3F-1574B41CD482}"/>
          </ac:spMkLst>
        </pc:spChg>
        <pc:spChg chg="add mod ord">
          <ac:chgData name="松浦英宗" userId="9b03fd3a-662f-49ff-9af1-1b93cf7aab22" providerId="ADAL" clId="{56E9DFAE-DDAD-4FCA-8AED-56B2D15DB479}" dt="2026-02-07T02:15:59.422" v="18869" actId="164"/>
          <ac:spMkLst>
            <pc:docMk/>
            <pc:sldMk cId="1078904217" sldId="6060"/>
            <ac:spMk id="29" creationId="{0BBF8273-CAFB-AC00-25D7-6FCE062A77AA}"/>
          </ac:spMkLst>
        </pc:spChg>
        <pc:spChg chg="add mod">
          <ac:chgData name="松浦英宗" userId="9b03fd3a-662f-49ff-9af1-1b93cf7aab22" providerId="ADAL" clId="{56E9DFAE-DDAD-4FCA-8AED-56B2D15DB479}" dt="2026-02-07T02:15:59.422" v="18869" actId="164"/>
          <ac:spMkLst>
            <pc:docMk/>
            <pc:sldMk cId="1078904217" sldId="6060"/>
            <ac:spMk id="30" creationId="{C04D6FEA-9A30-6BCD-D8FF-B6FC5147B423}"/>
          </ac:spMkLst>
        </pc:spChg>
        <pc:spChg chg="add mod">
          <ac:chgData name="松浦英宗" userId="9b03fd3a-662f-49ff-9af1-1b93cf7aab22" providerId="ADAL" clId="{56E9DFAE-DDAD-4FCA-8AED-56B2D15DB479}" dt="2026-02-07T02:16:59.001" v="18944" actId="403"/>
          <ac:spMkLst>
            <pc:docMk/>
            <pc:sldMk cId="1078904217" sldId="6060"/>
            <ac:spMk id="32" creationId="{060347E1-884F-079C-D4AA-DE01E4191115}"/>
          </ac:spMkLst>
        </pc:spChg>
        <pc:spChg chg="add mod">
          <ac:chgData name="松浦英宗" userId="9b03fd3a-662f-49ff-9af1-1b93cf7aab22" providerId="ADAL" clId="{56E9DFAE-DDAD-4FCA-8AED-56B2D15DB479}" dt="2026-02-07T02:16:38.434" v="18941" actId="207"/>
          <ac:spMkLst>
            <pc:docMk/>
            <pc:sldMk cId="1078904217" sldId="6060"/>
            <ac:spMk id="33" creationId="{4990A882-2674-4A45-F3CE-B643EFAD4D0A}"/>
          </ac:spMkLst>
        </pc:spChg>
        <pc:grpChg chg="mod">
          <ac:chgData name="松浦英宗" userId="9b03fd3a-662f-49ff-9af1-1b93cf7aab22" providerId="ADAL" clId="{56E9DFAE-DDAD-4FCA-8AED-56B2D15DB479}" dt="2026-02-07T02:13:34.039" v="18674" actId="1036"/>
          <ac:grpSpMkLst>
            <pc:docMk/>
            <pc:sldMk cId="1078904217" sldId="6060"/>
            <ac:grpSpMk id="4" creationId="{2AFD1AFF-6969-FE74-B602-2D4D2349F22D}"/>
          </ac:grpSpMkLst>
        </pc:grpChg>
        <pc:grpChg chg="add mod">
          <ac:chgData name="松浦英宗" userId="9b03fd3a-662f-49ff-9af1-1b93cf7aab22" providerId="ADAL" clId="{56E9DFAE-DDAD-4FCA-8AED-56B2D15DB479}" dt="2026-02-07T02:16:01.751" v="18870" actId="12789"/>
          <ac:grpSpMkLst>
            <pc:docMk/>
            <pc:sldMk cId="1078904217" sldId="6060"/>
            <ac:grpSpMk id="31" creationId="{A3039DDD-9E22-E736-FF61-2DD3EC3999E1}"/>
          </ac:grpSpMkLst>
        </pc:grpChg>
        <pc:picChg chg="add del mod">
          <ac:chgData name="松浦英宗" userId="9b03fd3a-662f-49ff-9af1-1b93cf7aab22" providerId="ADAL" clId="{56E9DFAE-DDAD-4FCA-8AED-56B2D15DB479}" dt="2026-02-07T01:43:00.295" v="17745" actId="21"/>
          <ac:picMkLst>
            <pc:docMk/>
            <pc:sldMk cId="1078904217" sldId="6060"/>
            <ac:picMk id="3" creationId="{191307B7-D219-3EB5-A785-FFD988AFA585}"/>
          </ac:picMkLst>
        </pc:picChg>
        <pc:cxnChg chg="mod">
          <ac:chgData name="松浦英宗" userId="9b03fd3a-662f-49ff-9af1-1b93cf7aab22" providerId="ADAL" clId="{56E9DFAE-DDAD-4FCA-8AED-56B2D15DB479}" dt="2026-02-07T02:13:42.136" v="18675" actId="208"/>
          <ac:cxnSpMkLst>
            <pc:docMk/>
            <pc:sldMk cId="1078904217" sldId="6060"/>
            <ac:cxnSpMk id="7" creationId="{C3068877-C49F-F951-2709-A3ED41BAC6C2}"/>
          </ac:cxnSpMkLst>
        </pc:cxnChg>
        <pc:cxnChg chg="mod">
          <ac:chgData name="松浦英宗" userId="9b03fd3a-662f-49ff-9af1-1b93cf7aab22" providerId="ADAL" clId="{56E9DFAE-DDAD-4FCA-8AED-56B2D15DB479}" dt="2026-02-07T02:13:42.136" v="18675" actId="208"/>
          <ac:cxnSpMkLst>
            <pc:docMk/>
            <pc:sldMk cId="1078904217" sldId="6060"/>
            <ac:cxnSpMk id="9" creationId="{E847893D-43EA-24FB-2634-32FE5F33718F}"/>
          </ac:cxnSpMkLst>
        </pc:cxnChg>
        <pc:cxnChg chg="mod">
          <ac:chgData name="松浦英宗" userId="9b03fd3a-662f-49ff-9af1-1b93cf7aab22" providerId="ADAL" clId="{56E9DFAE-DDAD-4FCA-8AED-56B2D15DB479}" dt="2026-02-07T02:13:42.136" v="18675" actId="208"/>
          <ac:cxnSpMkLst>
            <pc:docMk/>
            <pc:sldMk cId="1078904217" sldId="6060"/>
            <ac:cxnSpMk id="11" creationId="{DFCDE098-603A-50E7-9D70-6C071F4FD1DB}"/>
          </ac:cxnSpMkLst>
        </pc:cxnChg>
        <pc:cxnChg chg="mod">
          <ac:chgData name="松浦英宗" userId="9b03fd3a-662f-49ff-9af1-1b93cf7aab22" providerId="ADAL" clId="{56E9DFAE-DDAD-4FCA-8AED-56B2D15DB479}" dt="2026-02-07T02:13:42.136" v="18675" actId="208"/>
          <ac:cxnSpMkLst>
            <pc:docMk/>
            <pc:sldMk cId="1078904217" sldId="6060"/>
            <ac:cxnSpMk id="13" creationId="{05208484-B9C4-D476-E27D-D7397BE8562C}"/>
          </ac:cxnSpMkLst>
        </pc:cxnChg>
        <pc:cxnChg chg="mod">
          <ac:chgData name="松浦英宗" userId="9b03fd3a-662f-49ff-9af1-1b93cf7aab22" providerId="ADAL" clId="{56E9DFAE-DDAD-4FCA-8AED-56B2D15DB479}" dt="2026-02-07T02:13:42.136" v="18675" actId="208"/>
          <ac:cxnSpMkLst>
            <pc:docMk/>
            <pc:sldMk cId="1078904217" sldId="6060"/>
            <ac:cxnSpMk id="15" creationId="{04B9BF4B-86F5-88BD-E15C-F9DDD7EEBB34}"/>
          </ac:cxnSpMkLst>
        </pc:cxnChg>
      </pc:sldChg>
      <pc:sldChg chg="add del">
        <pc:chgData name="松浦英宗" userId="9b03fd3a-662f-49ff-9af1-1b93cf7aab22" providerId="ADAL" clId="{56E9DFAE-DDAD-4FCA-8AED-56B2D15DB479}" dt="2026-02-06T00:20:23.046" v="16096" actId="47"/>
        <pc:sldMkLst>
          <pc:docMk/>
          <pc:sldMk cId="3653466332" sldId="6060"/>
        </pc:sldMkLst>
      </pc:sldChg>
      <pc:sldChg chg="delSp add del mod">
        <pc:chgData name="松浦英宗" userId="9b03fd3a-662f-49ff-9af1-1b93cf7aab22" providerId="ADAL" clId="{56E9DFAE-DDAD-4FCA-8AED-56B2D15DB479}" dt="2026-02-07T13:58:04.321" v="21444" actId="47"/>
        <pc:sldMkLst>
          <pc:docMk/>
          <pc:sldMk cId="632910124" sldId="6061"/>
        </pc:sldMkLst>
        <pc:spChg chg="del">
          <ac:chgData name="松浦英宗" userId="9b03fd3a-662f-49ff-9af1-1b93cf7aab22" providerId="ADAL" clId="{56E9DFAE-DDAD-4FCA-8AED-56B2D15DB479}" dt="2026-02-07T13:39:36.942" v="21439" actId="478"/>
          <ac:spMkLst>
            <pc:docMk/>
            <pc:sldMk cId="632910124" sldId="6061"/>
            <ac:spMk id="3" creationId="{A10597CF-0511-CD75-71B2-08948EAA552B}"/>
          </ac:spMkLst>
        </pc:spChg>
        <pc:spChg chg="del">
          <ac:chgData name="松浦英宗" userId="9b03fd3a-662f-49ff-9af1-1b93cf7aab22" providerId="ADAL" clId="{56E9DFAE-DDAD-4FCA-8AED-56B2D15DB479}" dt="2026-02-07T13:39:36.942" v="21439" actId="478"/>
          <ac:spMkLst>
            <pc:docMk/>
            <pc:sldMk cId="632910124" sldId="6061"/>
            <ac:spMk id="4" creationId="{86250143-8711-768E-B186-BA8FB221B30D}"/>
          </ac:spMkLst>
        </pc:spChg>
        <pc:spChg chg="del">
          <ac:chgData name="松浦英宗" userId="9b03fd3a-662f-49ff-9af1-1b93cf7aab22" providerId="ADAL" clId="{56E9DFAE-DDAD-4FCA-8AED-56B2D15DB479}" dt="2026-02-07T13:39:36.942" v="21439" actId="478"/>
          <ac:spMkLst>
            <pc:docMk/>
            <pc:sldMk cId="632910124" sldId="6061"/>
            <ac:spMk id="5" creationId="{D778435C-4358-6B98-8A48-A02F06C4BFF2}"/>
          </ac:spMkLst>
        </pc:spChg>
        <pc:spChg chg="del">
          <ac:chgData name="松浦英宗" userId="9b03fd3a-662f-49ff-9af1-1b93cf7aab22" providerId="ADAL" clId="{56E9DFAE-DDAD-4FCA-8AED-56B2D15DB479}" dt="2026-02-07T13:39:36.942" v="21439" actId="478"/>
          <ac:spMkLst>
            <pc:docMk/>
            <pc:sldMk cId="632910124" sldId="6061"/>
            <ac:spMk id="6" creationId="{38454002-3B12-EB14-E2C1-7D1A60FD5EE8}"/>
          </ac:spMkLst>
        </pc:spChg>
        <pc:grpChg chg="del">
          <ac:chgData name="松浦英宗" userId="9b03fd3a-662f-49ff-9af1-1b93cf7aab22" providerId="ADAL" clId="{56E9DFAE-DDAD-4FCA-8AED-56B2D15DB479}" dt="2026-02-07T13:39:36.942" v="21439" actId="478"/>
          <ac:grpSpMkLst>
            <pc:docMk/>
            <pc:sldMk cId="632910124" sldId="6061"/>
            <ac:grpSpMk id="11" creationId="{24114E5A-5FB5-A0CC-8E15-37F90ADEF411}"/>
          </ac:grpSpMkLst>
        </pc:grpChg>
      </pc:sldChg>
      <pc:sldChg chg="addSp delSp modSp add del mod ord">
        <pc:chgData name="松浦英宗" userId="9b03fd3a-662f-49ff-9af1-1b93cf7aab22" providerId="ADAL" clId="{56E9DFAE-DDAD-4FCA-8AED-56B2D15DB479}" dt="2026-02-07T06:21:44.436" v="20113" actId="47"/>
        <pc:sldMkLst>
          <pc:docMk/>
          <pc:sldMk cId="1254962191" sldId="6061"/>
        </pc:sldMkLst>
        <pc:spChg chg="add mod">
          <ac:chgData name="松浦英宗" userId="9b03fd3a-662f-49ff-9af1-1b93cf7aab22" providerId="ADAL" clId="{56E9DFAE-DDAD-4FCA-8AED-56B2D15DB479}" dt="2026-02-07T02:17:43.404" v="18951" actId="207"/>
          <ac:spMkLst>
            <pc:docMk/>
            <pc:sldMk cId="1254962191" sldId="6061"/>
            <ac:spMk id="2" creationId="{5BD40DD9-A2CA-CEDA-87A1-F421C744066B}"/>
          </ac:spMkLst>
        </pc:spChg>
        <pc:spChg chg="add mod">
          <ac:chgData name="松浦英宗" userId="9b03fd3a-662f-49ff-9af1-1b93cf7aab22" providerId="ADAL" clId="{56E9DFAE-DDAD-4FCA-8AED-56B2D15DB479}" dt="2026-02-07T02:17:41.249" v="18950" actId="207"/>
          <ac:spMkLst>
            <pc:docMk/>
            <pc:sldMk cId="1254962191" sldId="6061"/>
            <ac:spMk id="3" creationId="{D10EE14A-8665-42CA-54A9-8C5CA6C81072}"/>
          </ac:spMkLst>
        </pc:spChg>
        <pc:spChg chg="add mod">
          <ac:chgData name="松浦英宗" userId="9b03fd3a-662f-49ff-9af1-1b93cf7aab22" providerId="ADAL" clId="{56E9DFAE-DDAD-4FCA-8AED-56B2D15DB479}" dt="2026-02-07T02:26:20.275" v="19277" actId="12789"/>
          <ac:spMkLst>
            <pc:docMk/>
            <pc:sldMk cId="1254962191" sldId="6061"/>
            <ac:spMk id="4" creationId="{B5E72ACD-75C9-0AE7-82F6-FE3831B13E90}"/>
          </ac:spMkLst>
        </pc:spChg>
        <pc:spChg chg="add mod">
          <ac:chgData name="松浦英宗" userId="9b03fd3a-662f-49ff-9af1-1b93cf7aab22" providerId="ADAL" clId="{56E9DFAE-DDAD-4FCA-8AED-56B2D15DB479}" dt="2026-02-07T02:18:15.077" v="18977" actId="1036"/>
          <ac:spMkLst>
            <pc:docMk/>
            <pc:sldMk cId="1254962191" sldId="6061"/>
            <ac:spMk id="5" creationId="{1089CC9E-1CCA-FBDE-2D12-05AD846D5A74}"/>
          </ac:spMkLst>
        </pc:spChg>
        <pc:spChg chg="del">
          <ac:chgData name="松浦英宗" userId="9b03fd3a-662f-49ff-9af1-1b93cf7aab22" providerId="ADAL" clId="{56E9DFAE-DDAD-4FCA-8AED-56B2D15DB479}" dt="2026-02-07T02:17:24.333" v="18945" actId="478"/>
          <ac:spMkLst>
            <pc:docMk/>
            <pc:sldMk cId="1254962191" sldId="6061"/>
            <ac:spMk id="6" creationId="{35D4147F-3238-E6E2-7645-8031480160F8}"/>
          </ac:spMkLst>
        </pc:spChg>
        <pc:spChg chg="add del mod">
          <ac:chgData name="松浦英宗" userId="9b03fd3a-662f-49ff-9af1-1b93cf7aab22" providerId="ADAL" clId="{56E9DFAE-DDAD-4FCA-8AED-56B2D15DB479}" dt="2026-02-07T02:18:42.384" v="18980" actId="478"/>
          <ac:spMkLst>
            <pc:docMk/>
            <pc:sldMk cId="1254962191" sldId="6061"/>
            <ac:spMk id="7" creationId="{AD9C5FF9-967C-2257-82A1-6C9B89FB809F}"/>
          </ac:spMkLst>
        </pc:spChg>
        <pc:spChg chg="add mod">
          <ac:chgData name="松浦英宗" userId="9b03fd3a-662f-49ff-9af1-1b93cf7aab22" providerId="ADAL" clId="{56E9DFAE-DDAD-4FCA-8AED-56B2D15DB479}" dt="2026-02-07T02:26:14.333" v="19257" actId="403"/>
          <ac:spMkLst>
            <pc:docMk/>
            <pc:sldMk cId="1254962191" sldId="6061"/>
            <ac:spMk id="8" creationId="{1624580C-3A2F-DE13-2AB3-8ED21C6E9C98}"/>
          </ac:spMkLst>
        </pc:spChg>
        <pc:spChg chg="add mod">
          <ac:chgData name="松浦英宗" userId="9b03fd3a-662f-49ff-9af1-1b93cf7aab22" providerId="ADAL" clId="{56E9DFAE-DDAD-4FCA-8AED-56B2D15DB479}" dt="2026-02-07T02:26:14.333" v="19257" actId="403"/>
          <ac:spMkLst>
            <pc:docMk/>
            <pc:sldMk cId="1254962191" sldId="6061"/>
            <ac:spMk id="9" creationId="{9F65D4BE-3796-B1F0-E88D-026FBFD02333}"/>
          </ac:spMkLst>
        </pc:spChg>
        <pc:spChg chg="add mod">
          <ac:chgData name="松浦英宗" userId="9b03fd3a-662f-49ff-9af1-1b93cf7aab22" providerId="ADAL" clId="{56E9DFAE-DDAD-4FCA-8AED-56B2D15DB479}" dt="2026-02-07T02:19:05.729" v="19022" actId="571"/>
          <ac:spMkLst>
            <pc:docMk/>
            <pc:sldMk cId="1254962191" sldId="6061"/>
            <ac:spMk id="11" creationId="{7C0D3DF7-AC11-D1E7-7598-DED0F5BDA493}"/>
          </ac:spMkLst>
        </pc:spChg>
        <pc:spChg chg="mod">
          <ac:chgData name="松浦英宗" userId="9b03fd3a-662f-49ff-9af1-1b93cf7aab22" providerId="ADAL" clId="{56E9DFAE-DDAD-4FCA-8AED-56B2D15DB479}" dt="2026-02-07T02:19:05.729" v="19022" actId="571"/>
          <ac:spMkLst>
            <pc:docMk/>
            <pc:sldMk cId="1254962191" sldId="6061"/>
            <ac:spMk id="13" creationId="{F4D3D876-311D-FE09-A53C-7DB8D4427464}"/>
          </ac:spMkLst>
        </pc:spChg>
        <pc:spChg chg="mod">
          <ac:chgData name="松浦英宗" userId="9b03fd3a-662f-49ff-9af1-1b93cf7aab22" providerId="ADAL" clId="{56E9DFAE-DDAD-4FCA-8AED-56B2D15DB479}" dt="2026-02-07T02:19:05.729" v="19022" actId="571"/>
          <ac:spMkLst>
            <pc:docMk/>
            <pc:sldMk cId="1254962191" sldId="6061"/>
            <ac:spMk id="14" creationId="{6D060BF0-23F3-065E-E283-D95DCE48D082}"/>
          </ac:spMkLst>
        </pc:spChg>
        <pc:spChg chg="mod">
          <ac:chgData name="松浦英宗" userId="9b03fd3a-662f-49ff-9af1-1b93cf7aab22" providerId="ADAL" clId="{56E9DFAE-DDAD-4FCA-8AED-56B2D15DB479}" dt="2026-02-07T02:26:14.333" v="19257" actId="403"/>
          <ac:spMkLst>
            <pc:docMk/>
            <pc:sldMk cId="1254962191" sldId="6061"/>
            <ac:spMk id="16" creationId="{A25F0C20-93DD-649A-62F1-99449255F00E}"/>
          </ac:spMkLst>
        </pc:spChg>
        <pc:spChg chg="mod">
          <ac:chgData name="松浦英宗" userId="9b03fd3a-662f-49ff-9af1-1b93cf7aab22" providerId="ADAL" clId="{56E9DFAE-DDAD-4FCA-8AED-56B2D15DB479}" dt="2026-02-07T02:26:14.333" v="19257" actId="403"/>
          <ac:spMkLst>
            <pc:docMk/>
            <pc:sldMk cId="1254962191" sldId="6061"/>
            <ac:spMk id="17" creationId="{D5CD2440-F7C2-54A3-5282-FA4700D4BBA0}"/>
          </ac:spMkLst>
        </pc:spChg>
        <pc:spChg chg="mod">
          <ac:chgData name="松浦英宗" userId="9b03fd3a-662f-49ff-9af1-1b93cf7aab22" providerId="ADAL" clId="{56E9DFAE-DDAD-4FCA-8AED-56B2D15DB479}" dt="2026-02-07T02:39:17.958" v="19545" actId="2711"/>
          <ac:spMkLst>
            <pc:docMk/>
            <pc:sldMk cId="1254962191" sldId="6061"/>
            <ac:spMk id="19" creationId="{CB5CD934-120F-96C5-ED0E-47FC79F1E277}"/>
          </ac:spMkLst>
        </pc:spChg>
        <pc:spChg chg="mod">
          <ac:chgData name="松浦英宗" userId="9b03fd3a-662f-49ff-9af1-1b93cf7aab22" providerId="ADAL" clId="{56E9DFAE-DDAD-4FCA-8AED-56B2D15DB479}" dt="2026-02-07T02:26:14.333" v="19257" actId="403"/>
          <ac:spMkLst>
            <pc:docMk/>
            <pc:sldMk cId="1254962191" sldId="6061"/>
            <ac:spMk id="20" creationId="{E65448E2-46CA-0187-A24D-181241161E41}"/>
          </ac:spMkLst>
        </pc:spChg>
        <pc:spChg chg="mod">
          <ac:chgData name="松浦英宗" userId="9b03fd3a-662f-49ff-9af1-1b93cf7aab22" providerId="ADAL" clId="{56E9DFAE-DDAD-4FCA-8AED-56B2D15DB479}" dt="2026-02-07T02:26:14.333" v="19257" actId="403"/>
          <ac:spMkLst>
            <pc:docMk/>
            <pc:sldMk cId="1254962191" sldId="6061"/>
            <ac:spMk id="22" creationId="{BF85404B-E295-B484-6FDF-1A9B6144E399}"/>
          </ac:spMkLst>
        </pc:spChg>
        <pc:spChg chg="mod">
          <ac:chgData name="松浦英宗" userId="9b03fd3a-662f-49ff-9af1-1b93cf7aab22" providerId="ADAL" clId="{56E9DFAE-DDAD-4FCA-8AED-56B2D15DB479}" dt="2026-02-07T02:26:14.333" v="19257" actId="403"/>
          <ac:spMkLst>
            <pc:docMk/>
            <pc:sldMk cId="1254962191" sldId="6061"/>
            <ac:spMk id="23" creationId="{44E68919-21A3-0863-872D-FF296519C3B6}"/>
          </ac:spMkLst>
        </pc:spChg>
        <pc:spChg chg="mod">
          <ac:chgData name="松浦英宗" userId="9b03fd3a-662f-49ff-9af1-1b93cf7aab22" providerId="ADAL" clId="{56E9DFAE-DDAD-4FCA-8AED-56B2D15DB479}" dt="2026-02-07T02:26:14.333" v="19257" actId="403"/>
          <ac:spMkLst>
            <pc:docMk/>
            <pc:sldMk cId="1254962191" sldId="6061"/>
            <ac:spMk id="25" creationId="{7230B971-12CD-5E58-02CE-B407CE523876}"/>
          </ac:spMkLst>
        </pc:spChg>
        <pc:spChg chg="mod">
          <ac:chgData name="松浦英宗" userId="9b03fd3a-662f-49ff-9af1-1b93cf7aab22" providerId="ADAL" clId="{56E9DFAE-DDAD-4FCA-8AED-56B2D15DB479}" dt="2026-02-07T02:26:14.333" v="19257" actId="403"/>
          <ac:spMkLst>
            <pc:docMk/>
            <pc:sldMk cId="1254962191" sldId="6061"/>
            <ac:spMk id="26" creationId="{1F3E216B-2E20-91B6-DC8F-C5D41B7A4E2B}"/>
          </ac:spMkLst>
        </pc:spChg>
        <pc:spChg chg="del mod">
          <ac:chgData name="松浦英宗" userId="9b03fd3a-662f-49ff-9af1-1b93cf7aab22" providerId="ADAL" clId="{56E9DFAE-DDAD-4FCA-8AED-56B2D15DB479}" dt="2026-02-07T02:26:10.374" v="19255" actId="478"/>
          <ac:spMkLst>
            <pc:docMk/>
            <pc:sldMk cId="1254962191" sldId="6061"/>
            <ac:spMk id="28" creationId="{BA3B87E5-48FC-C703-418F-39CA14DF080A}"/>
          </ac:spMkLst>
        </pc:spChg>
        <pc:spChg chg="del mod">
          <ac:chgData name="松浦英宗" userId="9b03fd3a-662f-49ff-9af1-1b93cf7aab22" providerId="ADAL" clId="{56E9DFAE-DDAD-4FCA-8AED-56B2D15DB479}" dt="2026-02-07T02:26:10.374" v="19255" actId="478"/>
          <ac:spMkLst>
            <pc:docMk/>
            <pc:sldMk cId="1254962191" sldId="6061"/>
            <ac:spMk id="29" creationId="{C72AEA71-2BCA-6A47-3AB9-2339628A566C}"/>
          </ac:spMkLst>
        </pc:spChg>
        <pc:spChg chg="add mod">
          <ac:chgData name="松浦英宗" userId="9b03fd3a-662f-49ff-9af1-1b93cf7aab22" providerId="ADAL" clId="{56E9DFAE-DDAD-4FCA-8AED-56B2D15DB479}" dt="2026-02-07T02:26:56.676" v="19357" actId="14100"/>
          <ac:spMkLst>
            <pc:docMk/>
            <pc:sldMk cId="1254962191" sldId="6061"/>
            <ac:spMk id="33" creationId="{EFDABDDB-4CF1-CD5E-7ACE-9EB675384518}"/>
          </ac:spMkLst>
        </pc:spChg>
        <pc:grpChg chg="add mod">
          <ac:chgData name="松浦英宗" userId="9b03fd3a-662f-49ff-9af1-1b93cf7aab22" providerId="ADAL" clId="{56E9DFAE-DDAD-4FCA-8AED-56B2D15DB479}" dt="2026-02-07T02:19:24.334" v="19027" actId="164"/>
          <ac:grpSpMkLst>
            <pc:docMk/>
            <pc:sldMk cId="1254962191" sldId="6061"/>
            <ac:grpSpMk id="10" creationId="{B71E292A-15FD-DBFE-FBC7-E1F6FA023B30}"/>
          </ac:grpSpMkLst>
        </pc:grpChg>
        <pc:grpChg chg="add mod">
          <ac:chgData name="松浦英宗" userId="9b03fd3a-662f-49ff-9af1-1b93cf7aab22" providerId="ADAL" clId="{56E9DFAE-DDAD-4FCA-8AED-56B2D15DB479}" dt="2026-02-07T02:19:05.729" v="19022" actId="571"/>
          <ac:grpSpMkLst>
            <pc:docMk/>
            <pc:sldMk cId="1254962191" sldId="6061"/>
            <ac:grpSpMk id="12" creationId="{A8CBA915-4D9E-3C10-55C9-B42A1CB07599}"/>
          </ac:grpSpMkLst>
        </pc:grpChg>
        <pc:grpChg chg="add mod">
          <ac:chgData name="松浦英宗" userId="9b03fd3a-662f-49ff-9af1-1b93cf7aab22" providerId="ADAL" clId="{56E9DFAE-DDAD-4FCA-8AED-56B2D15DB479}" dt="2026-02-07T02:19:24.334" v="19027" actId="164"/>
          <ac:grpSpMkLst>
            <pc:docMk/>
            <pc:sldMk cId="1254962191" sldId="6061"/>
            <ac:grpSpMk id="15" creationId="{F6D34C37-D3DF-1C26-C68A-7F7584084880}"/>
          </ac:grpSpMkLst>
        </pc:grpChg>
        <pc:grpChg chg="add mod">
          <ac:chgData name="松浦英宗" userId="9b03fd3a-662f-49ff-9af1-1b93cf7aab22" providerId="ADAL" clId="{56E9DFAE-DDAD-4FCA-8AED-56B2D15DB479}" dt="2026-02-07T02:19:24.334" v="19027" actId="164"/>
          <ac:grpSpMkLst>
            <pc:docMk/>
            <pc:sldMk cId="1254962191" sldId="6061"/>
            <ac:grpSpMk id="18" creationId="{A6E35990-8931-57B5-0380-F0C85179939F}"/>
          </ac:grpSpMkLst>
        </pc:grpChg>
        <pc:grpChg chg="add mod">
          <ac:chgData name="松浦英宗" userId="9b03fd3a-662f-49ff-9af1-1b93cf7aab22" providerId="ADAL" clId="{56E9DFAE-DDAD-4FCA-8AED-56B2D15DB479}" dt="2026-02-07T02:19:24.334" v="19027" actId="164"/>
          <ac:grpSpMkLst>
            <pc:docMk/>
            <pc:sldMk cId="1254962191" sldId="6061"/>
            <ac:grpSpMk id="21" creationId="{3455F0A8-110D-42F5-92D2-AA3EDCCAF9F7}"/>
          </ac:grpSpMkLst>
        </pc:grpChg>
        <pc:grpChg chg="add mod">
          <ac:chgData name="松浦英宗" userId="9b03fd3a-662f-49ff-9af1-1b93cf7aab22" providerId="ADAL" clId="{56E9DFAE-DDAD-4FCA-8AED-56B2D15DB479}" dt="2026-02-07T02:19:24.334" v="19027" actId="164"/>
          <ac:grpSpMkLst>
            <pc:docMk/>
            <pc:sldMk cId="1254962191" sldId="6061"/>
            <ac:grpSpMk id="24" creationId="{E44D9BFE-4799-6564-244F-F4C968615ABB}"/>
          </ac:grpSpMkLst>
        </pc:grpChg>
        <pc:grpChg chg="add del mod">
          <ac:chgData name="松浦英宗" userId="9b03fd3a-662f-49ff-9af1-1b93cf7aab22" providerId="ADAL" clId="{56E9DFAE-DDAD-4FCA-8AED-56B2D15DB479}" dt="2026-02-07T02:26:10.374" v="19255" actId="478"/>
          <ac:grpSpMkLst>
            <pc:docMk/>
            <pc:sldMk cId="1254962191" sldId="6061"/>
            <ac:grpSpMk id="27" creationId="{1E3D718F-16C2-BB05-9373-7788589FEB1F}"/>
          </ac:grpSpMkLst>
        </pc:grpChg>
        <pc:grpChg chg="add mod">
          <ac:chgData name="松浦英宗" userId="9b03fd3a-662f-49ff-9af1-1b93cf7aab22" providerId="ADAL" clId="{56E9DFAE-DDAD-4FCA-8AED-56B2D15DB479}" dt="2026-02-07T02:26:26.448" v="19278" actId="14100"/>
          <ac:grpSpMkLst>
            <pc:docMk/>
            <pc:sldMk cId="1254962191" sldId="6061"/>
            <ac:grpSpMk id="30" creationId="{A55A3B81-BDB9-23DE-ED1D-DF8D1543456F}"/>
          </ac:grpSpMkLst>
        </pc:grpChg>
        <pc:picChg chg="add mod modCrop">
          <ac:chgData name="松浦英宗" userId="9b03fd3a-662f-49ff-9af1-1b93cf7aab22" providerId="ADAL" clId="{56E9DFAE-DDAD-4FCA-8AED-56B2D15DB479}" dt="2026-02-07T02:21:39.684" v="19057" actId="1037"/>
          <ac:picMkLst>
            <pc:docMk/>
            <pc:sldMk cId="1254962191" sldId="6061"/>
            <ac:picMk id="32" creationId="{B9B1ACF4-8523-5280-0B61-6102360DDC35}"/>
          </ac:picMkLst>
        </pc:picChg>
      </pc:sldChg>
      <pc:sldChg chg="add del">
        <pc:chgData name="松浦英宗" userId="9b03fd3a-662f-49ff-9af1-1b93cf7aab22" providerId="ADAL" clId="{56E9DFAE-DDAD-4FCA-8AED-56B2D15DB479}" dt="2026-02-06T00:20:23.046" v="16096" actId="47"/>
        <pc:sldMkLst>
          <pc:docMk/>
          <pc:sldMk cId="2277113510" sldId="6061"/>
        </pc:sldMkLst>
      </pc:sldChg>
      <pc:sldChg chg="add del">
        <pc:chgData name="松浦英宗" userId="9b03fd3a-662f-49ff-9af1-1b93cf7aab22" providerId="ADAL" clId="{56E9DFAE-DDAD-4FCA-8AED-56B2D15DB479}" dt="2026-02-07T13:25:29.077" v="21065" actId="47"/>
        <pc:sldMkLst>
          <pc:docMk/>
          <pc:sldMk cId="2509519616" sldId="6061"/>
        </pc:sldMkLst>
      </pc:sldChg>
      <pc:sldChg chg="add del">
        <pc:chgData name="松浦英宗" userId="9b03fd3a-662f-49ff-9af1-1b93cf7aab22" providerId="ADAL" clId="{56E9DFAE-DDAD-4FCA-8AED-56B2D15DB479}" dt="2026-02-06T13:34:03.721" v="17010" actId="47"/>
        <pc:sldMkLst>
          <pc:docMk/>
          <pc:sldMk cId="3426083256" sldId="6061"/>
        </pc:sldMkLst>
      </pc:sldChg>
      <pc:sldChg chg="add del">
        <pc:chgData name="松浦英宗" userId="9b03fd3a-662f-49ff-9af1-1b93cf7aab22" providerId="ADAL" clId="{56E9DFAE-DDAD-4FCA-8AED-56B2D15DB479}" dt="2026-02-07T13:58:04.321" v="21444" actId="47"/>
        <pc:sldMkLst>
          <pc:docMk/>
          <pc:sldMk cId="803496153" sldId="6062"/>
        </pc:sldMkLst>
      </pc:sldChg>
      <pc:sldChg chg="addSp delSp modSp add del mod ord">
        <pc:chgData name="松浦英宗" userId="9b03fd3a-662f-49ff-9af1-1b93cf7aab22" providerId="ADAL" clId="{56E9DFAE-DDAD-4FCA-8AED-56B2D15DB479}" dt="2026-02-07T06:21:44.436" v="20113" actId="47"/>
        <pc:sldMkLst>
          <pc:docMk/>
          <pc:sldMk cId="1693054484" sldId="6062"/>
        </pc:sldMkLst>
        <pc:spChg chg="add mod">
          <ac:chgData name="松浦英宗" userId="9b03fd3a-662f-49ff-9af1-1b93cf7aab22" providerId="ADAL" clId="{56E9DFAE-DDAD-4FCA-8AED-56B2D15DB479}" dt="2026-02-07T02:33:43.255" v="19371" actId="207"/>
          <ac:spMkLst>
            <pc:docMk/>
            <pc:sldMk cId="1693054484" sldId="6062"/>
            <ac:spMk id="2" creationId="{9C7E09CE-AA49-1609-EE51-838710817322}"/>
          </ac:spMkLst>
        </pc:spChg>
        <pc:spChg chg="add mod ord">
          <ac:chgData name="松浦英宗" userId="9b03fd3a-662f-49ff-9af1-1b93cf7aab22" providerId="ADAL" clId="{56E9DFAE-DDAD-4FCA-8AED-56B2D15DB479}" dt="2026-02-07T02:39:51.532" v="19546" actId="207"/>
          <ac:spMkLst>
            <pc:docMk/>
            <pc:sldMk cId="1693054484" sldId="6062"/>
            <ac:spMk id="3" creationId="{E76FB19A-26DE-5489-0A58-6CE35297117A}"/>
          </ac:spMkLst>
        </pc:spChg>
        <pc:spChg chg="add del mod">
          <ac:chgData name="松浦英宗" userId="9b03fd3a-662f-49ff-9af1-1b93cf7aab22" providerId="ADAL" clId="{56E9DFAE-DDAD-4FCA-8AED-56B2D15DB479}" dt="2026-02-07T02:33:47.056" v="19382" actId="478"/>
          <ac:spMkLst>
            <pc:docMk/>
            <pc:sldMk cId="1693054484" sldId="6062"/>
            <ac:spMk id="4" creationId="{28E9809E-BEE9-9B20-489A-F8B910078F6B}"/>
          </ac:spMkLst>
        </pc:spChg>
        <pc:spChg chg="mod">
          <ac:chgData name="松浦英宗" userId="9b03fd3a-662f-49ff-9af1-1b93cf7aab22" providerId="ADAL" clId="{56E9DFAE-DDAD-4FCA-8AED-56B2D15DB479}" dt="2026-02-07T02:33:59.392" v="19401" actId="12788"/>
          <ac:spMkLst>
            <pc:docMk/>
            <pc:sldMk cId="1693054484" sldId="6062"/>
            <ac:spMk id="6" creationId="{15D91F03-4675-E77D-3A1D-CD6E763D56AB}"/>
          </ac:spMkLst>
        </pc:spChg>
        <pc:spChg chg="mod topLvl">
          <ac:chgData name="松浦英宗" userId="9b03fd3a-662f-49ff-9af1-1b93cf7aab22" providerId="ADAL" clId="{56E9DFAE-DDAD-4FCA-8AED-56B2D15DB479}" dt="2026-02-07T02:40:08.994" v="19567" actId="207"/>
          <ac:spMkLst>
            <pc:docMk/>
            <pc:sldMk cId="1693054484" sldId="6062"/>
            <ac:spMk id="13" creationId="{FA0557D2-7CFE-7484-71C9-2E8AC06D9781}"/>
          </ac:spMkLst>
        </pc:spChg>
        <pc:spChg chg="mod topLvl">
          <ac:chgData name="松浦英宗" userId="9b03fd3a-662f-49ff-9af1-1b93cf7aab22" providerId="ADAL" clId="{56E9DFAE-DDAD-4FCA-8AED-56B2D15DB479}" dt="2026-02-07T02:40:08.994" v="19567" actId="207"/>
          <ac:spMkLst>
            <pc:docMk/>
            <pc:sldMk cId="1693054484" sldId="6062"/>
            <ac:spMk id="14" creationId="{F68AAFEC-8790-3F05-6B3C-695C9236AFF4}"/>
          </ac:spMkLst>
        </pc:spChg>
        <pc:spChg chg="mod topLvl">
          <ac:chgData name="松浦英宗" userId="9b03fd3a-662f-49ff-9af1-1b93cf7aab22" providerId="ADAL" clId="{56E9DFAE-DDAD-4FCA-8AED-56B2D15DB479}" dt="2026-02-07T02:40:08.994" v="19567" actId="207"/>
          <ac:spMkLst>
            <pc:docMk/>
            <pc:sldMk cId="1693054484" sldId="6062"/>
            <ac:spMk id="15" creationId="{148381BA-259B-3D9E-46DF-DB65F669360B}"/>
          </ac:spMkLst>
        </pc:spChg>
        <pc:spChg chg="mod topLvl">
          <ac:chgData name="松浦英宗" userId="9b03fd3a-662f-49ff-9af1-1b93cf7aab22" providerId="ADAL" clId="{56E9DFAE-DDAD-4FCA-8AED-56B2D15DB479}" dt="2026-02-07T02:36:12.809" v="19501"/>
          <ac:spMkLst>
            <pc:docMk/>
            <pc:sldMk cId="1693054484" sldId="6062"/>
            <ac:spMk id="16" creationId="{FEED7E5D-1479-ED36-538B-E632C616FB92}"/>
          </ac:spMkLst>
        </pc:spChg>
        <pc:spChg chg="mod topLvl">
          <ac:chgData name="松浦英宗" userId="9b03fd3a-662f-49ff-9af1-1b93cf7aab22" providerId="ADAL" clId="{56E9DFAE-DDAD-4FCA-8AED-56B2D15DB479}" dt="2026-02-07T02:40:08.994" v="19567" actId="207"/>
          <ac:spMkLst>
            <pc:docMk/>
            <pc:sldMk cId="1693054484" sldId="6062"/>
            <ac:spMk id="17" creationId="{EFC6329C-DAF1-91A9-E3C9-504059FF24DA}"/>
          </ac:spMkLst>
        </pc:spChg>
        <pc:spChg chg="mod topLvl">
          <ac:chgData name="松浦英宗" userId="9b03fd3a-662f-49ff-9af1-1b93cf7aab22" providerId="ADAL" clId="{56E9DFAE-DDAD-4FCA-8AED-56B2D15DB479}" dt="2026-02-07T02:40:08.994" v="19567" actId="207"/>
          <ac:spMkLst>
            <pc:docMk/>
            <pc:sldMk cId="1693054484" sldId="6062"/>
            <ac:spMk id="18" creationId="{265B080A-0E5C-9F36-B6E7-D7861C66284C}"/>
          </ac:spMkLst>
        </pc:spChg>
        <pc:spChg chg="mod topLvl">
          <ac:chgData name="松浦英宗" userId="9b03fd3a-662f-49ff-9af1-1b93cf7aab22" providerId="ADAL" clId="{56E9DFAE-DDAD-4FCA-8AED-56B2D15DB479}" dt="2026-02-07T02:40:08.994" v="19567" actId="207"/>
          <ac:spMkLst>
            <pc:docMk/>
            <pc:sldMk cId="1693054484" sldId="6062"/>
            <ac:spMk id="19" creationId="{FE4F27FD-3FDE-31C7-B579-147E8D2D331D}"/>
          </ac:spMkLst>
        </pc:spChg>
        <pc:spChg chg="del mod">
          <ac:chgData name="松浦英宗" userId="9b03fd3a-662f-49ff-9af1-1b93cf7aab22" providerId="ADAL" clId="{56E9DFAE-DDAD-4FCA-8AED-56B2D15DB479}" dt="2026-02-07T02:35:32.020" v="19431" actId="478"/>
          <ac:spMkLst>
            <pc:docMk/>
            <pc:sldMk cId="1693054484" sldId="6062"/>
            <ac:spMk id="20" creationId="{547AC209-1BA2-F5D1-BD4B-A7C86CE2A3E9}"/>
          </ac:spMkLst>
        </pc:spChg>
        <pc:spChg chg="mod topLvl">
          <ac:chgData name="松浦英宗" userId="9b03fd3a-662f-49ff-9af1-1b93cf7aab22" providerId="ADAL" clId="{56E9DFAE-DDAD-4FCA-8AED-56B2D15DB479}" dt="2026-02-07T02:40:08.994" v="19567" actId="207"/>
          <ac:spMkLst>
            <pc:docMk/>
            <pc:sldMk cId="1693054484" sldId="6062"/>
            <ac:spMk id="21" creationId="{FE4C2771-1D05-D35C-5085-94A40F16C38B}"/>
          </ac:spMkLst>
        </pc:spChg>
        <pc:spChg chg="mod topLvl">
          <ac:chgData name="松浦英宗" userId="9b03fd3a-662f-49ff-9af1-1b93cf7aab22" providerId="ADAL" clId="{56E9DFAE-DDAD-4FCA-8AED-56B2D15DB479}" dt="2026-02-07T02:40:08.994" v="19567" actId="207"/>
          <ac:spMkLst>
            <pc:docMk/>
            <pc:sldMk cId="1693054484" sldId="6062"/>
            <ac:spMk id="22" creationId="{076EBE3D-E69C-54A9-E050-7C32F1179E96}"/>
          </ac:spMkLst>
        </pc:spChg>
        <pc:spChg chg="mod topLvl">
          <ac:chgData name="松浦英宗" userId="9b03fd3a-662f-49ff-9af1-1b93cf7aab22" providerId="ADAL" clId="{56E9DFAE-DDAD-4FCA-8AED-56B2D15DB479}" dt="2026-02-07T02:40:08.994" v="19567" actId="207"/>
          <ac:spMkLst>
            <pc:docMk/>
            <pc:sldMk cId="1693054484" sldId="6062"/>
            <ac:spMk id="23" creationId="{375D1226-5DF6-57D9-6735-7D13F82E446A}"/>
          </ac:spMkLst>
        </pc:spChg>
        <pc:spChg chg="mod topLvl">
          <ac:chgData name="松浦英宗" userId="9b03fd3a-662f-49ff-9af1-1b93cf7aab22" providerId="ADAL" clId="{56E9DFAE-DDAD-4FCA-8AED-56B2D15DB479}" dt="2026-02-07T02:35:35.734" v="19433" actId="165"/>
          <ac:spMkLst>
            <pc:docMk/>
            <pc:sldMk cId="1693054484" sldId="6062"/>
            <ac:spMk id="24" creationId="{5801E7BF-0FEB-9EA7-0878-03A41EFEB7BD}"/>
          </ac:spMkLst>
        </pc:spChg>
        <pc:spChg chg="add mod">
          <ac:chgData name="松浦英宗" userId="9b03fd3a-662f-49ff-9af1-1b93cf7aab22" providerId="ADAL" clId="{56E9DFAE-DDAD-4FCA-8AED-56B2D15DB479}" dt="2026-02-07T02:40:08.994" v="19567" actId="207"/>
          <ac:spMkLst>
            <pc:docMk/>
            <pc:sldMk cId="1693054484" sldId="6062"/>
            <ac:spMk id="25" creationId="{21E45E33-BE50-D5DF-5278-D9DE24C23F91}"/>
          </ac:spMkLst>
        </pc:spChg>
        <pc:spChg chg="add mod">
          <ac:chgData name="松浦英宗" userId="9b03fd3a-662f-49ff-9af1-1b93cf7aab22" providerId="ADAL" clId="{56E9DFAE-DDAD-4FCA-8AED-56B2D15DB479}" dt="2026-02-07T02:40:34.261" v="19596" actId="164"/>
          <ac:spMkLst>
            <pc:docMk/>
            <pc:sldMk cId="1693054484" sldId="6062"/>
            <ac:spMk id="27" creationId="{69D3BE5A-B354-4EC4-B658-EFEF6A82B918}"/>
          </ac:spMkLst>
        </pc:spChg>
        <pc:grpChg chg="mod">
          <ac:chgData name="松浦英宗" userId="9b03fd3a-662f-49ff-9af1-1b93cf7aab22" providerId="ADAL" clId="{56E9DFAE-DDAD-4FCA-8AED-56B2D15DB479}" dt="2026-02-07T02:34:42.474" v="19413" actId="1076"/>
          <ac:grpSpMkLst>
            <pc:docMk/>
            <pc:sldMk cId="1693054484" sldId="6062"/>
            <ac:grpSpMk id="5" creationId="{71041F6C-3640-80A2-6187-6190F3D2DA8F}"/>
          </ac:grpSpMkLst>
        </pc:grpChg>
        <pc:grpChg chg="del">
          <ac:chgData name="松浦英宗" userId="9b03fd3a-662f-49ff-9af1-1b93cf7aab22" providerId="ADAL" clId="{56E9DFAE-DDAD-4FCA-8AED-56B2D15DB479}" dt="2026-02-07T02:35:32.020" v="19431" actId="478"/>
          <ac:grpSpMkLst>
            <pc:docMk/>
            <pc:sldMk cId="1693054484" sldId="6062"/>
            <ac:grpSpMk id="9" creationId="{E8A13835-B81A-0A96-949C-E5FA775DC1C1}"/>
          </ac:grpSpMkLst>
        </pc:grpChg>
        <pc:grpChg chg="mod ord">
          <ac:chgData name="松浦英宗" userId="9b03fd3a-662f-49ff-9af1-1b93cf7aab22" providerId="ADAL" clId="{56E9DFAE-DDAD-4FCA-8AED-56B2D15DB479}" dt="2026-02-07T02:40:34.261" v="19596" actId="164"/>
          <ac:grpSpMkLst>
            <pc:docMk/>
            <pc:sldMk cId="1693054484" sldId="6062"/>
            <ac:grpSpMk id="26" creationId="{A0FA0208-969A-B675-1A5B-38F9E0450520}"/>
          </ac:grpSpMkLst>
        </pc:grpChg>
        <pc:grpChg chg="add mod">
          <ac:chgData name="松浦英宗" userId="9b03fd3a-662f-49ff-9af1-1b93cf7aab22" providerId="ADAL" clId="{56E9DFAE-DDAD-4FCA-8AED-56B2D15DB479}" dt="2026-02-07T02:40:37.077" v="19597" actId="1076"/>
          <ac:grpSpMkLst>
            <pc:docMk/>
            <pc:sldMk cId="1693054484" sldId="6062"/>
            <ac:grpSpMk id="28" creationId="{CA5C8DD6-9D96-DF28-DF2F-7C2DAA14C59E}"/>
          </ac:grpSpMkLst>
        </pc:grpChg>
      </pc:sldChg>
      <pc:sldChg chg="add del">
        <pc:chgData name="松浦英宗" userId="9b03fd3a-662f-49ff-9af1-1b93cf7aab22" providerId="ADAL" clId="{56E9DFAE-DDAD-4FCA-8AED-56B2D15DB479}" dt="2026-02-07T13:25:29.077" v="21065" actId="47"/>
        <pc:sldMkLst>
          <pc:docMk/>
          <pc:sldMk cId="1740283500" sldId="6062"/>
        </pc:sldMkLst>
      </pc:sldChg>
      <pc:sldChg chg="add del">
        <pc:chgData name="松浦英宗" userId="9b03fd3a-662f-49ff-9af1-1b93cf7aab22" providerId="ADAL" clId="{56E9DFAE-DDAD-4FCA-8AED-56B2D15DB479}" dt="2026-02-06T00:20:23.046" v="16096" actId="47"/>
        <pc:sldMkLst>
          <pc:docMk/>
          <pc:sldMk cId="2824064970" sldId="6062"/>
        </pc:sldMkLst>
      </pc:sldChg>
      <pc:sldChg chg="addSp modSp add del mod">
        <pc:chgData name="松浦英宗" userId="9b03fd3a-662f-49ff-9af1-1b93cf7aab22" providerId="ADAL" clId="{56E9DFAE-DDAD-4FCA-8AED-56B2D15DB479}" dt="2026-02-07T01:12:05.320" v="17175" actId="47"/>
        <pc:sldMkLst>
          <pc:docMk/>
          <pc:sldMk cId="2953879739" sldId="6062"/>
        </pc:sldMkLst>
        <pc:spChg chg="add mod">
          <ac:chgData name="松浦英宗" userId="9b03fd3a-662f-49ff-9af1-1b93cf7aab22" providerId="ADAL" clId="{56E9DFAE-DDAD-4FCA-8AED-56B2D15DB479}" dt="2026-02-06T13:35:56.539" v="17149" actId="164"/>
          <ac:spMkLst>
            <pc:docMk/>
            <pc:sldMk cId="2953879739" sldId="6062"/>
            <ac:spMk id="2" creationId="{743AD05A-BC86-9DFC-CB89-19BD2FF52DDA}"/>
          </ac:spMkLst>
        </pc:spChg>
        <pc:spChg chg="mod">
          <ac:chgData name="松浦英宗" userId="9b03fd3a-662f-49ff-9af1-1b93cf7aab22" providerId="ADAL" clId="{56E9DFAE-DDAD-4FCA-8AED-56B2D15DB479}" dt="2026-02-06T13:35:56.539" v="17149" actId="164"/>
          <ac:spMkLst>
            <pc:docMk/>
            <pc:sldMk cId="2953879739" sldId="6062"/>
            <ac:spMk id="3" creationId="{E516F748-DD2B-520E-9D4E-9E4D36CA87D9}"/>
          </ac:spMkLst>
        </pc:spChg>
        <pc:grpChg chg="add mod">
          <ac:chgData name="松浦英宗" userId="9b03fd3a-662f-49ff-9af1-1b93cf7aab22" providerId="ADAL" clId="{56E9DFAE-DDAD-4FCA-8AED-56B2D15DB479}" dt="2026-02-06T13:36:52.475" v="17169" actId="1037"/>
          <ac:grpSpMkLst>
            <pc:docMk/>
            <pc:sldMk cId="2953879739" sldId="6062"/>
            <ac:grpSpMk id="4" creationId="{5D1A7D75-7C7C-6937-C535-92BBCD17B4EF}"/>
          </ac:grpSpMkLst>
        </pc:grpChg>
        <pc:picChg chg="add mod">
          <ac:chgData name="松浦英宗" userId="9b03fd3a-662f-49ff-9af1-1b93cf7aab22" providerId="ADAL" clId="{56E9DFAE-DDAD-4FCA-8AED-56B2D15DB479}" dt="2026-02-06T13:36:55.979" v="17170"/>
          <ac:picMkLst>
            <pc:docMk/>
            <pc:sldMk cId="2953879739" sldId="6062"/>
            <ac:picMk id="6" creationId="{EDAAF0CE-EAA0-7ADC-D1B2-A43D4FF1C875}"/>
          </ac:picMkLst>
        </pc:picChg>
      </pc:sldChg>
      <pc:sldChg chg="add del">
        <pc:chgData name="松浦英宗" userId="9b03fd3a-662f-49ff-9af1-1b93cf7aab22" providerId="ADAL" clId="{56E9DFAE-DDAD-4FCA-8AED-56B2D15DB479}" dt="2026-02-07T13:25:29.077" v="21065" actId="47"/>
        <pc:sldMkLst>
          <pc:docMk/>
          <pc:sldMk cId="118412146" sldId="6063"/>
        </pc:sldMkLst>
      </pc:sldChg>
      <pc:sldChg chg="addSp modSp add del mod ord">
        <pc:chgData name="松浦英宗" userId="9b03fd3a-662f-49ff-9af1-1b93cf7aab22" providerId="ADAL" clId="{56E9DFAE-DDAD-4FCA-8AED-56B2D15DB479}" dt="2026-02-07T01:12:05.320" v="17175" actId="47"/>
        <pc:sldMkLst>
          <pc:docMk/>
          <pc:sldMk cId="2004632467" sldId="6063"/>
        </pc:sldMkLst>
        <pc:spChg chg="add mod ord">
          <ac:chgData name="松浦英宗" userId="9b03fd3a-662f-49ff-9af1-1b93cf7aab22" providerId="ADAL" clId="{56E9DFAE-DDAD-4FCA-8AED-56B2D15DB479}" dt="2026-02-06T13:21:30.903" v="16852" actId="207"/>
          <ac:spMkLst>
            <pc:docMk/>
            <pc:sldMk cId="2004632467" sldId="6063"/>
            <ac:spMk id="3" creationId="{C4E33A51-F432-9D88-5E15-C01134817A75}"/>
          </ac:spMkLst>
        </pc:spChg>
        <pc:spChg chg="mod">
          <ac:chgData name="松浦英宗" userId="9b03fd3a-662f-49ff-9af1-1b93cf7aab22" providerId="ADAL" clId="{56E9DFAE-DDAD-4FCA-8AED-56B2D15DB479}" dt="2026-02-06T13:21:52.899" v="16853" actId="207"/>
          <ac:spMkLst>
            <pc:docMk/>
            <pc:sldMk cId="2004632467" sldId="6063"/>
            <ac:spMk id="18" creationId="{E335AB1C-8E20-D009-F74D-76943324A212}"/>
          </ac:spMkLst>
        </pc:spChg>
        <pc:spChg chg="mod">
          <ac:chgData name="松浦英宗" userId="9b03fd3a-662f-49ff-9af1-1b93cf7aab22" providerId="ADAL" clId="{56E9DFAE-DDAD-4FCA-8AED-56B2D15DB479}" dt="2026-02-06T13:21:52.899" v="16853" actId="207"/>
          <ac:spMkLst>
            <pc:docMk/>
            <pc:sldMk cId="2004632467" sldId="6063"/>
            <ac:spMk id="19" creationId="{A05A10BB-291F-4C8A-08AC-C35D3C3C44FD}"/>
          </ac:spMkLst>
        </pc:spChg>
        <pc:spChg chg="mod">
          <ac:chgData name="松浦英宗" userId="9b03fd3a-662f-49ff-9af1-1b93cf7aab22" providerId="ADAL" clId="{56E9DFAE-DDAD-4FCA-8AED-56B2D15DB479}" dt="2026-02-06T13:21:52.899" v="16853" actId="207"/>
          <ac:spMkLst>
            <pc:docMk/>
            <pc:sldMk cId="2004632467" sldId="6063"/>
            <ac:spMk id="20" creationId="{CD641F51-B923-C937-511E-FA79D3C9554C}"/>
          </ac:spMkLst>
        </pc:spChg>
        <pc:spChg chg="mod">
          <ac:chgData name="松浦英宗" userId="9b03fd3a-662f-49ff-9af1-1b93cf7aab22" providerId="ADAL" clId="{56E9DFAE-DDAD-4FCA-8AED-56B2D15DB479}" dt="2026-02-06T13:21:52.899" v="16853" actId="207"/>
          <ac:spMkLst>
            <pc:docMk/>
            <pc:sldMk cId="2004632467" sldId="6063"/>
            <ac:spMk id="21" creationId="{2F06BF12-58A1-F9CB-6D0A-C21BAB690269}"/>
          </ac:spMkLst>
        </pc:spChg>
        <pc:spChg chg="mod">
          <ac:chgData name="松浦英宗" userId="9b03fd3a-662f-49ff-9af1-1b93cf7aab22" providerId="ADAL" clId="{56E9DFAE-DDAD-4FCA-8AED-56B2D15DB479}" dt="2026-02-06T13:21:52.899" v="16853" actId="207"/>
          <ac:spMkLst>
            <pc:docMk/>
            <pc:sldMk cId="2004632467" sldId="6063"/>
            <ac:spMk id="22" creationId="{C58030FC-B471-478C-A3A8-6CC0664F5EE4}"/>
          </ac:spMkLst>
        </pc:spChg>
        <pc:spChg chg="mod">
          <ac:chgData name="松浦英宗" userId="9b03fd3a-662f-49ff-9af1-1b93cf7aab22" providerId="ADAL" clId="{56E9DFAE-DDAD-4FCA-8AED-56B2D15DB479}" dt="2026-02-06T13:21:52.899" v="16853" actId="207"/>
          <ac:spMkLst>
            <pc:docMk/>
            <pc:sldMk cId="2004632467" sldId="6063"/>
            <ac:spMk id="23" creationId="{475A7DF9-B595-C5E7-773A-49A08536758E}"/>
          </ac:spMkLst>
        </pc:spChg>
        <pc:spChg chg="mod">
          <ac:chgData name="松浦英宗" userId="9b03fd3a-662f-49ff-9af1-1b93cf7aab22" providerId="ADAL" clId="{56E9DFAE-DDAD-4FCA-8AED-56B2D15DB479}" dt="2026-02-06T13:21:52.899" v="16853" actId="207"/>
          <ac:spMkLst>
            <pc:docMk/>
            <pc:sldMk cId="2004632467" sldId="6063"/>
            <ac:spMk id="24" creationId="{D24142B3-2306-13F2-FE96-ED22859B7E87}"/>
          </ac:spMkLst>
        </pc:spChg>
        <pc:spChg chg="mod">
          <ac:chgData name="松浦英宗" userId="9b03fd3a-662f-49ff-9af1-1b93cf7aab22" providerId="ADAL" clId="{56E9DFAE-DDAD-4FCA-8AED-56B2D15DB479}" dt="2026-02-06T13:21:52.899" v="16853" actId="207"/>
          <ac:spMkLst>
            <pc:docMk/>
            <pc:sldMk cId="2004632467" sldId="6063"/>
            <ac:spMk id="25" creationId="{7C2CCD9D-ADE6-00A4-F3CA-E1D5A6274A72}"/>
          </ac:spMkLst>
        </pc:spChg>
        <pc:spChg chg="mod">
          <ac:chgData name="松浦英宗" userId="9b03fd3a-662f-49ff-9af1-1b93cf7aab22" providerId="ADAL" clId="{56E9DFAE-DDAD-4FCA-8AED-56B2D15DB479}" dt="2026-02-06T13:21:52.899" v="16853" actId="207"/>
          <ac:spMkLst>
            <pc:docMk/>
            <pc:sldMk cId="2004632467" sldId="6063"/>
            <ac:spMk id="26" creationId="{5D2DFE4F-98C7-7113-9E1B-1049CFB8B1CC}"/>
          </ac:spMkLst>
        </pc:spChg>
        <pc:spChg chg="mod">
          <ac:chgData name="松浦英宗" userId="9b03fd3a-662f-49ff-9af1-1b93cf7aab22" providerId="ADAL" clId="{56E9DFAE-DDAD-4FCA-8AED-56B2D15DB479}" dt="2026-02-06T13:21:52.899" v="16853" actId="207"/>
          <ac:spMkLst>
            <pc:docMk/>
            <pc:sldMk cId="2004632467" sldId="6063"/>
            <ac:spMk id="27" creationId="{198FD7E3-7E8E-AAAE-91AB-0E997369120E}"/>
          </ac:spMkLst>
        </pc:spChg>
      </pc:sldChg>
      <pc:sldChg chg="add del">
        <pc:chgData name="松浦英宗" userId="9b03fd3a-662f-49ff-9af1-1b93cf7aab22" providerId="ADAL" clId="{56E9DFAE-DDAD-4FCA-8AED-56B2D15DB479}" dt="2026-02-07T13:58:04.321" v="21444" actId="47"/>
        <pc:sldMkLst>
          <pc:docMk/>
          <pc:sldMk cId="2274500794" sldId="6063"/>
        </pc:sldMkLst>
      </pc:sldChg>
      <pc:sldChg chg="addSp delSp modSp add del mod ord">
        <pc:chgData name="松浦英宗" userId="9b03fd3a-662f-49ff-9af1-1b93cf7aab22" providerId="ADAL" clId="{56E9DFAE-DDAD-4FCA-8AED-56B2D15DB479}" dt="2026-02-07T06:21:44.436" v="20113" actId="47"/>
        <pc:sldMkLst>
          <pc:docMk/>
          <pc:sldMk cId="2940728359" sldId="6063"/>
        </pc:sldMkLst>
        <pc:spChg chg="del mod">
          <ac:chgData name="松浦英宗" userId="9b03fd3a-662f-49ff-9af1-1b93cf7aab22" providerId="ADAL" clId="{56E9DFAE-DDAD-4FCA-8AED-56B2D15DB479}" dt="2026-02-07T02:48:29.888" v="19966" actId="478"/>
          <ac:spMkLst>
            <pc:docMk/>
            <pc:sldMk cId="2940728359" sldId="6063"/>
            <ac:spMk id="6" creationId="{05DBBB13-2BCB-496C-7ED5-380BB0FF5157}"/>
          </ac:spMkLst>
        </pc:spChg>
        <pc:spChg chg="mod">
          <ac:chgData name="松浦英宗" userId="9b03fd3a-662f-49ff-9af1-1b93cf7aab22" providerId="ADAL" clId="{56E9DFAE-DDAD-4FCA-8AED-56B2D15DB479}" dt="2026-02-07T02:49:08.099" v="20005" actId="113"/>
          <ac:spMkLst>
            <pc:docMk/>
            <pc:sldMk cId="2940728359" sldId="6063"/>
            <ac:spMk id="11" creationId="{EE58B12C-AAFD-8E71-1276-C52802C0A5D4}"/>
          </ac:spMkLst>
        </pc:spChg>
        <pc:spChg chg="mod">
          <ac:chgData name="松浦英宗" userId="9b03fd3a-662f-49ff-9af1-1b93cf7aab22" providerId="ADAL" clId="{56E9DFAE-DDAD-4FCA-8AED-56B2D15DB479}" dt="2026-02-07T02:49:08.099" v="20005" actId="113"/>
          <ac:spMkLst>
            <pc:docMk/>
            <pc:sldMk cId="2940728359" sldId="6063"/>
            <ac:spMk id="12" creationId="{D838E13B-1695-0F96-BB81-FDBB7E72BEBD}"/>
          </ac:spMkLst>
        </pc:spChg>
        <pc:spChg chg="mod">
          <ac:chgData name="松浦英宗" userId="9b03fd3a-662f-49ff-9af1-1b93cf7aab22" providerId="ADAL" clId="{56E9DFAE-DDAD-4FCA-8AED-56B2D15DB479}" dt="2026-02-07T02:49:08.099" v="20005" actId="113"/>
          <ac:spMkLst>
            <pc:docMk/>
            <pc:sldMk cId="2940728359" sldId="6063"/>
            <ac:spMk id="13" creationId="{96790F1C-5159-4D57-FC32-FD33313FF08C}"/>
          </ac:spMkLst>
        </pc:spChg>
        <pc:spChg chg="mod">
          <ac:chgData name="松浦英宗" userId="9b03fd3a-662f-49ff-9af1-1b93cf7aab22" providerId="ADAL" clId="{56E9DFAE-DDAD-4FCA-8AED-56B2D15DB479}" dt="2026-02-07T02:49:08.099" v="20005" actId="113"/>
          <ac:spMkLst>
            <pc:docMk/>
            <pc:sldMk cId="2940728359" sldId="6063"/>
            <ac:spMk id="14" creationId="{5A7B00DD-594A-8348-1A82-71ECC3C22D05}"/>
          </ac:spMkLst>
        </pc:spChg>
        <pc:spChg chg="mod">
          <ac:chgData name="松浦英宗" userId="9b03fd3a-662f-49ff-9af1-1b93cf7aab22" providerId="ADAL" clId="{56E9DFAE-DDAD-4FCA-8AED-56B2D15DB479}" dt="2026-02-07T02:49:08.099" v="20005" actId="113"/>
          <ac:spMkLst>
            <pc:docMk/>
            <pc:sldMk cId="2940728359" sldId="6063"/>
            <ac:spMk id="15" creationId="{E6F2AAD4-0D38-B1AB-FE98-E7D7376D789E}"/>
          </ac:spMkLst>
        </pc:spChg>
        <pc:spChg chg="mod">
          <ac:chgData name="松浦英宗" userId="9b03fd3a-662f-49ff-9af1-1b93cf7aab22" providerId="ADAL" clId="{56E9DFAE-DDAD-4FCA-8AED-56B2D15DB479}" dt="2026-02-07T02:49:08.099" v="20005" actId="113"/>
          <ac:spMkLst>
            <pc:docMk/>
            <pc:sldMk cId="2940728359" sldId="6063"/>
            <ac:spMk id="16" creationId="{7520649E-FAED-7646-15EA-2EAC31147C65}"/>
          </ac:spMkLst>
        </pc:spChg>
        <pc:spChg chg="mod">
          <ac:chgData name="松浦英宗" userId="9b03fd3a-662f-49ff-9af1-1b93cf7aab22" providerId="ADAL" clId="{56E9DFAE-DDAD-4FCA-8AED-56B2D15DB479}" dt="2026-02-07T02:49:08.099" v="20005" actId="113"/>
          <ac:spMkLst>
            <pc:docMk/>
            <pc:sldMk cId="2940728359" sldId="6063"/>
            <ac:spMk id="17" creationId="{2BB50997-5709-D66E-83AE-190DA2B4BDEF}"/>
          </ac:spMkLst>
        </pc:spChg>
        <pc:spChg chg="mod">
          <ac:chgData name="松浦英宗" userId="9b03fd3a-662f-49ff-9af1-1b93cf7aab22" providerId="ADAL" clId="{56E9DFAE-DDAD-4FCA-8AED-56B2D15DB479}" dt="2026-02-07T02:49:08.099" v="20005" actId="113"/>
          <ac:spMkLst>
            <pc:docMk/>
            <pc:sldMk cId="2940728359" sldId="6063"/>
            <ac:spMk id="18" creationId="{4DE373E9-6DAF-F281-48C4-A1D74C2A78B2}"/>
          </ac:spMkLst>
        </pc:spChg>
        <pc:spChg chg="mod">
          <ac:chgData name="松浦英宗" userId="9b03fd3a-662f-49ff-9af1-1b93cf7aab22" providerId="ADAL" clId="{56E9DFAE-DDAD-4FCA-8AED-56B2D15DB479}" dt="2026-02-07T02:49:08.099" v="20005" actId="113"/>
          <ac:spMkLst>
            <pc:docMk/>
            <pc:sldMk cId="2940728359" sldId="6063"/>
            <ac:spMk id="19" creationId="{28EF02B9-8016-DACD-2BB0-C6F9BA641157}"/>
          </ac:spMkLst>
        </pc:spChg>
        <pc:spChg chg="mod">
          <ac:chgData name="松浦英宗" userId="9b03fd3a-662f-49ff-9af1-1b93cf7aab22" providerId="ADAL" clId="{56E9DFAE-DDAD-4FCA-8AED-56B2D15DB479}" dt="2026-02-07T02:49:08.099" v="20005" actId="113"/>
          <ac:spMkLst>
            <pc:docMk/>
            <pc:sldMk cId="2940728359" sldId="6063"/>
            <ac:spMk id="20" creationId="{1CC820A2-9933-3205-7BBC-FE5597985C28}"/>
          </ac:spMkLst>
        </pc:spChg>
        <pc:spChg chg="add mod">
          <ac:chgData name="松浦英宗" userId="9b03fd3a-662f-49ff-9af1-1b93cf7aab22" providerId="ADAL" clId="{56E9DFAE-DDAD-4FCA-8AED-56B2D15DB479}" dt="2026-02-07T02:48:37.405" v="19976" actId="164"/>
          <ac:spMkLst>
            <pc:docMk/>
            <pc:sldMk cId="2940728359" sldId="6063"/>
            <ac:spMk id="21" creationId="{6FA74B99-7113-631B-07C7-60442095048C}"/>
          </ac:spMkLst>
        </pc:spChg>
        <pc:spChg chg="add mod">
          <ac:chgData name="松浦英宗" userId="9b03fd3a-662f-49ff-9af1-1b93cf7aab22" providerId="ADAL" clId="{56E9DFAE-DDAD-4FCA-8AED-56B2D15DB479}" dt="2026-02-07T02:48:37.405" v="19976" actId="164"/>
          <ac:spMkLst>
            <pc:docMk/>
            <pc:sldMk cId="2940728359" sldId="6063"/>
            <ac:spMk id="22" creationId="{3B9CDEDB-3A5B-2A59-8F98-C47BBEC46954}"/>
          </ac:spMkLst>
        </pc:spChg>
        <pc:grpChg chg="mod">
          <ac:chgData name="松浦英宗" userId="9b03fd3a-662f-49ff-9af1-1b93cf7aab22" providerId="ADAL" clId="{56E9DFAE-DDAD-4FCA-8AED-56B2D15DB479}" dt="2026-02-07T02:48:58.382" v="20004" actId="1035"/>
          <ac:grpSpMkLst>
            <pc:docMk/>
            <pc:sldMk cId="2940728359" sldId="6063"/>
            <ac:grpSpMk id="4" creationId="{CC4ADBAD-CEAD-54AB-F285-5B920F8F681D}"/>
          </ac:grpSpMkLst>
        </pc:grpChg>
        <pc:grpChg chg="add mod">
          <ac:chgData name="松浦英宗" userId="9b03fd3a-662f-49ff-9af1-1b93cf7aab22" providerId="ADAL" clId="{56E9DFAE-DDAD-4FCA-8AED-56B2D15DB479}" dt="2026-02-07T02:48:44.503" v="19977" actId="1076"/>
          <ac:grpSpMkLst>
            <pc:docMk/>
            <pc:sldMk cId="2940728359" sldId="6063"/>
            <ac:grpSpMk id="25" creationId="{8F7F48A2-A02A-A21C-8B5C-5164B146BF0E}"/>
          </ac:grpSpMkLst>
        </pc:grpChg>
        <pc:picChg chg="add mod modCrop">
          <ac:chgData name="松浦英宗" userId="9b03fd3a-662f-49ff-9af1-1b93cf7aab22" providerId="ADAL" clId="{56E9DFAE-DDAD-4FCA-8AED-56B2D15DB479}" dt="2026-02-07T02:44:11.488" v="19615" actId="732"/>
          <ac:picMkLst>
            <pc:docMk/>
            <pc:sldMk cId="2940728359" sldId="6063"/>
            <ac:picMk id="3" creationId="{6F9585B6-0CD9-2B8D-3087-252C5D7E0ADB}"/>
          </ac:picMkLst>
        </pc:picChg>
        <pc:picChg chg="add del mod">
          <ac:chgData name="松浦英宗" userId="9b03fd3a-662f-49ff-9af1-1b93cf7aab22" providerId="ADAL" clId="{56E9DFAE-DDAD-4FCA-8AED-56B2D15DB479}" dt="2026-02-07T02:48:33.228" v="19973" actId="22"/>
          <ac:picMkLst>
            <pc:docMk/>
            <pc:sldMk cId="2940728359" sldId="6063"/>
            <ac:picMk id="24" creationId="{F53621B2-078B-233F-18B5-75831588B523}"/>
          </ac:picMkLst>
        </pc:picChg>
      </pc:sldChg>
      <pc:sldChg chg="add del">
        <pc:chgData name="松浦英宗" userId="9b03fd3a-662f-49ff-9af1-1b93cf7aab22" providerId="ADAL" clId="{56E9DFAE-DDAD-4FCA-8AED-56B2D15DB479}" dt="2026-02-06T00:20:23.046" v="16096" actId="47"/>
        <pc:sldMkLst>
          <pc:docMk/>
          <pc:sldMk cId="3242799845" sldId="6063"/>
        </pc:sldMkLst>
      </pc:sldChg>
      <pc:sldChg chg="add del">
        <pc:chgData name="松浦英宗" userId="9b03fd3a-662f-49ff-9af1-1b93cf7aab22" providerId="ADAL" clId="{56E9DFAE-DDAD-4FCA-8AED-56B2D15DB479}" dt="2026-02-07T13:58:04.321" v="21444" actId="47"/>
        <pc:sldMkLst>
          <pc:docMk/>
          <pc:sldMk cId="325152554" sldId="6064"/>
        </pc:sldMkLst>
      </pc:sldChg>
      <pc:sldChg chg="addSp modSp add del mod ord">
        <pc:chgData name="松浦英宗" userId="9b03fd3a-662f-49ff-9af1-1b93cf7aab22" providerId="ADAL" clId="{56E9DFAE-DDAD-4FCA-8AED-56B2D15DB479}" dt="2026-02-06T00:20:23.046" v="16096" actId="47"/>
        <pc:sldMkLst>
          <pc:docMk/>
          <pc:sldMk cId="948306008" sldId="6064"/>
        </pc:sldMkLst>
      </pc:sldChg>
      <pc:sldChg chg="addSp delSp modSp add del mod ord">
        <pc:chgData name="松浦英宗" userId="9b03fd3a-662f-49ff-9af1-1b93cf7aab22" providerId="ADAL" clId="{56E9DFAE-DDAD-4FCA-8AED-56B2D15DB479}" dt="2026-02-07T06:21:44.436" v="20113" actId="47"/>
        <pc:sldMkLst>
          <pc:docMk/>
          <pc:sldMk cId="1578485725" sldId="6064"/>
        </pc:sldMkLst>
        <pc:spChg chg="add mod">
          <ac:chgData name="松浦英宗" userId="9b03fd3a-662f-49ff-9af1-1b93cf7aab22" providerId="ADAL" clId="{56E9DFAE-DDAD-4FCA-8AED-56B2D15DB479}" dt="2026-02-07T02:50:45.551" v="20013" actId="1076"/>
          <ac:spMkLst>
            <pc:docMk/>
            <pc:sldMk cId="1578485725" sldId="6064"/>
            <ac:spMk id="2" creationId="{5362FC57-F0AD-DB56-7D88-932E8F443268}"/>
          </ac:spMkLst>
        </pc:spChg>
        <pc:spChg chg="del mod topLvl">
          <ac:chgData name="松浦英宗" userId="9b03fd3a-662f-49ff-9af1-1b93cf7aab22" providerId="ADAL" clId="{56E9DFAE-DDAD-4FCA-8AED-56B2D15DB479}" dt="2026-02-07T02:50:38.480" v="20010" actId="478"/>
          <ac:spMkLst>
            <pc:docMk/>
            <pc:sldMk cId="1578485725" sldId="6064"/>
            <ac:spMk id="4" creationId="{89476330-9BFD-6C26-2255-6F642BCEFF03}"/>
          </ac:spMkLst>
        </pc:spChg>
        <pc:spChg chg="del">
          <ac:chgData name="松浦英宗" userId="9b03fd3a-662f-49ff-9af1-1b93cf7aab22" providerId="ADAL" clId="{56E9DFAE-DDAD-4FCA-8AED-56B2D15DB479}" dt="2026-02-07T02:50:16.569" v="20006" actId="478"/>
          <ac:spMkLst>
            <pc:docMk/>
            <pc:sldMk cId="1578485725" sldId="6064"/>
            <ac:spMk id="6" creationId="{FC9E5BDA-6565-CA43-4427-5B56C990FF1C}"/>
          </ac:spMkLst>
        </pc:spChg>
        <pc:spChg chg="mod">
          <ac:chgData name="松浦英宗" userId="9b03fd3a-662f-49ff-9af1-1b93cf7aab22" providerId="ADAL" clId="{56E9DFAE-DDAD-4FCA-8AED-56B2D15DB479}" dt="2026-02-07T02:50:42.014" v="20011" actId="207"/>
          <ac:spMkLst>
            <pc:docMk/>
            <pc:sldMk cId="1578485725" sldId="6064"/>
            <ac:spMk id="8" creationId="{CE3C8FA6-3057-CB03-92A9-1F29C20B504B}"/>
          </ac:spMkLst>
        </pc:spChg>
        <pc:spChg chg="mod">
          <ac:chgData name="松浦英宗" userId="9b03fd3a-662f-49ff-9af1-1b93cf7aab22" providerId="ADAL" clId="{56E9DFAE-DDAD-4FCA-8AED-56B2D15DB479}" dt="2026-02-07T02:50:42.014" v="20011" actId="207"/>
          <ac:spMkLst>
            <pc:docMk/>
            <pc:sldMk cId="1578485725" sldId="6064"/>
            <ac:spMk id="9" creationId="{EFBDBE11-65D6-44F9-2A20-F330F3002A8C}"/>
          </ac:spMkLst>
        </pc:spChg>
        <pc:spChg chg="mod">
          <ac:chgData name="松浦英宗" userId="9b03fd3a-662f-49ff-9af1-1b93cf7aab22" providerId="ADAL" clId="{56E9DFAE-DDAD-4FCA-8AED-56B2D15DB479}" dt="2026-02-07T02:50:42.014" v="20011" actId="207"/>
          <ac:spMkLst>
            <pc:docMk/>
            <pc:sldMk cId="1578485725" sldId="6064"/>
            <ac:spMk id="10" creationId="{FA52EF08-F40E-6498-3440-FDAA0F55F8EF}"/>
          </ac:spMkLst>
        </pc:spChg>
        <pc:spChg chg="mod">
          <ac:chgData name="松浦英宗" userId="9b03fd3a-662f-49ff-9af1-1b93cf7aab22" providerId="ADAL" clId="{56E9DFAE-DDAD-4FCA-8AED-56B2D15DB479}" dt="2026-02-07T02:50:42.014" v="20011" actId="207"/>
          <ac:spMkLst>
            <pc:docMk/>
            <pc:sldMk cId="1578485725" sldId="6064"/>
            <ac:spMk id="11" creationId="{DC18109D-C549-609D-ED0F-948F36ABE427}"/>
          </ac:spMkLst>
        </pc:spChg>
        <pc:spChg chg="mod">
          <ac:chgData name="松浦英宗" userId="9b03fd3a-662f-49ff-9af1-1b93cf7aab22" providerId="ADAL" clId="{56E9DFAE-DDAD-4FCA-8AED-56B2D15DB479}" dt="2026-02-07T02:50:42.014" v="20011" actId="207"/>
          <ac:spMkLst>
            <pc:docMk/>
            <pc:sldMk cId="1578485725" sldId="6064"/>
            <ac:spMk id="12" creationId="{28297E5B-8C22-3247-58E2-9C8F1EC32D6E}"/>
          </ac:spMkLst>
        </pc:spChg>
        <pc:spChg chg="mod">
          <ac:chgData name="松浦英宗" userId="9b03fd3a-662f-49ff-9af1-1b93cf7aab22" providerId="ADAL" clId="{56E9DFAE-DDAD-4FCA-8AED-56B2D15DB479}" dt="2026-02-07T02:50:42.014" v="20011" actId="207"/>
          <ac:spMkLst>
            <pc:docMk/>
            <pc:sldMk cId="1578485725" sldId="6064"/>
            <ac:spMk id="14" creationId="{81C8915B-37CE-0C7B-61C9-71E5B20A0FDD}"/>
          </ac:spMkLst>
        </pc:spChg>
        <pc:spChg chg="mod">
          <ac:chgData name="松浦英宗" userId="9b03fd3a-662f-49ff-9af1-1b93cf7aab22" providerId="ADAL" clId="{56E9DFAE-DDAD-4FCA-8AED-56B2D15DB479}" dt="2026-02-07T02:50:42.014" v="20011" actId="207"/>
          <ac:spMkLst>
            <pc:docMk/>
            <pc:sldMk cId="1578485725" sldId="6064"/>
            <ac:spMk id="15" creationId="{C7B62E4E-3B70-A322-75EB-84D732A7B303}"/>
          </ac:spMkLst>
        </pc:spChg>
        <pc:spChg chg="mod">
          <ac:chgData name="松浦英宗" userId="9b03fd3a-662f-49ff-9af1-1b93cf7aab22" providerId="ADAL" clId="{56E9DFAE-DDAD-4FCA-8AED-56B2D15DB479}" dt="2026-02-07T02:50:42.014" v="20011" actId="207"/>
          <ac:spMkLst>
            <pc:docMk/>
            <pc:sldMk cId="1578485725" sldId="6064"/>
            <ac:spMk id="16" creationId="{E00C3316-84E3-33A4-F19E-773700E52F04}"/>
          </ac:spMkLst>
        </pc:spChg>
        <pc:spChg chg="mod">
          <ac:chgData name="松浦英宗" userId="9b03fd3a-662f-49ff-9af1-1b93cf7aab22" providerId="ADAL" clId="{56E9DFAE-DDAD-4FCA-8AED-56B2D15DB479}" dt="2026-02-07T02:50:42.014" v="20011" actId="207"/>
          <ac:spMkLst>
            <pc:docMk/>
            <pc:sldMk cId="1578485725" sldId="6064"/>
            <ac:spMk id="17" creationId="{0C877452-D064-944F-5A56-0151F96A62EC}"/>
          </ac:spMkLst>
        </pc:spChg>
        <pc:spChg chg="mod">
          <ac:chgData name="松浦英宗" userId="9b03fd3a-662f-49ff-9af1-1b93cf7aab22" providerId="ADAL" clId="{56E9DFAE-DDAD-4FCA-8AED-56B2D15DB479}" dt="2026-02-07T02:50:42.014" v="20011" actId="207"/>
          <ac:spMkLst>
            <pc:docMk/>
            <pc:sldMk cId="1578485725" sldId="6064"/>
            <ac:spMk id="18" creationId="{997DD3B6-4808-AFFC-7FF3-BFE91D49D81E}"/>
          </ac:spMkLst>
        </pc:spChg>
        <pc:spChg chg="add mod">
          <ac:chgData name="松浦英宗" userId="9b03fd3a-662f-49ff-9af1-1b93cf7aab22" providerId="ADAL" clId="{56E9DFAE-DDAD-4FCA-8AED-56B2D15DB479}" dt="2026-02-07T02:51:49.564" v="20045" actId="20577"/>
          <ac:spMkLst>
            <pc:docMk/>
            <pc:sldMk cId="1578485725" sldId="6064"/>
            <ac:spMk id="22" creationId="{4D5771B4-D738-1048-AC08-CB911CADB92A}"/>
          </ac:spMkLst>
        </pc:spChg>
        <pc:grpChg chg="del">
          <ac:chgData name="松浦英宗" userId="9b03fd3a-662f-49ff-9af1-1b93cf7aab22" providerId="ADAL" clId="{56E9DFAE-DDAD-4FCA-8AED-56B2D15DB479}" dt="2026-02-07T02:50:38.480" v="20010" actId="478"/>
          <ac:grpSpMkLst>
            <pc:docMk/>
            <pc:sldMk cId="1578485725" sldId="6064"/>
            <ac:grpSpMk id="3" creationId="{69C9FC50-EF07-7148-531A-92B780EC6CB7}"/>
          </ac:grpSpMkLst>
        </pc:grpChg>
        <pc:grpChg chg="mod topLvl">
          <ac:chgData name="松浦英宗" userId="9b03fd3a-662f-49ff-9af1-1b93cf7aab22" providerId="ADAL" clId="{56E9DFAE-DDAD-4FCA-8AED-56B2D15DB479}" dt="2026-02-07T02:51:32.503" v="20025" actId="164"/>
          <ac:grpSpMkLst>
            <pc:docMk/>
            <pc:sldMk cId="1578485725" sldId="6064"/>
            <ac:grpSpMk id="5" creationId="{5C93E8E0-DC6A-6AD5-F9BD-9BD4D2D58C0C}"/>
          </ac:grpSpMkLst>
        </pc:grpChg>
        <pc:grpChg chg="add mod">
          <ac:chgData name="松浦英宗" userId="9b03fd3a-662f-49ff-9af1-1b93cf7aab22" providerId="ADAL" clId="{56E9DFAE-DDAD-4FCA-8AED-56B2D15DB479}" dt="2026-02-07T02:51:58.161" v="20047" actId="14100"/>
          <ac:grpSpMkLst>
            <pc:docMk/>
            <pc:sldMk cId="1578485725" sldId="6064"/>
            <ac:grpSpMk id="21" creationId="{256E294B-B1C8-345C-DB36-B32305ADD63E}"/>
          </ac:grpSpMkLst>
        </pc:grpChg>
        <pc:cxnChg chg="add mod">
          <ac:chgData name="松浦英宗" userId="9b03fd3a-662f-49ff-9af1-1b93cf7aab22" providerId="ADAL" clId="{56E9DFAE-DDAD-4FCA-8AED-56B2D15DB479}" dt="2026-02-07T02:52:02.261" v="20054" actId="1037"/>
          <ac:cxnSpMkLst>
            <pc:docMk/>
            <pc:sldMk cId="1578485725" sldId="6064"/>
            <ac:cxnSpMk id="19" creationId="{0BCAF388-766D-F5B2-AAB9-0478432B1BA0}"/>
          </ac:cxnSpMkLst>
        </pc:cxnChg>
      </pc:sldChg>
      <pc:sldChg chg="add del">
        <pc:chgData name="松浦英宗" userId="9b03fd3a-662f-49ff-9af1-1b93cf7aab22" providerId="ADAL" clId="{56E9DFAE-DDAD-4FCA-8AED-56B2D15DB479}" dt="2026-02-07T13:25:29.077" v="21065" actId="47"/>
        <pc:sldMkLst>
          <pc:docMk/>
          <pc:sldMk cId="4142917266" sldId="6064"/>
        </pc:sldMkLst>
      </pc:sldChg>
      <pc:sldChg chg="modSp add del mod ord">
        <pc:chgData name="松浦英宗" userId="9b03fd3a-662f-49ff-9af1-1b93cf7aab22" providerId="ADAL" clId="{56E9DFAE-DDAD-4FCA-8AED-56B2D15DB479}" dt="2026-02-07T06:21:42.148" v="20112" actId="47"/>
        <pc:sldMkLst>
          <pc:docMk/>
          <pc:sldMk cId="933646154" sldId="6065"/>
        </pc:sldMkLst>
        <pc:spChg chg="mod">
          <ac:chgData name="松浦英宗" userId="9b03fd3a-662f-49ff-9af1-1b93cf7aab22" providerId="ADAL" clId="{56E9DFAE-DDAD-4FCA-8AED-56B2D15DB479}" dt="2026-02-07T02:04:58.593" v="18388" actId="207"/>
          <ac:spMkLst>
            <pc:docMk/>
            <pc:sldMk cId="933646154" sldId="6065"/>
            <ac:spMk id="6" creationId="{4953EDE2-42BA-FAE7-A0B2-2028DC3EBF83}"/>
          </ac:spMkLst>
        </pc:spChg>
        <pc:spChg chg="mod">
          <ac:chgData name="松浦英宗" userId="9b03fd3a-662f-49ff-9af1-1b93cf7aab22" providerId="ADAL" clId="{56E9DFAE-DDAD-4FCA-8AED-56B2D15DB479}" dt="2026-02-07T02:05:37.986" v="18627" actId="207"/>
          <ac:spMkLst>
            <pc:docMk/>
            <pc:sldMk cId="933646154" sldId="6065"/>
            <ac:spMk id="7" creationId="{E41EBD16-A43F-0D6C-E8B6-37AE1CE3FD42}"/>
          </ac:spMkLst>
        </pc:spChg>
        <pc:spChg chg="mod">
          <ac:chgData name="松浦英宗" userId="9b03fd3a-662f-49ff-9af1-1b93cf7aab22" providerId="ADAL" clId="{56E9DFAE-DDAD-4FCA-8AED-56B2D15DB479}" dt="2026-02-07T02:05:48.896" v="18629" actId="207"/>
          <ac:spMkLst>
            <pc:docMk/>
            <pc:sldMk cId="933646154" sldId="6065"/>
            <ac:spMk id="9" creationId="{B53AD953-875B-0AB7-544C-F86893454430}"/>
          </ac:spMkLst>
        </pc:spChg>
        <pc:spChg chg="mod">
          <ac:chgData name="松浦英宗" userId="9b03fd3a-662f-49ff-9af1-1b93cf7aab22" providerId="ADAL" clId="{56E9DFAE-DDAD-4FCA-8AED-56B2D15DB479}" dt="2026-02-07T02:05:48.896" v="18629" actId="207"/>
          <ac:spMkLst>
            <pc:docMk/>
            <pc:sldMk cId="933646154" sldId="6065"/>
            <ac:spMk id="13" creationId="{23184853-9F46-5CC6-8C7C-DB104C36E852}"/>
          </ac:spMkLst>
        </pc:spChg>
        <pc:spChg chg="mod">
          <ac:chgData name="松浦英宗" userId="9b03fd3a-662f-49ff-9af1-1b93cf7aab22" providerId="ADAL" clId="{56E9DFAE-DDAD-4FCA-8AED-56B2D15DB479}" dt="2026-02-07T02:05:48.896" v="18629" actId="207"/>
          <ac:spMkLst>
            <pc:docMk/>
            <pc:sldMk cId="933646154" sldId="6065"/>
            <ac:spMk id="16" creationId="{BE6AA92A-0856-4A01-CCA9-8A54C5BFA297}"/>
          </ac:spMkLst>
        </pc:spChg>
        <pc:spChg chg="mod">
          <ac:chgData name="松浦英宗" userId="9b03fd3a-662f-49ff-9af1-1b93cf7aab22" providerId="ADAL" clId="{56E9DFAE-DDAD-4FCA-8AED-56B2D15DB479}" dt="2026-02-07T02:05:48.896" v="18629" actId="207"/>
          <ac:spMkLst>
            <pc:docMk/>
            <pc:sldMk cId="933646154" sldId="6065"/>
            <ac:spMk id="19" creationId="{3E6E1235-9662-63D0-BC21-B6AF4421F614}"/>
          </ac:spMkLst>
        </pc:spChg>
        <pc:spChg chg="mod">
          <ac:chgData name="松浦英宗" userId="9b03fd3a-662f-49ff-9af1-1b93cf7aab22" providerId="ADAL" clId="{56E9DFAE-DDAD-4FCA-8AED-56B2D15DB479}" dt="2026-02-07T02:05:48.896" v="18629" actId="207"/>
          <ac:spMkLst>
            <pc:docMk/>
            <pc:sldMk cId="933646154" sldId="6065"/>
            <ac:spMk id="22" creationId="{95187462-0935-DADA-0DA0-4ED50F2A7C16}"/>
          </ac:spMkLst>
        </pc:spChg>
        <pc:grpChg chg="mod">
          <ac:chgData name="松浦英宗" userId="9b03fd3a-662f-49ff-9af1-1b93cf7aab22" providerId="ADAL" clId="{56E9DFAE-DDAD-4FCA-8AED-56B2D15DB479}" dt="2026-02-07T02:06:00.511" v="18630" actId="1076"/>
          <ac:grpSpMkLst>
            <pc:docMk/>
            <pc:sldMk cId="933646154" sldId="6065"/>
            <ac:grpSpMk id="23" creationId="{C4E954B1-7CF6-B4B7-2266-08A126329709}"/>
          </ac:grpSpMkLst>
        </pc:grpChg>
      </pc:sldChg>
      <pc:sldChg chg="add del">
        <pc:chgData name="松浦英宗" userId="9b03fd3a-662f-49ff-9af1-1b93cf7aab22" providerId="ADAL" clId="{56E9DFAE-DDAD-4FCA-8AED-56B2D15DB479}" dt="2026-02-07T13:58:04.321" v="21444" actId="47"/>
        <pc:sldMkLst>
          <pc:docMk/>
          <pc:sldMk cId="1399527053" sldId="6065"/>
        </pc:sldMkLst>
      </pc:sldChg>
      <pc:sldChg chg="add del">
        <pc:chgData name="松浦英宗" userId="9b03fd3a-662f-49ff-9af1-1b93cf7aab22" providerId="ADAL" clId="{56E9DFAE-DDAD-4FCA-8AED-56B2D15DB479}" dt="2026-02-07T13:25:29.077" v="21065" actId="47"/>
        <pc:sldMkLst>
          <pc:docMk/>
          <pc:sldMk cId="2176544885" sldId="6065"/>
        </pc:sldMkLst>
      </pc:sldChg>
      <pc:sldChg chg="addSp delSp modSp add del mod">
        <pc:chgData name="松浦英宗" userId="9b03fd3a-662f-49ff-9af1-1b93cf7aab22" providerId="ADAL" clId="{56E9DFAE-DDAD-4FCA-8AED-56B2D15DB479}" dt="2026-02-06T00:20:23.046" v="16096" actId="47"/>
        <pc:sldMkLst>
          <pc:docMk/>
          <pc:sldMk cId="3248886602" sldId="6065"/>
        </pc:sldMkLst>
      </pc:sldChg>
      <pc:sldChg chg="addSp modSp add del mod">
        <pc:chgData name="松浦英宗" userId="9b03fd3a-662f-49ff-9af1-1b93cf7aab22" providerId="ADAL" clId="{56E9DFAE-DDAD-4FCA-8AED-56B2D15DB479}" dt="2026-02-06T00:20:23.046" v="16096" actId="47"/>
        <pc:sldMkLst>
          <pc:docMk/>
          <pc:sldMk cId="3251828903" sldId="6066"/>
        </pc:sldMkLst>
      </pc:sldChg>
      <pc:sldChg chg="new del">
        <pc:chgData name="松浦英宗" userId="9b03fd3a-662f-49ff-9af1-1b93cf7aab22" providerId="ADAL" clId="{56E9DFAE-DDAD-4FCA-8AED-56B2D15DB479}" dt="2026-02-07T13:16:26.163" v="20954" actId="47"/>
        <pc:sldMkLst>
          <pc:docMk/>
          <pc:sldMk cId="3719608565" sldId="6066"/>
        </pc:sldMkLst>
      </pc:sldChg>
      <pc:sldChg chg="addSp modSp add del mod">
        <pc:chgData name="松浦英宗" userId="9b03fd3a-662f-49ff-9af1-1b93cf7aab22" providerId="ADAL" clId="{56E9DFAE-DDAD-4FCA-8AED-56B2D15DB479}" dt="2026-02-06T00:20:23.046" v="16096" actId="47"/>
        <pc:sldMkLst>
          <pc:docMk/>
          <pc:sldMk cId="3303350013" sldId="6067"/>
        </pc:sldMkLst>
      </pc:sldChg>
      <pc:sldChg chg="addSp delSp modSp add del mod">
        <pc:chgData name="松浦英宗" userId="9b03fd3a-662f-49ff-9af1-1b93cf7aab22" providerId="ADAL" clId="{56E9DFAE-DDAD-4FCA-8AED-56B2D15DB479}" dt="2026-02-06T00:20:23.046" v="16096" actId="47"/>
        <pc:sldMkLst>
          <pc:docMk/>
          <pc:sldMk cId="3903142476" sldId="6068"/>
        </pc:sldMkLst>
      </pc:sldChg>
      <pc:sldChg chg="addSp delSp modSp add del mod">
        <pc:chgData name="松浦英宗" userId="9b03fd3a-662f-49ff-9af1-1b93cf7aab22" providerId="ADAL" clId="{56E9DFAE-DDAD-4FCA-8AED-56B2D15DB479}" dt="2026-02-06T00:20:23.046" v="16096" actId="47"/>
        <pc:sldMkLst>
          <pc:docMk/>
          <pc:sldMk cId="1608097586" sldId="6069"/>
        </pc:sldMkLst>
      </pc:sldChg>
      <pc:sldChg chg="addSp delSp modSp add del mod">
        <pc:chgData name="松浦英宗" userId="9b03fd3a-662f-49ff-9af1-1b93cf7aab22" providerId="ADAL" clId="{56E9DFAE-DDAD-4FCA-8AED-56B2D15DB479}" dt="2026-02-06T00:20:23.046" v="16096" actId="47"/>
        <pc:sldMkLst>
          <pc:docMk/>
          <pc:sldMk cId="2954433146" sldId="6070"/>
        </pc:sldMkLst>
      </pc:sldChg>
      <pc:sldChg chg="addSp delSp modSp add del mod ord">
        <pc:chgData name="松浦英宗" userId="9b03fd3a-662f-49ff-9af1-1b93cf7aab22" providerId="ADAL" clId="{56E9DFAE-DDAD-4FCA-8AED-56B2D15DB479}" dt="2026-02-06T00:20:23.046" v="16096" actId="47"/>
        <pc:sldMkLst>
          <pc:docMk/>
          <pc:sldMk cId="2994820656" sldId="6074"/>
        </pc:sldMkLst>
      </pc:sldChg>
      <pc:sldChg chg="modSp add del mod">
        <pc:chgData name="松浦英宗" userId="9b03fd3a-662f-49ff-9af1-1b93cf7aab22" providerId="ADAL" clId="{56E9DFAE-DDAD-4FCA-8AED-56B2D15DB479}" dt="2026-02-06T00:20:23.046" v="16096" actId="47"/>
        <pc:sldMkLst>
          <pc:docMk/>
          <pc:sldMk cId="2262886659" sldId="6075"/>
        </pc:sldMkLst>
      </pc:sldChg>
      <pc:sldChg chg="addSp modSp add del mod ord">
        <pc:chgData name="松浦英宗" userId="9b03fd3a-662f-49ff-9af1-1b93cf7aab22" providerId="ADAL" clId="{56E9DFAE-DDAD-4FCA-8AED-56B2D15DB479}" dt="2026-02-06T00:20:23.046" v="16096" actId="47"/>
        <pc:sldMkLst>
          <pc:docMk/>
          <pc:sldMk cId="872609656" sldId="6076"/>
        </pc:sldMkLst>
      </pc:sldChg>
      <pc:sldChg chg="addSp delSp modSp add del mod">
        <pc:chgData name="松浦英宗" userId="9b03fd3a-662f-49ff-9af1-1b93cf7aab22" providerId="ADAL" clId="{56E9DFAE-DDAD-4FCA-8AED-56B2D15DB479}" dt="2026-02-06T00:20:23.046" v="16096" actId="47"/>
        <pc:sldMkLst>
          <pc:docMk/>
          <pc:sldMk cId="1349817804" sldId="6080"/>
        </pc:sldMkLst>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1CDACB-0E19-E085-84D2-551AC3323A25}"/>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F6AC6311-2AD9-71EB-FCC3-F1E64C6B8B8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E735CFEE-595D-EAF1-0EF4-F60339B45152}"/>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FAF99101-9A33-CBEB-D19A-772A2A135D91}"/>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5975934-EFA2-30FF-F98F-C1ED46B9342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1272152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BDED932-160C-DBE9-5650-A54C834A17A3}"/>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0927B253-A3FA-3535-6E15-EE41E78B8D34}"/>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F2CCE3BC-F4F1-57E8-90B7-486227F9EB97}"/>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C22A9BF3-E52C-1E09-C7B3-15EBAAC5FE40}"/>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B60E686-E303-2185-AB9B-92CBA47FF4DC}"/>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0757841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FF5053BE-CC51-5B3F-3E96-526EDC62D240}"/>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2AD3F5C2-F3A0-0DBC-0F84-4FB9E39EF99D}"/>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5DF1E5D3-F2E2-DC67-4449-65E7FBFD1B8A}"/>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254A530F-7251-8312-FCB5-5BA51CEFE03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9E1340AA-84BD-66E5-C256-9146F88428B2}"/>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5696166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A89280F-1206-9779-2823-B86B4CEE1777}"/>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EF4ACD43-94C4-E33F-9A3A-6C5FF4C25D35}"/>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0A72E75-7CA2-64A3-293C-69AC5D3B6AB2}"/>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43D6A641-B2CC-3958-DBF5-CF02773DF4F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E2B78DA-E9BD-57F8-4891-D8E11720965A}"/>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4350778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6167648-02C1-C041-7DCD-017A1F2C3855}"/>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D57B6435-70B3-553C-3610-E776BEFCF9AA}"/>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D3066244-5FD6-DB51-5330-E7917AA962CD}"/>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86296F3C-8A19-27EB-FF25-66F3C1FBECD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EE12A261-2B82-C9FA-F00D-96C24536FD2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5968891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CF55001-5487-099A-5F6C-9E35EF6BCF6A}"/>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3A2BF4FA-678F-D00B-3954-686BD135DB39}"/>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19915258-4582-1E05-6040-C88482193409}"/>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5E9CEB00-AF03-C4DA-2F1C-74C11150A9BB}"/>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6" name="フッター プレースホルダー 5">
            <a:extLst>
              <a:ext uri="{FF2B5EF4-FFF2-40B4-BE49-F238E27FC236}">
                <a16:creationId xmlns:a16="http://schemas.microsoft.com/office/drawing/2014/main" id="{B471CADB-CC99-C22B-E57F-E68E573FF3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B266BD22-C180-0578-D6B3-1BC874E26BD3}"/>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50676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026FF-FDDF-A7E8-029A-596E86BE82E8}"/>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763FA10A-4943-58D3-C307-6B9FB2B8765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392A3D48-DF30-FC79-BBDA-D2D978759533}"/>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3CB57807-DB5D-4713-625E-3E1A198233F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48FA46BB-9E25-64C6-5D38-58A20B7A2BA1}"/>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617A621A-A88D-761F-1930-1C9D4CC644B1}"/>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8" name="フッター プレースホルダー 7">
            <a:extLst>
              <a:ext uri="{FF2B5EF4-FFF2-40B4-BE49-F238E27FC236}">
                <a16:creationId xmlns:a16="http://schemas.microsoft.com/office/drawing/2014/main" id="{58D89654-62BF-1FA1-6698-50B5AC1B8EF2}"/>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C6F601F4-673C-4DA7-80F1-92B9A6A5BC55}"/>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23186577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E93E751-E97D-77B0-10A8-422EA12BCF58}"/>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33B62CA5-B320-8433-2239-33DFA3BAC470}"/>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4" name="フッター プレースホルダー 3">
            <a:extLst>
              <a:ext uri="{FF2B5EF4-FFF2-40B4-BE49-F238E27FC236}">
                <a16:creationId xmlns:a16="http://schemas.microsoft.com/office/drawing/2014/main" id="{003FACAE-40CC-4BC5-8826-3EE540676702}"/>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6FF7C75B-C95B-A14E-6020-D405EF25485B}"/>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3768764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768C1130-907E-3CB4-6567-2B19B635B589}"/>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3" name="フッター プレースホルダー 2">
            <a:extLst>
              <a:ext uri="{FF2B5EF4-FFF2-40B4-BE49-F238E27FC236}">
                <a16:creationId xmlns:a16="http://schemas.microsoft.com/office/drawing/2014/main" id="{90C5C501-DD79-1527-ABB9-D9E2A51581CF}"/>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9857F2B3-3658-E656-2F70-66D28D50D7B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47078822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7AF44B3-52FC-D611-CA21-2B01CE3464AA}"/>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A954589D-0031-75A0-A015-CA9FC074316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CE417D3A-1DB7-8D63-6655-27F45A6E56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5955E17F-028B-4446-D592-3B01752AE6BB}"/>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6" name="フッター プレースホルダー 5">
            <a:extLst>
              <a:ext uri="{FF2B5EF4-FFF2-40B4-BE49-F238E27FC236}">
                <a16:creationId xmlns:a16="http://schemas.microsoft.com/office/drawing/2014/main" id="{34A205B7-B394-8FB4-19D8-11B080D4EB46}"/>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BD4B0E1-F0FE-6F66-497E-FF6DB57C2507}"/>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3581220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071EC23-766D-4D8D-1BB2-45795DA51E99}"/>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ADFDE0A9-0CF1-57D5-957A-FCAC2AA5A7B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93E0EF76-882E-8DBB-75B9-A2699BA8F3E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4B5A8676-96CD-BA0C-3AAE-D781A9B1BD3B}"/>
              </a:ext>
            </a:extLst>
          </p:cNvPr>
          <p:cNvSpPr>
            <a:spLocks noGrp="1"/>
          </p:cNvSpPr>
          <p:nvPr>
            <p:ph type="dt" sz="half" idx="10"/>
          </p:nvPr>
        </p:nvSpPr>
        <p:spPr/>
        <p:txBody>
          <a:bodyPr/>
          <a:lstStyle/>
          <a:p>
            <a:fld id="{460DD940-17F3-4077-8D5C-AC70DACB15DC}" type="datetimeFigureOut">
              <a:rPr kumimoji="1" lang="ja-JP" altLang="en-US" smtClean="0"/>
              <a:t>2026/2/7</a:t>
            </a:fld>
            <a:endParaRPr kumimoji="1" lang="ja-JP" altLang="en-US"/>
          </a:p>
        </p:txBody>
      </p:sp>
      <p:sp>
        <p:nvSpPr>
          <p:cNvPr id="6" name="フッター プレースホルダー 5">
            <a:extLst>
              <a:ext uri="{FF2B5EF4-FFF2-40B4-BE49-F238E27FC236}">
                <a16:creationId xmlns:a16="http://schemas.microsoft.com/office/drawing/2014/main" id="{98E501F5-A800-7544-5712-1CFEEF4E769C}"/>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83FA97C1-56C6-081F-9873-1D8D051F89F8}"/>
              </a:ext>
            </a:extLst>
          </p:cNvPr>
          <p:cNvSpPr>
            <a:spLocks noGrp="1"/>
          </p:cNvSpPr>
          <p:nvPr>
            <p:ph type="sldNum" sz="quarter" idx="12"/>
          </p:nvPr>
        </p:nvSpPr>
        <p:spPr/>
        <p:txBody>
          <a:body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6572050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C85185A1-FF76-3A04-62C6-11CCCFB5F49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27796B0-FACD-FE71-EB7B-A91FA6C2EAE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742A0635-39BC-BA95-A8EA-460446F42E0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460DD940-17F3-4077-8D5C-AC70DACB15DC}" type="datetimeFigureOut">
              <a:rPr kumimoji="1" lang="ja-JP" altLang="en-US" smtClean="0"/>
              <a:t>2026/2/7</a:t>
            </a:fld>
            <a:endParaRPr kumimoji="1" lang="ja-JP" altLang="en-US"/>
          </a:p>
        </p:txBody>
      </p:sp>
      <p:sp>
        <p:nvSpPr>
          <p:cNvPr id="5" name="フッター プレースホルダー 4">
            <a:extLst>
              <a:ext uri="{FF2B5EF4-FFF2-40B4-BE49-F238E27FC236}">
                <a16:creationId xmlns:a16="http://schemas.microsoft.com/office/drawing/2014/main" id="{1A201CFE-F6C7-70D1-2FFE-A99ED9E8AB8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B5B9E108-FE19-A6C3-2CE8-9E1AF569451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D47988D0-AEB7-48E9-A509-F18FE2DBA036}" type="slidenum">
              <a:rPr kumimoji="1" lang="ja-JP" altLang="en-US" smtClean="0"/>
              <a:t>‹#›</a:t>
            </a:fld>
            <a:endParaRPr kumimoji="1" lang="ja-JP" altLang="en-US"/>
          </a:p>
        </p:txBody>
      </p:sp>
    </p:spTree>
    <p:extLst>
      <p:ext uri="{BB962C8B-B14F-4D97-AF65-F5344CB8AC3E}">
        <p14:creationId xmlns:p14="http://schemas.microsoft.com/office/powerpoint/2010/main" val="1975614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PNG"/><Relationship Id="rId21" Type="http://schemas.openxmlformats.org/officeDocument/2006/relationships/image" Target="../media/image20.PNG"/><Relationship Id="rId7" Type="http://schemas.openxmlformats.org/officeDocument/2006/relationships/image" Target="../media/image6.PNG"/><Relationship Id="rId12" Type="http://schemas.openxmlformats.org/officeDocument/2006/relationships/image" Target="../media/image11.PNG"/><Relationship Id="rId17" Type="http://schemas.openxmlformats.org/officeDocument/2006/relationships/image" Target="../media/image16.PNG"/><Relationship Id="rId25" Type="http://schemas.openxmlformats.org/officeDocument/2006/relationships/image" Target="../media/image24.pn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hyperlink" Target="https://business-jungle.com/material/sample-material/" TargetMode="External"/><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24" Type="http://schemas.openxmlformats.org/officeDocument/2006/relationships/image" Target="../media/image23.PNG"/><Relationship Id="rId5" Type="http://schemas.openxmlformats.org/officeDocument/2006/relationships/image" Target="../media/image4.PNG"/><Relationship Id="rId15" Type="http://schemas.openxmlformats.org/officeDocument/2006/relationships/image" Target="../media/image14.PNG"/><Relationship Id="rId23" Type="http://schemas.openxmlformats.org/officeDocument/2006/relationships/image" Target="../media/image22.PNG"/><Relationship Id="rId28" Type="http://schemas.openxmlformats.org/officeDocument/2006/relationships/image" Target="../media/image26.png"/><Relationship Id="rId10" Type="http://schemas.openxmlformats.org/officeDocument/2006/relationships/image" Target="../media/image9.PNG"/><Relationship Id="rId19" Type="http://schemas.openxmlformats.org/officeDocument/2006/relationships/image" Target="../media/image18.PNG"/><Relationship Id="rId4" Type="http://schemas.openxmlformats.org/officeDocument/2006/relationships/image" Target="../media/image3.PNG"/><Relationship Id="rId9" Type="http://schemas.openxmlformats.org/officeDocument/2006/relationships/image" Target="../media/image8.PN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hyperlink" Target="https://business-jungle.com/material/download-material/" TargetMode="External"/><Relationship Id="rId30" Type="http://schemas.openxmlformats.org/officeDocument/2006/relationships/image" Target="../media/image27.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30302-C017-FD26-E09D-B6AB72411D6C}"/>
            </a:ext>
          </a:extLst>
        </p:cNvPr>
        <p:cNvGrpSpPr/>
        <p:nvPr/>
      </p:nvGrpSpPr>
      <p:grpSpPr>
        <a:xfrm>
          <a:off x="0" y="0"/>
          <a:ext cx="0" cy="0"/>
          <a:chOff x="0" y="0"/>
          <a:chExt cx="0" cy="0"/>
        </a:xfrm>
      </p:grpSpPr>
      <p:sp>
        <p:nvSpPr>
          <p:cNvPr id="3" name="正方形/長方形 2">
            <a:extLst>
              <a:ext uri="{FF2B5EF4-FFF2-40B4-BE49-F238E27FC236}">
                <a16:creationId xmlns:a16="http://schemas.microsoft.com/office/drawing/2014/main" id="{9570B9C2-5A95-780B-D611-88958F7154CF}"/>
              </a:ext>
            </a:extLst>
          </p:cNvPr>
          <p:cNvSpPr/>
          <p:nvPr/>
        </p:nvSpPr>
        <p:spPr>
          <a:xfrm>
            <a:off x="413075" y="367952"/>
            <a:ext cx="9298190" cy="4934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kumimoji="1" lang="ja-JP" altLang="en-US" sz="2000" b="1" dirty="0">
                <a:solidFill>
                  <a:schemeClr val="accent4"/>
                </a:solidFill>
                <a:latin typeface="+mn-ea"/>
              </a:rPr>
              <a:t>背景</a:t>
            </a:r>
          </a:p>
        </p:txBody>
      </p:sp>
      <p:sp>
        <p:nvSpPr>
          <p:cNvPr id="4" name="正方形/長方形 3">
            <a:extLst>
              <a:ext uri="{FF2B5EF4-FFF2-40B4-BE49-F238E27FC236}">
                <a16:creationId xmlns:a16="http://schemas.microsoft.com/office/drawing/2014/main" id="{9DCB1ABB-A0C3-885F-4E9C-6467A796FE26}"/>
              </a:ext>
            </a:extLst>
          </p:cNvPr>
          <p:cNvSpPr/>
          <p:nvPr/>
        </p:nvSpPr>
        <p:spPr>
          <a:xfrm>
            <a:off x="413075" y="1790352"/>
            <a:ext cx="9298190" cy="4576581"/>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nSpc>
                <a:spcPct val="150000"/>
              </a:lnSpc>
              <a:spcBef>
                <a:spcPts val="1200"/>
              </a:spcBef>
            </a:pPr>
            <a:r>
              <a:rPr kumimoji="1" lang="ja-JP" altLang="en-US" sz="1600" dirty="0">
                <a:solidFill>
                  <a:schemeClr val="tx1"/>
                </a:solidFill>
                <a:latin typeface="+mn-ea"/>
              </a:rPr>
              <a:t>人材の流動化が進み、個人のキャリア観や働き方に対する価値観は大きく変化しています。</a:t>
            </a:r>
            <a:endParaRPr kumimoji="1" lang="en-US" altLang="ja-JP" sz="1600" dirty="0">
              <a:solidFill>
                <a:schemeClr val="tx1"/>
              </a:solidFill>
              <a:latin typeface="+mn-ea"/>
            </a:endParaRPr>
          </a:p>
          <a:p>
            <a:pPr>
              <a:lnSpc>
                <a:spcPct val="150000"/>
              </a:lnSpc>
              <a:spcBef>
                <a:spcPts val="1200"/>
              </a:spcBef>
            </a:pPr>
            <a:r>
              <a:rPr kumimoji="1" lang="ja-JP" altLang="en-US" sz="1600" dirty="0">
                <a:solidFill>
                  <a:schemeClr val="tx1"/>
                </a:solidFill>
                <a:latin typeface="+mn-ea"/>
              </a:rPr>
              <a:t>終身雇用や年功的な前提は薄れ、働く目的や重視する要素も多様化しています。</a:t>
            </a:r>
            <a:endParaRPr kumimoji="1" lang="en-US" altLang="ja-JP" sz="1600" dirty="0">
              <a:solidFill>
                <a:schemeClr val="tx1"/>
              </a:solidFill>
              <a:latin typeface="+mn-ea"/>
            </a:endParaRPr>
          </a:p>
          <a:p>
            <a:pPr>
              <a:lnSpc>
                <a:spcPct val="150000"/>
              </a:lnSpc>
              <a:spcBef>
                <a:spcPts val="1200"/>
              </a:spcBef>
            </a:pPr>
            <a:r>
              <a:rPr kumimoji="1" lang="ja-JP" altLang="en-US" sz="1600" dirty="0">
                <a:solidFill>
                  <a:schemeClr val="tx1"/>
                </a:solidFill>
                <a:latin typeface="+mn-ea"/>
              </a:rPr>
              <a:t>その結果、採用の難易度は高まる一方で、単に人を集めるだけではなく、</a:t>
            </a:r>
            <a:br>
              <a:rPr lang="en-US" altLang="ja-JP" sz="1600" dirty="0">
                <a:solidFill>
                  <a:schemeClr val="tx1"/>
                </a:solidFill>
                <a:latin typeface="+mn-ea"/>
              </a:rPr>
            </a:br>
            <a:r>
              <a:rPr kumimoji="1" lang="ja-JP" altLang="en-US" sz="1600" dirty="0">
                <a:solidFill>
                  <a:schemeClr val="tx1"/>
                </a:solidFill>
                <a:latin typeface="+mn-ea"/>
              </a:rPr>
              <a:t>定着・育成・活躍までを含めた組織設計がこれまで以上に重要となっています。</a:t>
            </a:r>
            <a:endParaRPr kumimoji="1" lang="en-US" altLang="ja-JP" sz="1600" dirty="0">
              <a:solidFill>
                <a:schemeClr val="tx1"/>
              </a:solidFill>
              <a:latin typeface="+mn-ea"/>
            </a:endParaRPr>
          </a:p>
          <a:p>
            <a:pPr>
              <a:lnSpc>
                <a:spcPct val="150000"/>
              </a:lnSpc>
              <a:spcBef>
                <a:spcPts val="1200"/>
              </a:spcBef>
            </a:pPr>
            <a:r>
              <a:rPr kumimoji="1" lang="ja-JP" altLang="en-US" sz="1600" dirty="0">
                <a:solidFill>
                  <a:schemeClr val="tx1"/>
                </a:solidFill>
                <a:latin typeface="+mn-ea"/>
              </a:rPr>
              <a:t>従来の年功序列や画一的な評価制度では、個々の強みや専門性を十分に引き出すことが難しく、</a:t>
            </a:r>
            <a:br>
              <a:rPr lang="en-US" altLang="ja-JP" sz="1600" dirty="0">
                <a:solidFill>
                  <a:schemeClr val="tx1"/>
                </a:solidFill>
                <a:latin typeface="+mn-ea"/>
              </a:rPr>
            </a:br>
            <a:r>
              <a:rPr kumimoji="1" lang="ja-JP" altLang="en-US" sz="1600" dirty="0">
                <a:solidFill>
                  <a:schemeClr val="tx1"/>
                </a:solidFill>
                <a:latin typeface="+mn-ea"/>
              </a:rPr>
              <a:t>意欲や成長機会の低下につながるケースも見られます。</a:t>
            </a:r>
            <a:endParaRPr kumimoji="1" lang="en-US" altLang="ja-JP" sz="1600" dirty="0">
              <a:solidFill>
                <a:schemeClr val="tx1"/>
              </a:solidFill>
              <a:latin typeface="+mn-ea"/>
            </a:endParaRPr>
          </a:p>
          <a:p>
            <a:pPr>
              <a:lnSpc>
                <a:spcPct val="150000"/>
              </a:lnSpc>
              <a:spcBef>
                <a:spcPts val="1200"/>
              </a:spcBef>
            </a:pPr>
            <a:r>
              <a:rPr kumimoji="1" lang="ja-JP" altLang="en-US" sz="1600" dirty="0">
                <a:solidFill>
                  <a:schemeClr val="tx1"/>
                </a:solidFill>
                <a:latin typeface="+mn-ea"/>
              </a:rPr>
              <a:t>人材を単なるリソースとして捉えるのではなく、一人ひとりの能力や志向を踏まえ、</a:t>
            </a:r>
            <a:br>
              <a:rPr lang="en-US" altLang="ja-JP" sz="1600" dirty="0">
                <a:solidFill>
                  <a:schemeClr val="tx1"/>
                </a:solidFill>
                <a:latin typeface="+mn-ea"/>
              </a:rPr>
            </a:br>
            <a:r>
              <a:rPr kumimoji="1" lang="ja-JP" altLang="en-US" sz="1600" dirty="0">
                <a:solidFill>
                  <a:schemeClr val="tx1"/>
                </a:solidFill>
                <a:latin typeface="+mn-ea"/>
              </a:rPr>
              <a:t>組織全体としてどう活かし、どう成長につなげるかを考える必要性が今、強く求められています。</a:t>
            </a:r>
          </a:p>
        </p:txBody>
      </p:sp>
      <p:sp>
        <p:nvSpPr>
          <p:cNvPr id="5" name="正方形/長方形 4">
            <a:extLst>
              <a:ext uri="{FF2B5EF4-FFF2-40B4-BE49-F238E27FC236}">
                <a16:creationId xmlns:a16="http://schemas.microsoft.com/office/drawing/2014/main" id="{FB63E0DB-D7AA-940D-176C-10C5F4AE52CA}"/>
              </a:ext>
            </a:extLst>
          </p:cNvPr>
          <p:cNvSpPr/>
          <p:nvPr/>
        </p:nvSpPr>
        <p:spPr>
          <a:xfrm>
            <a:off x="413075" y="1206152"/>
            <a:ext cx="9298190" cy="4934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r>
              <a:rPr lang="ja-JP" altLang="en-US" sz="2400" b="1" dirty="0">
                <a:solidFill>
                  <a:schemeClr val="tx1"/>
                </a:solidFill>
                <a:latin typeface="+mn-ea"/>
              </a:rPr>
              <a:t>「これまでの人材の捉え方」は、もう時代遅れです。</a:t>
            </a:r>
            <a:endParaRPr kumimoji="1" lang="ja-JP" altLang="en-US" sz="2400" b="1" dirty="0">
              <a:solidFill>
                <a:schemeClr val="tx1"/>
              </a:solidFill>
              <a:latin typeface="+mn-ea"/>
            </a:endParaRPr>
          </a:p>
        </p:txBody>
      </p:sp>
      <p:sp>
        <p:nvSpPr>
          <p:cNvPr id="6" name="正方形/長方形 5">
            <a:extLst>
              <a:ext uri="{FF2B5EF4-FFF2-40B4-BE49-F238E27FC236}">
                <a16:creationId xmlns:a16="http://schemas.microsoft.com/office/drawing/2014/main" id="{BECD557A-C92E-6DB1-D048-96814F153E61}"/>
              </a:ext>
            </a:extLst>
          </p:cNvPr>
          <p:cNvSpPr/>
          <p:nvPr/>
        </p:nvSpPr>
        <p:spPr>
          <a:xfrm>
            <a:off x="10176933" y="0"/>
            <a:ext cx="2015066" cy="6858000"/>
          </a:xfrm>
          <a:prstGeom prst="rect">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800" dirty="0">
              <a:solidFill>
                <a:schemeClr val="tx1"/>
              </a:solidFill>
              <a:latin typeface="+mn-ea"/>
            </a:endParaRPr>
          </a:p>
        </p:txBody>
      </p:sp>
      <p:grpSp>
        <p:nvGrpSpPr>
          <p:cNvPr id="11" name="グループ化 10">
            <a:extLst>
              <a:ext uri="{FF2B5EF4-FFF2-40B4-BE49-F238E27FC236}">
                <a16:creationId xmlns:a16="http://schemas.microsoft.com/office/drawing/2014/main" id="{3328E816-5781-B82F-420F-86C4E7C04296}"/>
              </a:ext>
            </a:extLst>
          </p:cNvPr>
          <p:cNvGrpSpPr/>
          <p:nvPr/>
        </p:nvGrpSpPr>
        <p:grpSpPr>
          <a:xfrm>
            <a:off x="10500466" y="-254491"/>
            <a:ext cx="1368000" cy="7366981"/>
            <a:chOff x="10500466" y="-316048"/>
            <a:chExt cx="1368000" cy="7366981"/>
          </a:xfrm>
        </p:grpSpPr>
        <p:sp>
          <p:nvSpPr>
            <p:cNvPr id="7" name="楕円 6">
              <a:extLst>
                <a:ext uri="{FF2B5EF4-FFF2-40B4-BE49-F238E27FC236}">
                  <a16:creationId xmlns:a16="http://schemas.microsoft.com/office/drawing/2014/main" id="{19C86D71-AF9D-8C2E-222A-2122A455D409}"/>
                </a:ext>
              </a:extLst>
            </p:cNvPr>
            <p:cNvSpPr/>
            <p:nvPr/>
          </p:nvSpPr>
          <p:spPr>
            <a:xfrm>
              <a:off x="10500466" y="5682933"/>
              <a:ext cx="1368000" cy="136800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800" dirty="0">
                <a:solidFill>
                  <a:schemeClr val="tx1"/>
                </a:solidFill>
                <a:latin typeface="+mn-ea"/>
              </a:endParaRPr>
            </a:p>
          </p:txBody>
        </p:sp>
        <p:sp>
          <p:nvSpPr>
            <p:cNvPr id="8" name="楕円 7">
              <a:extLst>
                <a:ext uri="{FF2B5EF4-FFF2-40B4-BE49-F238E27FC236}">
                  <a16:creationId xmlns:a16="http://schemas.microsoft.com/office/drawing/2014/main" id="{70D2F521-6DB4-A660-24AB-956C22E47319}"/>
                </a:ext>
              </a:extLst>
            </p:cNvPr>
            <p:cNvSpPr/>
            <p:nvPr/>
          </p:nvSpPr>
          <p:spPr>
            <a:xfrm>
              <a:off x="10500466" y="3683272"/>
              <a:ext cx="1368000" cy="136800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800" dirty="0">
                <a:solidFill>
                  <a:schemeClr val="tx1"/>
                </a:solidFill>
                <a:latin typeface="+mn-ea"/>
              </a:endParaRPr>
            </a:p>
          </p:txBody>
        </p:sp>
        <p:sp>
          <p:nvSpPr>
            <p:cNvPr id="9" name="楕円 8">
              <a:extLst>
                <a:ext uri="{FF2B5EF4-FFF2-40B4-BE49-F238E27FC236}">
                  <a16:creationId xmlns:a16="http://schemas.microsoft.com/office/drawing/2014/main" id="{21354FD5-4661-8F2E-DB1C-F9AC0D606ED6}"/>
                </a:ext>
              </a:extLst>
            </p:cNvPr>
            <p:cNvSpPr/>
            <p:nvPr/>
          </p:nvSpPr>
          <p:spPr>
            <a:xfrm>
              <a:off x="10500466" y="1683612"/>
              <a:ext cx="1368000" cy="136800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800" dirty="0">
                <a:solidFill>
                  <a:schemeClr val="tx1"/>
                </a:solidFill>
                <a:latin typeface="+mn-ea"/>
              </a:endParaRPr>
            </a:p>
          </p:txBody>
        </p:sp>
        <p:sp>
          <p:nvSpPr>
            <p:cNvPr id="10" name="楕円 9">
              <a:extLst>
                <a:ext uri="{FF2B5EF4-FFF2-40B4-BE49-F238E27FC236}">
                  <a16:creationId xmlns:a16="http://schemas.microsoft.com/office/drawing/2014/main" id="{05E884F4-8D97-04D9-6284-C8FA85A1BDA9}"/>
                </a:ext>
              </a:extLst>
            </p:cNvPr>
            <p:cNvSpPr/>
            <p:nvPr/>
          </p:nvSpPr>
          <p:spPr>
            <a:xfrm>
              <a:off x="10500466" y="-316048"/>
              <a:ext cx="1368000" cy="1368000"/>
            </a:xfrm>
            <a:prstGeom prst="ellipse">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endParaRPr kumimoji="1" lang="ja-JP" altLang="en-US" sz="2800" dirty="0">
                <a:solidFill>
                  <a:schemeClr val="tx1"/>
                </a:solidFill>
                <a:latin typeface="+mn-ea"/>
              </a:endParaRPr>
            </a:p>
          </p:txBody>
        </p:sp>
      </p:grpSp>
    </p:spTree>
    <p:extLst>
      <p:ext uri="{BB962C8B-B14F-4D97-AF65-F5344CB8AC3E}">
        <p14:creationId xmlns:p14="http://schemas.microsoft.com/office/powerpoint/2010/main" val="4930519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564F34-89AB-5B37-2E42-53116E9033C0}"/>
            </a:ext>
          </a:extLst>
        </p:cNvPr>
        <p:cNvGrpSpPr/>
        <p:nvPr/>
      </p:nvGrpSpPr>
      <p:grpSpPr>
        <a:xfrm>
          <a:off x="0" y="0"/>
          <a:ext cx="0" cy="0"/>
          <a:chOff x="0" y="0"/>
          <a:chExt cx="0" cy="0"/>
        </a:xfrm>
      </p:grpSpPr>
      <p:grpSp>
        <p:nvGrpSpPr>
          <p:cNvPr id="2" name="グループ化 1">
            <a:extLst>
              <a:ext uri="{FF2B5EF4-FFF2-40B4-BE49-F238E27FC236}">
                <a16:creationId xmlns:a16="http://schemas.microsoft.com/office/drawing/2014/main" id="{A24D783B-E095-43E4-C28E-3055D403DAF0}"/>
              </a:ext>
            </a:extLst>
          </p:cNvPr>
          <p:cNvGrpSpPr/>
          <p:nvPr/>
        </p:nvGrpSpPr>
        <p:grpSpPr>
          <a:xfrm>
            <a:off x="0" y="-2"/>
            <a:ext cx="12192000" cy="6858002"/>
            <a:chOff x="0" y="-2"/>
            <a:chExt cx="12192000" cy="6858002"/>
          </a:xfrm>
        </p:grpSpPr>
        <p:pic>
          <p:nvPicPr>
            <p:cNvPr id="7" name="図 6" descr="食品 が含まれている画像&#10;&#10;AI 生成コンテンツは誤りを含む可能性があります。">
              <a:extLst>
                <a:ext uri="{FF2B5EF4-FFF2-40B4-BE49-F238E27FC236}">
                  <a16:creationId xmlns:a16="http://schemas.microsoft.com/office/drawing/2014/main" id="{1B4108FE-FC85-65FA-51AE-F883FB6D57DC}"/>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2438400" cy="1371602"/>
            </a:xfrm>
            <a:prstGeom prst="rect">
              <a:avLst/>
            </a:prstGeom>
          </p:spPr>
        </p:pic>
        <p:pic>
          <p:nvPicPr>
            <p:cNvPr id="9" name="図 8" descr="タイムライン&#10;&#10;AI 生成コンテンツは誤りを含む可能性があります。">
              <a:extLst>
                <a:ext uri="{FF2B5EF4-FFF2-40B4-BE49-F238E27FC236}">
                  <a16:creationId xmlns:a16="http://schemas.microsoft.com/office/drawing/2014/main" id="{DC808580-3D12-F680-994F-3283B0423B53}"/>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438400" y="-1"/>
              <a:ext cx="2438400" cy="1371602"/>
            </a:xfrm>
            <a:prstGeom prst="rect">
              <a:avLst/>
            </a:prstGeom>
          </p:spPr>
        </p:pic>
        <p:pic>
          <p:nvPicPr>
            <p:cNvPr id="11" name="図 10" descr="人, 男, 写真, 女性 が含まれている画像&#10;&#10;AI 生成コンテンツは誤りを含む可能性があります。">
              <a:extLst>
                <a:ext uri="{FF2B5EF4-FFF2-40B4-BE49-F238E27FC236}">
                  <a16:creationId xmlns:a16="http://schemas.microsoft.com/office/drawing/2014/main" id="{60C11B02-FDE4-C764-37F5-3BAC6E9E615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876800" y="-2"/>
              <a:ext cx="2438400" cy="1371602"/>
            </a:xfrm>
            <a:prstGeom prst="rect">
              <a:avLst/>
            </a:prstGeom>
          </p:spPr>
        </p:pic>
        <p:pic>
          <p:nvPicPr>
            <p:cNvPr id="13" name="図 12" descr="グラフィカル ユーザー インターフェイス, テキスト&#10;&#10;AI 生成コンテンツは誤りを含む可能性があります。">
              <a:extLst>
                <a:ext uri="{FF2B5EF4-FFF2-40B4-BE49-F238E27FC236}">
                  <a16:creationId xmlns:a16="http://schemas.microsoft.com/office/drawing/2014/main" id="{8392EC66-253B-2C21-546A-B915363018F3}"/>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315200" y="0"/>
              <a:ext cx="2438400" cy="1371602"/>
            </a:xfrm>
            <a:prstGeom prst="rect">
              <a:avLst/>
            </a:prstGeom>
          </p:spPr>
        </p:pic>
        <p:pic>
          <p:nvPicPr>
            <p:cNvPr id="15" name="図 14" descr="グラフィカル ユーザー インターフェイス, テキスト&#10;&#10;AI 生成コンテンツは誤りを含む可能性があります。">
              <a:extLst>
                <a:ext uri="{FF2B5EF4-FFF2-40B4-BE49-F238E27FC236}">
                  <a16:creationId xmlns:a16="http://schemas.microsoft.com/office/drawing/2014/main" id="{0FEA3D38-004C-7376-E9B8-F63CCAB1C3D8}"/>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753600" y="0"/>
              <a:ext cx="2438400" cy="1371602"/>
            </a:xfrm>
            <a:prstGeom prst="rect">
              <a:avLst/>
            </a:prstGeom>
          </p:spPr>
        </p:pic>
        <p:pic>
          <p:nvPicPr>
            <p:cNvPr id="17" name="図 16" descr="ダイアグラム&#10;&#10;AI 生成コンテンツは誤りを含む可能性があります。">
              <a:extLst>
                <a:ext uri="{FF2B5EF4-FFF2-40B4-BE49-F238E27FC236}">
                  <a16:creationId xmlns:a16="http://schemas.microsoft.com/office/drawing/2014/main" id="{50B46F08-CF99-DA36-8120-2234A70C5B84}"/>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0" y="1371600"/>
              <a:ext cx="2438400" cy="1371602"/>
            </a:xfrm>
            <a:prstGeom prst="rect">
              <a:avLst/>
            </a:prstGeom>
          </p:spPr>
        </p:pic>
        <p:pic>
          <p:nvPicPr>
            <p:cNvPr id="19" name="図 18" descr="人, 持つ, 小さい, 座る が含まれている画像&#10;&#10;AI 生成コンテンツは誤りを含む可能性があります。">
              <a:extLst>
                <a:ext uri="{FF2B5EF4-FFF2-40B4-BE49-F238E27FC236}">
                  <a16:creationId xmlns:a16="http://schemas.microsoft.com/office/drawing/2014/main" id="{B3EB6E78-D555-5A02-88E8-B6B94A56158A}"/>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2438400" y="2743202"/>
              <a:ext cx="2438400" cy="1371602"/>
            </a:xfrm>
            <a:prstGeom prst="rect">
              <a:avLst/>
            </a:prstGeom>
          </p:spPr>
        </p:pic>
        <p:pic>
          <p:nvPicPr>
            <p:cNvPr id="21" name="図 20" descr="グラフ&#10;&#10;AI 生成コンテンツは誤りを含む可能性があります。">
              <a:extLst>
                <a:ext uri="{FF2B5EF4-FFF2-40B4-BE49-F238E27FC236}">
                  <a16:creationId xmlns:a16="http://schemas.microsoft.com/office/drawing/2014/main" id="{47328D9F-0FCB-795D-4716-EF69E5DF4197}"/>
                </a:ext>
              </a:extLst>
            </p:cNvPr>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4876800" y="2743202"/>
              <a:ext cx="2438400" cy="1371602"/>
            </a:xfrm>
            <a:prstGeom prst="rect">
              <a:avLst/>
            </a:prstGeom>
          </p:spPr>
        </p:pic>
        <p:pic>
          <p:nvPicPr>
            <p:cNvPr id="23" name="図 22" descr="山の中の道路&#10;&#10;AI 生成コンテンツは誤りを含む可能性があります。">
              <a:extLst>
                <a:ext uri="{FF2B5EF4-FFF2-40B4-BE49-F238E27FC236}">
                  <a16:creationId xmlns:a16="http://schemas.microsoft.com/office/drawing/2014/main" id="{CC661F88-B7EC-3264-C72B-C963183AE21C}"/>
                </a:ext>
              </a:extLst>
            </p:cNvPr>
            <p:cNvPicPr>
              <a:picLocks noChangeAspect="1"/>
            </p:cNvPicPr>
            <p:nvPr/>
          </p:nvPicPr>
          <p:blipFill>
            <a:blip r:embed="rId10">
              <a:extLst>
                <a:ext uri="{28A0092B-C50C-407E-A947-70E740481C1C}">
                  <a14:useLocalDpi xmlns:a14="http://schemas.microsoft.com/office/drawing/2010/main" val="0"/>
                </a:ext>
              </a:extLst>
            </a:blip>
            <a:stretch>
              <a:fillRect/>
            </a:stretch>
          </p:blipFill>
          <p:spPr>
            <a:xfrm>
              <a:off x="7315200" y="2743201"/>
              <a:ext cx="2438400" cy="1371602"/>
            </a:xfrm>
            <a:prstGeom prst="rect">
              <a:avLst/>
            </a:prstGeom>
          </p:spPr>
        </p:pic>
        <p:pic>
          <p:nvPicPr>
            <p:cNvPr id="25" name="図 24" descr="ダイアグラム が含まれている画像&#10;&#10;AI 生成コンテンツは誤りを含む可能性があります。">
              <a:extLst>
                <a:ext uri="{FF2B5EF4-FFF2-40B4-BE49-F238E27FC236}">
                  <a16:creationId xmlns:a16="http://schemas.microsoft.com/office/drawing/2014/main" id="{102A1416-760D-6A85-F0DC-6397426F129E}"/>
                </a:ext>
              </a:extLst>
            </p:cNvPr>
            <p:cNvPicPr>
              <a:picLocks noChangeAspect="1"/>
            </p:cNvPicPr>
            <p:nvPr/>
          </p:nvPicPr>
          <p:blipFill>
            <a:blip r:embed="rId11">
              <a:extLst>
                <a:ext uri="{28A0092B-C50C-407E-A947-70E740481C1C}">
                  <a14:useLocalDpi xmlns:a14="http://schemas.microsoft.com/office/drawing/2010/main" val="0"/>
                </a:ext>
              </a:extLst>
            </a:blip>
            <a:stretch>
              <a:fillRect/>
            </a:stretch>
          </p:blipFill>
          <p:spPr>
            <a:xfrm>
              <a:off x="9753600" y="2743201"/>
              <a:ext cx="2438400" cy="1371602"/>
            </a:xfrm>
            <a:prstGeom prst="rect">
              <a:avLst/>
            </a:prstGeom>
          </p:spPr>
        </p:pic>
        <p:pic>
          <p:nvPicPr>
            <p:cNvPr id="27" name="図 26" descr="文字と写真のスクリーンショット&#10;&#10;AI 生成コンテンツは誤りを含む可能性があります。">
              <a:extLst>
                <a:ext uri="{FF2B5EF4-FFF2-40B4-BE49-F238E27FC236}">
                  <a16:creationId xmlns:a16="http://schemas.microsoft.com/office/drawing/2014/main" id="{D435D696-8F14-6806-3816-A496B1995281}"/>
                </a:ext>
              </a:extLst>
            </p:cNvPr>
            <p:cNvPicPr>
              <a:picLocks noChangeAspect="1"/>
            </p:cNvPicPr>
            <p:nvPr/>
          </p:nvPicPr>
          <p:blipFill>
            <a:blip r:embed="rId12">
              <a:extLst>
                <a:ext uri="{28A0092B-C50C-407E-A947-70E740481C1C}">
                  <a14:useLocalDpi xmlns:a14="http://schemas.microsoft.com/office/drawing/2010/main" val="0"/>
                </a:ext>
              </a:extLst>
            </a:blip>
            <a:stretch>
              <a:fillRect/>
            </a:stretch>
          </p:blipFill>
          <p:spPr>
            <a:xfrm>
              <a:off x="0" y="4114801"/>
              <a:ext cx="2438400" cy="1371602"/>
            </a:xfrm>
            <a:prstGeom prst="rect">
              <a:avLst/>
            </a:prstGeom>
          </p:spPr>
        </p:pic>
        <p:pic>
          <p:nvPicPr>
            <p:cNvPr id="30" name="図 29" descr="テキスト&#10;&#10;AI 生成コンテンツは誤りを含む可能性があります。">
              <a:extLst>
                <a:ext uri="{FF2B5EF4-FFF2-40B4-BE49-F238E27FC236}">
                  <a16:creationId xmlns:a16="http://schemas.microsoft.com/office/drawing/2014/main" id="{48C5DB55-C225-3A6B-B72B-C35ECF426A7F}"/>
                </a:ext>
              </a:extLst>
            </p:cNvPr>
            <p:cNvPicPr>
              <a:picLocks noChangeAspect="1"/>
            </p:cNvPicPr>
            <p:nvPr/>
          </p:nvPicPr>
          <p:blipFill>
            <a:blip r:embed="rId13">
              <a:extLst>
                <a:ext uri="{28A0092B-C50C-407E-A947-70E740481C1C}">
                  <a14:useLocalDpi xmlns:a14="http://schemas.microsoft.com/office/drawing/2010/main" val="0"/>
                </a:ext>
              </a:extLst>
            </a:blip>
            <a:stretch>
              <a:fillRect/>
            </a:stretch>
          </p:blipFill>
          <p:spPr>
            <a:xfrm>
              <a:off x="2438400" y="4114799"/>
              <a:ext cx="2438400" cy="1371602"/>
            </a:xfrm>
            <a:prstGeom prst="rect">
              <a:avLst/>
            </a:prstGeom>
          </p:spPr>
        </p:pic>
        <p:pic>
          <p:nvPicPr>
            <p:cNvPr id="33" name="図 32" descr="グラフィカル ユーザー インターフェイス, アプリケーション&#10;&#10;AI 生成コンテンツは誤りを含む可能性があります。">
              <a:extLst>
                <a:ext uri="{FF2B5EF4-FFF2-40B4-BE49-F238E27FC236}">
                  <a16:creationId xmlns:a16="http://schemas.microsoft.com/office/drawing/2014/main" id="{FD570E2A-AE94-067D-410E-D716FD184E72}"/>
                </a:ext>
              </a:extLst>
            </p:cNvPr>
            <p:cNvPicPr>
              <a:picLocks noChangeAspect="1"/>
            </p:cNvPicPr>
            <p:nvPr/>
          </p:nvPicPr>
          <p:blipFill>
            <a:blip r:embed="rId14">
              <a:extLst>
                <a:ext uri="{28A0092B-C50C-407E-A947-70E740481C1C}">
                  <a14:useLocalDpi xmlns:a14="http://schemas.microsoft.com/office/drawing/2010/main" val="0"/>
                </a:ext>
              </a:extLst>
            </a:blip>
            <a:stretch>
              <a:fillRect/>
            </a:stretch>
          </p:blipFill>
          <p:spPr>
            <a:xfrm>
              <a:off x="4876800" y="4114798"/>
              <a:ext cx="2438400" cy="1371602"/>
            </a:xfrm>
            <a:prstGeom prst="rect">
              <a:avLst/>
            </a:prstGeom>
          </p:spPr>
        </p:pic>
        <p:pic>
          <p:nvPicPr>
            <p:cNvPr id="36" name="図 35" descr="グラフィカル ユーザー インターフェイス が含まれている画像&#10;&#10;AI 生成コンテンツは誤りを含む可能性があります。">
              <a:extLst>
                <a:ext uri="{FF2B5EF4-FFF2-40B4-BE49-F238E27FC236}">
                  <a16:creationId xmlns:a16="http://schemas.microsoft.com/office/drawing/2014/main" id="{5E5519E2-677B-8C89-C4B7-653B5816F1FA}"/>
                </a:ext>
              </a:extLst>
            </p:cNvPr>
            <p:cNvPicPr>
              <a:picLocks noChangeAspect="1"/>
            </p:cNvPicPr>
            <p:nvPr/>
          </p:nvPicPr>
          <p:blipFill>
            <a:blip r:embed="rId15">
              <a:extLst>
                <a:ext uri="{28A0092B-C50C-407E-A947-70E740481C1C}">
                  <a14:useLocalDpi xmlns:a14="http://schemas.microsoft.com/office/drawing/2010/main" val="0"/>
                </a:ext>
              </a:extLst>
            </a:blip>
            <a:stretch>
              <a:fillRect/>
            </a:stretch>
          </p:blipFill>
          <p:spPr>
            <a:xfrm>
              <a:off x="7315200" y="4114797"/>
              <a:ext cx="2438400" cy="1371602"/>
            </a:xfrm>
            <a:prstGeom prst="rect">
              <a:avLst/>
            </a:prstGeom>
          </p:spPr>
        </p:pic>
        <p:pic>
          <p:nvPicPr>
            <p:cNvPr id="40" name="図 39" descr="テーブル, バス, 大きい, 水 が含まれている画像&#10;&#10;AI 生成コンテンツは誤りを含む可能性があります。">
              <a:extLst>
                <a:ext uri="{FF2B5EF4-FFF2-40B4-BE49-F238E27FC236}">
                  <a16:creationId xmlns:a16="http://schemas.microsoft.com/office/drawing/2014/main" id="{4E824AA0-883C-4D17-3836-5D0A60C06B7A}"/>
                </a:ext>
              </a:extLst>
            </p:cNvPr>
            <p:cNvPicPr>
              <a:picLocks noChangeAspect="1"/>
            </p:cNvPicPr>
            <p:nvPr/>
          </p:nvPicPr>
          <p:blipFill>
            <a:blip r:embed="rId16">
              <a:extLst>
                <a:ext uri="{28A0092B-C50C-407E-A947-70E740481C1C}">
                  <a14:useLocalDpi xmlns:a14="http://schemas.microsoft.com/office/drawing/2010/main" val="0"/>
                </a:ext>
              </a:extLst>
            </a:blip>
            <a:stretch>
              <a:fillRect/>
            </a:stretch>
          </p:blipFill>
          <p:spPr>
            <a:xfrm>
              <a:off x="9753600" y="4114796"/>
              <a:ext cx="2438400" cy="1371602"/>
            </a:xfrm>
            <a:prstGeom prst="rect">
              <a:avLst/>
            </a:prstGeom>
          </p:spPr>
        </p:pic>
        <p:pic>
          <p:nvPicPr>
            <p:cNvPr id="44" name="図 43" descr="グラフィカル ユーザー インターフェイス&#10;&#10;AI 生成コンテンツは誤りを含む可能性があります。">
              <a:extLst>
                <a:ext uri="{FF2B5EF4-FFF2-40B4-BE49-F238E27FC236}">
                  <a16:creationId xmlns:a16="http://schemas.microsoft.com/office/drawing/2014/main" id="{3351C23D-908D-9F12-3106-BCF2F2BC3AB2}"/>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0" y="5486398"/>
              <a:ext cx="2438400" cy="1371602"/>
            </a:xfrm>
            <a:prstGeom prst="rect">
              <a:avLst/>
            </a:prstGeom>
          </p:spPr>
        </p:pic>
        <p:pic>
          <p:nvPicPr>
            <p:cNvPr id="46" name="図 45" descr="人, 男, テーブル, 若い が含まれている画像&#10;&#10;AI 生成コンテンツは誤りを含む可能性があります。">
              <a:extLst>
                <a:ext uri="{FF2B5EF4-FFF2-40B4-BE49-F238E27FC236}">
                  <a16:creationId xmlns:a16="http://schemas.microsoft.com/office/drawing/2014/main" id="{DA5A5BD1-28A8-5581-267F-88D96AD96FCF}"/>
                </a:ext>
              </a:extLst>
            </p:cNvPr>
            <p:cNvPicPr>
              <a:picLocks noChangeAspect="1"/>
            </p:cNvPicPr>
            <p:nvPr/>
          </p:nvPicPr>
          <p:blipFill>
            <a:blip r:embed="rId18">
              <a:extLst>
                <a:ext uri="{28A0092B-C50C-407E-A947-70E740481C1C}">
                  <a14:useLocalDpi xmlns:a14="http://schemas.microsoft.com/office/drawing/2010/main" val="0"/>
                </a:ext>
              </a:extLst>
            </a:blip>
            <a:stretch>
              <a:fillRect/>
            </a:stretch>
          </p:blipFill>
          <p:spPr>
            <a:xfrm>
              <a:off x="2438400" y="5486393"/>
              <a:ext cx="2438400" cy="1371602"/>
            </a:xfrm>
            <a:prstGeom prst="rect">
              <a:avLst/>
            </a:prstGeom>
          </p:spPr>
        </p:pic>
        <p:pic>
          <p:nvPicPr>
            <p:cNvPr id="48" name="図 47" descr="アイコン&#10;&#10;AI 生成コンテンツは誤りを含む可能性があります。">
              <a:extLst>
                <a:ext uri="{FF2B5EF4-FFF2-40B4-BE49-F238E27FC236}">
                  <a16:creationId xmlns:a16="http://schemas.microsoft.com/office/drawing/2014/main" id="{6F46A2F9-3854-3079-B798-F9AD378409E3}"/>
                </a:ext>
              </a:extLst>
            </p:cNvPr>
            <p:cNvPicPr>
              <a:picLocks noChangeAspect="1"/>
            </p:cNvPicPr>
            <p:nvPr/>
          </p:nvPicPr>
          <p:blipFill>
            <a:blip r:embed="rId19">
              <a:extLst>
                <a:ext uri="{28A0092B-C50C-407E-A947-70E740481C1C}">
                  <a14:useLocalDpi xmlns:a14="http://schemas.microsoft.com/office/drawing/2010/main" val="0"/>
                </a:ext>
              </a:extLst>
            </a:blip>
            <a:stretch>
              <a:fillRect/>
            </a:stretch>
          </p:blipFill>
          <p:spPr>
            <a:xfrm>
              <a:off x="4876800" y="5486387"/>
              <a:ext cx="2438400" cy="1371602"/>
            </a:xfrm>
            <a:prstGeom prst="rect">
              <a:avLst/>
            </a:prstGeom>
          </p:spPr>
        </p:pic>
        <p:pic>
          <p:nvPicPr>
            <p:cNvPr id="52" name="図 51" descr="グラフィカル ユーザー インターフェイス&#10;&#10;AI 生成コンテンツは誤りを含む可能性があります。">
              <a:extLst>
                <a:ext uri="{FF2B5EF4-FFF2-40B4-BE49-F238E27FC236}">
                  <a16:creationId xmlns:a16="http://schemas.microsoft.com/office/drawing/2014/main" id="{388654BD-B55F-C5FF-FB87-87DD8A276B2B}"/>
                </a:ext>
              </a:extLst>
            </p:cNvPr>
            <p:cNvPicPr>
              <a:picLocks noChangeAspect="1"/>
            </p:cNvPicPr>
            <p:nvPr/>
          </p:nvPicPr>
          <p:blipFill>
            <a:blip r:embed="rId20">
              <a:extLst>
                <a:ext uri="{28A0092B-C50C-407E-A947-70E740481C1C}">
                  <a14:useLocalDpi xmlns:a14="http://schemas.microsoft.com/office/drawing/2010/main" val="0"/>
                </a:ext>
              </a:extLst>
            </a:blip>
            <a:stretch>
              <a:fillRect/>
            </a:stretch>
          </p:blipFill>
          <p:spPr>
            <a:xfrm>
              <a:off x="7315200" y="5486386"/>
              <a:ext cx="2438400" cy="1371602"/>
            </a:xfrm>
            <a:prstGeom prst="rect">
              <a:avLst/>
            </a:prstGeom>
          </p:spPr>
        </p:pic>
        <p:pic>
          <p:nvPicPr>
            <p:cNvPr id="56" name="図 55" descr="グラフィカル ユーザー インターフェイス, テキスト, アプリケーション, メール&#10;&#10;AI 生成コンテンツは誤りを含む可能性があります。">
              <a:extLst>
                <a:ext uri="{FF2B5EF4-FFF2-40B4-BE49-F238E27FC236}">
                  <a16:creationId xmlns:a16="http://schemas.microsoft.com/office/drawing/2014/main" id="{153C18D6-9324-4722-9D16-2C28F56FFDAC}"/>
                </a:ext>
              </a:extLst>
            </p:cNvPr>
            <p:cNvPicPr>
              <a:picLocks noChangeAspect="1"/>
            </p:cNvPicPr>
            <p:nvPr/>
          </p:nvPicPr>
          <p:blipFill>
            <a:blip r:embed="rId21">
              <a:extLst>
                <a:ext uri="{28A0092B-C50C-407E-A947-70E740481C1C}">
                  <a14:useLocalDpi xmlns:a14="http://schemas.microsoft.com/office/drawing/2010/main" val="0"/>
                </a:ext>
              </a:extLst>
            </a:blip>
            <a:stretch>
              <a:fillRect/>
            </a:stretch>
          </p:blipFill>
          <p:spPr>
            <a:xfrm>
              <a:off x="9753600" y="5486386"/>
              <a:ext cx="2438400" cy="1371602"/>
            </a:xfrm>
            <a:prstGeom prst="rect">
              <a:avLst/>
            </a:prstGeom>
          </p:spPr>
        </p:pic>
        <p:pic>
          <p:nvPicPr>
            <p:cNvPr id="58" name="図 57" descr="テキスト&#10;&#10;AI 生成コンテンツは誤りを含む可能性があります。">
              <a:extLst>
                <a:ext uri="{FF2B5EF4-FFF2-40B4-BE49-F238E27FC236}">
                  <a16:creationId xmlns:a16="http://schemas.microsoft.com/office/drawing/2014/main" id="{861E775D-E286-C874-28CC-DE0452C02EAB}"/>
                </a:ext>
              </a:extLst>
            </p:cNvPr>
            <p:cNvPicPr>
              <a:picLocks noChangeAspect="1"/>
            </p:cNvPicPr>
            <p:nvPr/>
          </p:nvPicPr>
          <p:blipFill>
            <a:blip r:embed="rId22">
              <a:extLst>
                <a:ext uri="{28A0092B-C50C-407E-A947-70E740481C1C}">
                  <a14:useLocalDpi xmlns:a14="http://schemas.microsoft.com/office/drawing/2010/main" val="0"/>
                </a:ext>
              </a:extLst>
            </a:blip>
            <a:stretch>
              <a:fillRect/>
            </a:stretch>
          </p:blipFill>
          <p:spPr>
            <a:xfrm>
              <a:off x="2438400" y="1371597"/>
              <a:ext cx="2438400" cy="1371602"/>
            </a:xfrm>
            <a:prstGeom prst="rect">
              <a:avLst/>
            </a:prstGeom>
          </p:spPr>
        </p:pic>
        <p:pic>
          <p:nvPicPr>
            <p:cNvPr id="62" name="図 61" descr="人, 立つ, 屋内, ポーズ が含まれている画像&#10;&#10;AI 生成コンテンツは誤りを含む可能性があります。">
              <a:extLst>
                <a:ext uri="{FF2B5EF4-FFF2-40B4-BE49-F238E27FC236}">
                  <a16:creationId xmlns:a16="http://schemas.microsoft.com/office/drawing/2014/main" id="{9950C013-8A78-683A-DFBD-D424DA2E62F5}"/>
                </a:ext>
              </a:extLst>
            </p:cNvPr>
            <p:cNvPicPr>
              <a:picLocks noChangeAspect="1"/>
            </p:cNvPicPr>
            <p:nvPr/>
          </p:nvPicPr>
          <p:blipFill>
            <a:blip r:embed="rId23">
              <a:extLst>
                <a:ext uri="{28A0092B-C50C-407E-A947-70E740481C1C}">
                  <a14:useLocalDpi xmlns:a14="http://schemas.microsoft.com/office/drawing/2010/main" val="0"/>
                </a:ext>
              </a:extLst>
            </a:blip>
            <a:stretch>
              <a:fillRect/>
            </a:stretch>
          </p:blipFill>
          <p:spPr>
            <a:xfrm>
              <a:off x="4876800" y="1371596"/>
              <a:ext cx="2438400" cy="1371602"/>
            </a:xfrm>
            <a:prstGeom prst="rect">
              <a:avLst/>
            </a:prstGeom>
          </p:spPr>
        </p:pic>
        <p:pic>
          <p:nvPicPr>
            <p:cNvPr id="66" name="図 65" descr="テキスト, ホワイトボード&#10;&#10;AI 生成コンテンツは誤りを含む可能性があります。">
              <a:extLst>
                <a:ext uri="{FF2B5EF4-FFF2-40B4-BE49-F238E27FC236}">
                  <a16:creationId xmlns:a16="http://schemas.microsoft.com/office/drawing/2014/main" id="{CE6A119D-B830-1EC3-EDCB-AECC7D4D852A}"/>
                </a:ext>
              </a:extLst>
            </p:cNvPr>
            <p:cNvPicPr>
              <a:picLocks noChangeAspect="1"/>
            </p:cNvPicPr>
            <p:nvPr/>
          </p:nvPicPr>
          <p:blipFill>
            <a:blip r:embed="rId24">
              <a:extLst>
                <a:ext uri="{28A0092B-C50C-407E-A947-70E740481C1C}">
                  <a14:useLocalDpi xmlns:a14="http://schemas.microsoft.com/office/drawing/2010/main" val="0"/>
                </a:ext>
              </a:extLst>
            </a:blip>
            <a:stretch>
              <a:fillRect/>
            </a:stretch>
          </p:blipFill>
          <p:spPr>
            <a:xfrm>
              <a:off x="7315200" y="1371580"/>
              <a:ext cx="2438400" cy="1371602"/>
            </a:xfrm>
            <a:prstGeom prst="rect">
              <a:avLst/>
            </a:prstGeom>
          </p:spPr>
        </p:pic>
        <p:pic>
          <p:nvPicPr>
            <p:cNvPr id="69" name="図 68" descr="背景パターン&#10;&#10;AI 生成コンテンツは誤りを含む可能性があります。">
              <a:extLst>
                <a:ext uri="{FF2B5EF4-FFF2-40B4-BE49-F238E27FC236}">
                  <a16:creationId xmlns:a16="http://schemas.microsoft.com/office/drawing/2014/main" id="{17A48FD0-EDB4-2093-1DF3-8FBF7716EFD9}"/>
                </a:ext>
              </a:extLst>
            </p:cNvPr>
            <p:cNvPicPr>
              <a:picLocks noChangeAspect="1"/>
            </p:cNvPicPr>
            <p:nvPr/>
          </p:nvPicPr>
          <p:blipFill>
            <a:blip r:embed="rId25">
              <a:extLst>
                <a:ext uri="{28A0092B-C50C-407E-A947-70E740481C1C}">
                  <a14:useLocalDpi xmlns:a14="http://schemas.microsoft.com/office/drawing/2010/main" val="0"/>
                </a:ext>
              </a:extLst>
            </a:blip>
            <a:stretch>
              <a:fillRect/>
            </a:stretch>
          </p:blipFill>
          <p:spPr>
            <a:xfrm>
              <a:off x="9753600" y="1371580"/>
              <a:ext cx="2438400" cy="1371602"/>
            </a:xfrm>
            <a:prstGeom prst="rect">
              <a:avLst/>
            </a:prstGeom>
          </p:spPr>
        </p:pic>
        <p:pic>
          <p:nvPicPr>
            <p:cNvPr id="72" name="図 71" descr="グラフ, ウォーターフォール図&#10;&#10;AI 生成コンテンツは誤りを含む可能性があります。">
              <a:extLst>
                <a:ext uri="{FF2B5EF4-FFF2-40B4-BE49-F238E27FC236}">
                  <a16:creationId xmlns:a16="http://schemas.microsoft.com/office/drawing/2014/main" id="{533D39EC-406F-5F20-B4C5-9DAC71E86708}"/>
                </a:ext>
              </a:extLst>
            </p:cNvPr>
            <p:cNvPicPr>
              <a:picLocks noChangeAspect="1"/>
            </p:cNvPicPr>
            <p:nvPr/>
          </p:nvPicPr>
          <p:blipFill>
            <a:blip r:embed="rId26">
              <a:extLst>
                <a:ext uri="{28A0092B-C50C-407E-A947-70E740481C1C}">
                  <a14:useLocalDpi xmlns:a14="http://schemas.microsoft.com/office/drawing/2010/main" val="0"/>
                </a:ext>
              </a:extLst>
            </a:blip>
            <a:stretch>
              <a:fillRect/>
            </a:stretch>
          </p:blipFill>
          <p:spPr>
            <a:xfrm>
              <a:off x="0" y="2743194"/>
              <a:ext cx="2438400" cy="1371602"/>
            </a:xfrm>
            <a:prstGeom prst="rect">
              <a:avLst/>
            </a:prstGeom>
          </p:spPr>
        </p:pic>
        <p:sp>
          <p:nvSpPr>
            <p:cNvPr id="87" name="正方形/長方形 86">
              <a:extLst>
                <a:ext uri="{FF2B5EF4-FFF2-40B4-BE49-F238E27FC236}">
                  <a16:creationId xmlns:a16="http://schemas.microsoft.com/office/drawing/2014/main" id="{F0FF465F-97D4-5D9E-73AB-2FD7EFEBC074}"/>
                </a:ext>
              </a:extLst>
            </p:cNvPr>
            <p:cNvSpPr/>
            <p:nvPr/>
          </p:nvSpPr>
          <p:spPr>
            <a:xfrm>
              <a:off x="0" y="0"/>
              <a:ext cx="12192000" cy="6858000"/>
            </a:xfrm>
            <a:prstGeom prst="rect">
              <a:avLst/>
            </a:prstGeom>
            <a:gradFill flip="none" rotWithShape="1">
              <a:gsLst>
                <a:gs pos="0">
                  <a:srgbClr val="1F915B">
                    <a:lumMod val="70000"/>
                    <a:alpha val="80000"/>
                  </a:srgbClr>
                </a:gs>
                <a:gs pos="100000">
                  <a:schemeClr val="tx1">
                    <a:alpha val="90000"/>
                  </a:schemeClr>
                </a:gs>
              </a:gsLst>
              <a:lin ang="10800000" scaled="1"/>
              <a:tileRect/>
            </a:gra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kumimoji="1" lang="ja-JP" altLang="en-US" dirty="0">
                <a:solidFill>
                  <a:schemeClr val="bg1"/>
                </a:solidFill>
                <a:latin typeface="+mn-ea"/>
              </a:endParaRPr>
            </a:p>
          </p:txBody>
        </p:sp>
        <p:sp>
          <p:nvSpPr>
            <p:cNvPr id="95" name="正方形/長方形 94">
              <a:extLst>
                <a:ext uri="{FF2B5EF4-FFF2-40B4-BE49-F238E27FC236}">
                  <a16:creationId xmlns:a16="http://schemas.microsoft.com/office/drawing/2014/main" id="{D7C1DBEB-DC33-54A5-F030-952866F57816}"/>
                </a:ext>
              </a:extLst>
            </p:cNvPr>
            <p:cNvSpPr/>
            <p:nvPr/>
          </p:nvSpPr>
          <p:spPr>
            <a:xfrm>
              <a:off x="647007" y="519162"/>
              <a:ext cx="10897986" cy="51615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800" b="1" dirty="0">
                  <a:solidFill>
                    <a:schemeClr val="bg1"/>
                  </a:solidFill>
                  <a:latin typeface="+mn-ea"/>
                </a:rPr>
                <a:t>テンプレートをダウンロードいただき、ありがとうございました！</a:t>
              </a:r>
            </a:p>
          </p:txBody>
        </p:sp>
        <p:sp>
          <p:nvSpPr>
            <p:cNvPr id="99" name="四角形: 角を丸くする 98">
              <a:extLst>
                <a:ext uri="{FF2B5EF4-FFF2-40B4-BE49-F238E27FC236}">
                  <a16:creationId xmlns:a16="http://schemas.microsoft.com/office/drawing/2014/main" id="{6B182326-7CD2-5DD5-CA51-CE902D46E056}"/>
                </a:ext>
              </a:extLst>
            </p:cNvPr>
            <p:cNvSpPr/>
            <p:nvPr/>
          </p:nvSpPr>
          <p:spPr>
            <a:xfrm>
              <a:off x="1491916" y="1540440"/>
              <a:ext cx="6802125" cy="540177"/>
            </a:xfrm>
            <a:prstGeom prst="roundRect">
              <a:avLst>
                <a:gd name="adj" fmla="val 50000"/>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rgbClr val="145D3A"/>
                  </a:solidFill>
                  <a:latin typeface="+mn-ea"/>
                </a:rPr>
                <a:t>自分一人で資料を作る</a:t>
              </a:r>
              <a:r>
                <a:rPr lang="ja-JP" altLang="en-US" sz="2400" b="1" dirty="0">
                  <a:solidFill>
                    <a:srgbClr val="145D3A"/>
                  </a:solidFill>
                  <a:latin typeface="+mn-ea"/>
                </a:rPr>
                <a:t>のはムズカシイ（汗）</a:t>
              </a:r>
              <a:endParaRPr kumimoji="1" lang="ja-JP" altLang="en-US" sz="2400" b="1" dirty="0">
                <a:solidFill>
                  <a:srgbClr val="145D3A"/>
                </a:solidFill>
                <a:latin typeface="+mn-ea"/>
              </a:endParaRPr>
            </a:p>
          </p:txBody>
        </p:sp>
        <p:sp>
          <p:nvSpPr>
            <p:cNvPr id="100" name="正方形/長方形 99">
              <a:extLst>
                <a:ext uri="{FF2B5EF4-FFF2-40B4-BE49-F238E27FC236}">
                  <a16:creationId xmlns:a16="http://schemas.microsoft.com/office/drawing/2014/main" id="{31BFEFE4-48D7-DCB5-F4CF-AC75CB6A13AC}"/>
                </a:ext>
              </a:extLst>
            </p:cNvPr>
            <p:cNvSpPr/>
            <p:nvPr/>
          </p:nvSpPr>
          <p:spPr>
            <a:xfrm>
              <a:off x="8415016" y="1540440"/>
              <a:ext cx="1770611"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と思ったら</a:t>
              </a:r>
            </a:p>
          </p:txBody>
        </p:sp>
        <p:sp>
          <p:nvSpPr>
            <p:cNvPr id="101" name="正方形/長方形 100">
              <a:extLst>
                <a:ext uri="{FF2B5EF4-FFF2-40B4-BE49-F238E27FC236}">
                  <a16:creationId xmlns:a16="http://schemas.microsoft.com/office/drawing/2014/main" id="{22E3F6B5-6A76-6D71-5A01-0042A7AF8E98}"/>
                </a:ext>
              </a:extLst>
            </p:cNvPr>
            <p:cNvSpPr/>
            <p:nvPr/>
          </p:nvSpPr>
          <p:spPr>
            <a:xfrm>
              <a:off x="5732515" y="2305523"/>
              <a:ext cx="5664864" cy="540177"/>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2400" b="1" dirty="0">
                  <a:solidFill>
                    <a:schemeClr val="bg1"/>
                  </a:solidFill>
                  <a:latin typeface="+mn-ea"/>
                </a:rPr>
                <a:t>と一緒に作りましょう</a:t>
              </a:r>
              <a:r>
                <a:rPr kumimoji="1" lang="ja-JP" altLang="en-US" b="1" dirty="0">
                  <a:solidFill>
                    <a:schemeClr val="bg1"/>
                  </a:solidFill>
                  <a:latin typeface="+mn-ea"/>
                </a:rPr>
                <a:t>（</a:t>
              </a:r>
              <a:r>
                <a:rPr kumimoji="1" lang="en-US" altLang="ja-JP" b="1" dirty="0">
                  <a:solidFill>
                    <a:schemeClr val="bg1"/>
                  </a:solidFill>
                  <a:latin typeface="+mn-ea"/>
                </a:rPr>
                <a:t>1</a:t>
              </a:r>
              <a:r>
                <a:rPr kumimoji="1" lang="ja-JP" altLang="en-US" b="1" dirty="0">
                  <a:solidFill>
                    <a:schemeClr val="bg1"/>
                  </a:solidFill>
                  <a:latin typeface="+mn-ea"/>
                </a:rPr>
                <a:t>スライド</a:t>
              </a:r>
              <a:r>
                <a:rPr kumimoji="1" lang="en-US" altLang="ja-JP" b="1" dirty="0">
                  <a:solidFill>
                    <a:schemeClr val="bg1"/>
                  </a:solidFill>
                  <a:latin typeface="+mn-ea"/>
                </a:rPr>
                <a:t>3,000</a:t>
              </a:r>
              <a:r>
                <a:rPr kumimoji="1" lang="ja-JP" altLang="en-US" b="1" dirty="0">
                  <a:solidFill>
                    <a:schemeClr val="bg1"/>
                  </a:solidFill>
                  <a:latin typeface="+mn-ea"/>
                </a:rPr>
                <a:t>円～）</a:t>
              </a:r>
            </a:p>
          </p:txBody>
        </p:sp>
        <p:sp>
          <p:nvSpPr>
            <p:cNvPr id="102" name="正方形/長方形 101">
              <a:extLst>
                <a:ext uri="{FF2B5EF4-FFF2-40B4-BE49-F238E27FC236}">
                  <a16:creationId xmlns:a16="http://schemas.microsoft.com/office/drawing/2014/main" id="{B34D0F0F-44BD-4087-3E8B-8454991DE442}"/>
                </a:ext>
              </a:extLst>
            </p:cNvPr>
            <p:cNvSpPr/>
            <p:nvPr/>
          </p:nvSpPr>
          <p:spPr>
            <a:xfrm>
              <a:off x="794621" y="2305523"/>
              <a:ext cx="4737380" cy="540177"/>
            </a:xfrm>
            <a:prstGeom prst="rect">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en-US" altLang="ja-JP" sz="2400" b="1" dirty="0">
                  <a:solidFill>
                    <a:schemeClr val="bg1"/>
                  </a:solidFill>
                  <a:latin typeface="+mn-ea"/>
                </a:rPr>
                <a:t>Business Jungle </a:t>
              </a:r>
              <a:r>
                <a:rPr lang="ja-JP" altLang="en-US" sz="2400" b="1" dirty="0">
                  <a:solidFill>
                    <a:schemeClr val="bg1"/>
                  </a:solidFill>
                  <a:latin typeface="+mn-ea"/>
                </a:rPr>
                <a:t>資料作成　　</a:t>
              </a:r>
            </a:p>
          </p:txBody>
        </p:sp>
        <p:sp>
          <p:nvSpPr>
            <p:cNvPr id="116" name="楕円 115">
              <a:extLst>
                <a:ext uri="{FF2B5EF4-FFF2-40B4-BE49-F238E27FC236}">
                  <a16:creationId xmlns:a16="http://schemas.microsoft.com/office/drawing/2014/main" id="{CFB4B6C4-E9F0-05AC-A13C-E9EAAD0162AB}"/>
                </a:ext>
              </a:extLst>
            </p:cNvPr>
            <p:cNvSpPr/>
            <p:nvPr/>
          </p:nvSpPr>
          <p:spPr>
            <a:xfrm>
              <a:off x="5022217" y="2448579"/>
              <a:ext cx="216378" cy="216378"/>
            </a:xfrm>
            <a:prstGeom prst="ellipse">
              <a:avLst/>
            </a:prstGeom>
            <a:noFill/>
            <a:ln>
              <a:solidFill>
                <a:schemeClr val="bg1"/>
              </a:solid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endParaRPr lang="ja-JP" altLang="en-US" sz="2400" b="1" dirty="0">
                <a:solidFill>
                  <a:schemeClr val="bg1"/>
                </a:solidFill>
                <a:latin typeface="+mn-ea"/>
              </a:endParaRPr>
            </a:p>
          </p:txBody>
        </p:sp>
        <p:cxnSp>
          <p:nvCxnSpPr>
            <p:cNvPr id="117" name="直線矢印コネクタ 116">
              <a:extLst>
                <a:ext uri="{FF2B5EF4-FFF2-40B4-BE49-F238E27FC236}">
                  <a16:creationId xmlns:a16="http://schemas.microsoft.com/office/drawing/2014/main" id="{21D2FC49-0123-B8F1-DB2A-A13244D6D901}"/>
                </a:ext>
              </a:extLst>
            </p:cNvPr>
            <p:cNvCxnSpPr>
              <a:cxnSpLocks/>
              <a:stCxn id="116" idx="5"/>
            </p:cNvCxnSpPr>
            <p:nvPr/>
          </p:nvCxnSpPr>
          <p:spPr>
            <a:xfrm>
              <a:off x="5206907" y="2633269"/>
              <a:ext cx="64154" cy="69374"/>
            </a:xfrm>
            <a:prstGeom prst="straightConnector1">
              <a:avLst/>
            </a:prstGeom>
            <a:ln>
              <a:solidFill>
                <a:schemeClr val="bg1"/>
              </a:solidFill>
            </a:ln>
          </p:spPr>
          <p:style>
            <a:lnRef idx="2">
              <a:schemeClr val="accent1"/>
            </a:lnRef>
            <a:fillRef idx="0">
              <a:schemeClr val="accent1"/>
            </a:fillRef>
            <a:effectRef idx="1">
              <a:schemeClr val="accent1"/>
            </a:effectRef>
            <a:fontRef idx="minor">
              <a:schemeClr val="tx1"/>
            </a:fontRef>
          </p:style>
        </p:cxnSp>
        <p:grpSp>
          <p:nvGrpSpPr>
            <p:cNvPr id="6" name="グループ化 5">
              <a:extLst>
                <a:ext uri="{FF2B5EF4-FFF2-40B4-BE49-F238E27FC236}">
                  <a16:creationId xmlns:a16="http://schemas.microsoft.com/office/drawing/2014/main" id="{42C68696-0DF6-AC04-BEA6-EDA3433F8ED7}"/>
                </a:ext>
              </a:extLst>
            </p:cNvPr>
            <p:cNvGrpSpPr/>
            <p:nvPr/>
          </p:nvGrpSpPr>
          <p:grpSpPr>
            <a:xfrm>
              <a:off x="1595808" y="3705691"/>
              <a:ext cx="9000384" cy="2725122"/>
              <a:chOff x="1841306" y="3705691"/>
              <a:chExt cx="9000384" cy="2725122"/>
            </a:xfrm>
          </p:grpSpPr>
          <p:grpSp>
            <p:nvGrpSpPr>
              <p:cNvPr id="4" name="グループ化 3">
                <a:extLst>
                  <a:ext uri="{FF2B5EF4-FFF2-40B4-BE49-F238E27FC236}">
                    <a16:creationId xmlns:a16="http://schemas.microsoft.com/office/drawing/2014/main" id="{E843FD5F-3E0D-8B2B-EB83-723386C50CA5}"/>
                  </a:ext>
                </a:extLst>
              </p:cNvPr>
              <p:cNvGrpSpPr/>
              <p:nvPr/>
            </p:nvGrpSpPr>
            <p:grpSpPr>
              <a:xfrm>
                <a:off x="1841306" y="3705691"/>
                <a:ext cx="4201645" cy="2725122"/>
                <a:chOff x="2032290" y="3829560"/>
                <a:chExt cx="3819677" cy="2477384"/>
              </a:xfrm>
            </p:grpSpPr>
            <p:sp>
              <p:nvSpPr>
                <p:cNvPr id="145" name="正方形/長方形 144">
                  <a:extLst>
                    <a:ext uri="{FF2B5EF4-FFF2-40B4-BE49-F238E27FC236}">
                      <a16:creationId xmlns:a16="http://schemas.microsoft.com/office/drawing/2014/main" id="{799D05BF-B7AF-CD6A-9AC3-83EC52E7788F}"/>
                    </a:ext>
                  </a:extLst>
                </p:cNvPr>
                <p:cNvSpPr/>
                <p:nvPr/>
              </p:nvSpPr>
              <p:spPr>
                <a:xfrm>
                  <a:off x="2205911"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サービス紹介資料をダウンロードする</a:t>
                  </a:r>
                </a:p>
              </p:txBody>
            </p:sp>
            <p:sp>
              <p:nvSpPr>
                <p:cNvPr id="146" name="正方形/長方形 145">
                  <a:extLst>
                    <a:ext uri="{FF2B5EF4-FFF2-40B4-BE49-F238E27FC236}">
                      <a16:creationId xmlns:a16="http://schemas.microsoft.com/office/drawing/2014/main" id="{B3477912-2AC5-E746-09B8-F16D9ADDB2AE}"/>
                    </a:ext>
                  </a:extLst>
                </p:cNvPr>
                <p:cNvSpPr/>
                <p:nvPr/>
              </p:nvSpPr>
              <p:spPr>
                <a:xfrm>
                  <a:off x="2032290"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7">
                        <a:extLst>
                          <a:ext uri="{A12FA001-AC4F-418D-AE19-62706E023703}">
                            <ahyp:hlinkClr xmlns:ahyp="http://schemas.microsoft.com/office/drawing/2018/hyperlinkcolor" val="tx"/>
                          </a:ext>
                        </a:extLst>
                      </a:hlinkClick>
                    </a:rPr>
                    <a:t>https://business-jungle.com/material/download-material/</a:t>
                  </a:r>
                  <a:endParaRPr lang="en-US" altLang="ja-JP" sz="1600" dirty="0">
                    <a:solidFill>
                      <a:schemeClr val="bg1"/>
                    </a:solidFill>
                    <a:latin typeface="+mn-ea"/>
                  </a:endParaRPr>
                </a:p>
              </p:txBody>
            </p:sp>
            <p:sp>
              <p:nvSpPr>
                <p:cNvPr id="148" name="正方形/長方形 147">
                  <a:extLst>
                    <a:ext uri="{FF2B5EF4-FFF2-40B4-BE49-F238E27FC236}">
                      <a16:creationId xmlns:a16="http://schemas.microsoft.com/office/drawing/2014/main" id="{09F4A81C-7627-7118-B398-3F5EA712B884}"/>
                    </a:ext>
                  </a:extLst>
                </p:cNvPr>
                <p:cNvSpPr/>
                <p:nvPr/>
              </p:nvSpPr>
              <p:spPr>
                <a:xfrm>
                  <a:off x="2205911"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lang="ja-JP" altLang="en-US" sz="1600" dirty="0">
                      <a:solidFill>
                        <a:schemeClr val="bg1"/>
                      </a:solidFill>
                      <a:latin typeface="+mn-ea"/>
                    </a:rPr>
                    <a:t>そもそも</a:t>
                  </a:r>
                  <a:r>
                    <a:rPr lang="en-US" altLang="ja-JP" sz="1600" dirty="0">
                      <a:solidFill>
                        <a:schemeClr val="bg1"/>
                      </a:solidFill>
                      <a:latin typeface="+mn-ea"/>
                    </a:rPr>
                    <a:t>Business</a:t>
                  </a:r>
                  <a:r>
                    <a:rPr lang="ja-JP" altLang="en-US" sz="1600" dirty="0">
                      <a:solidFill>
                        <a:schemeClr val="bg1"/>
                      </a:solidFill>
                      <a:latin typeface="+mn-ea"/>
                    </a:rPr>
                    <a:t> </a:t>
                  </a:r>
                  <a:r>
                    <a:rPr lang="en-US" altLang="ja-JP" sz="1600" dirty="0">
                      <a:solidFill>
                        <a:schemeClr val="bg1"/>
                      </a:solidFill>
                      <a:latin typeface="+mn-ea"/>
                    </a:rPr>
                    <a:t>Jungle</a:t>
                  </a:r>
                  <a:r>
                    <a:rPr lang="ja-JP" altLang="en-US" sz="1600" dirty="0">
                      <a:solidFill>
                        <a:schemeClr val="bg1"/>
                      </a:solidFill>
                      <a:latin typeface="+mn-ea"/>
                    </a:rPr>
                    <a:t>って何者！？</a:t>
                  </a:r>
                </a:p>
              </p:txBody>
            </p:sp>
            <p:pic>
              <p:nvPicPr>
                <p:cNvPr id="159" name="図 158" descr="QR コード&#10;&#10;AI 生成コンテンツは誤りを含む可能性があります。">
                  <a:extLst>
                    <a:ext uri="{FF2B5EF4-FFF2-40B4-BE49-F238E27FC236}">
                      <a16:creationId xmlns:a16="http://schemas.microsoft.com/office/drawing/2014/main" id="{F87DBD82-2057-8CBA-8437-833F63BB608F}"/>
                    </a:ext>
                  </a:extLst>
                </p:cNvPr>
                <p:cNvPicPr>
                  <a:picLocks noChangeAspect="1"/>
                </p:cNvPicPr>
                <p:nvPr/>
              </p:nvPicPr>
              <p:blipFill>
                <a:blip r:embed="rId28">
                  <a:extLst>
                    <a:ext uri="{28A0092B-C50C-407E-A947-70E740481C1C}">
                      <a14:useLocalDpi xmlns:a14="http://schemas.microsoft.com/office/drawing/2010/main" val="0"/>
                    </a:ext>
                  </a:extLst>
                </a:blip>
                <a:stretch>
                  <a:fillRect/>
                </a:stretch>
              </p:blipFill>
              <p:spPr>
                <a:xfrm>
                  <a:off x="3478766" y="4695534"/>
                  <a:ext cx="926725" cy="926725"/>
                </a:xfrm>
                <a:prstGeom prst="rect">
                  <a:avLst/>
                </a:prstGeom>
              </p:spPr>
            </p:pic>
          </p:grpSp>
          <p:grpSp>
            <p:nvGrpSpPr>
              <p:cNvPr id="5" name="グループ化 4">
                <a:extLst>
                  <a:ext uri="{FF2B5EF4-FFF2-40B4-BE49-F238E27FC236}">
                    <a16:creationId xmlns:a16="http://schemas.microsoft.com/office/drawing/2014/main" id="{56991C44-E270-610B-A21E-B8967A2944F9}"/>
                  </a:ext>
                </a:extLst>
              </p:cNvPr>
              <p:cNvGrpSpPr/>
              <p:nvPr/>
            </p:nvGrpSpPr>
            <p:grpSpPr>
              <a:xfrm>
                <a:off x="6640045" y="3705691"/>
                <a:ext cx="4201645" cy="2725122"/>
                <a:chOff x="6340033" y="3829560"/>
                <a:chExt cx="3819677" cy="2477384"/>
              </a:xfrm>
            </p:grpSpPr>
            <p:sp>
              <p:nvSpPr>
                <p:cNvPr id="140" name="正方形/長方形 139">
                  <a:extLst>
                    <a:ext uri="{FF2B5EF4-FFF2-40B4-BE49-F238E27FC236}">
                      <a16:creationId xmlns:a16="http://schemas.microsoft.com/office/drawing/2014/main" id="{23FF4B30-7963-19D1-FB88-7F7DC8CF553C}"/>
                    </a:ext>
                  </a:extLst>
                </p:cNvPr>
                <p:cNvSpPr/>
                <p:nvPr/>
              </p:nvSpPr>
              <p:spPr>
                <a:xfrm>
                  <a:off x="6513654" y="4226034"/>
                  <a:ext cx="3472434" cy="320492"/>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b="1" dirty="0">
                      <a:solidFill>
                        <a:schemeClr val="bg1"/>
                      </a:solidFill>
                      <a:latin typeface="+mn-ea"/>
                    </a:rPr>
                    <a:t>お見積もり</a:t>
                  </a:r>
                  <a:r>
                    <a:rPr kumimoji="1" lang="en-US" altLang="ja-JP" sz="1600" b="1" dirty="0">
                      <a:solidFill>
                        <a:schemeClr val="bg1"/>
                      </a:solidFill>
                      <a:latin typeface="+mn-ea"/>
                    </a:rPr>
                    <a:t>/</a:t>
                  </a:r>
                  <a:r>
                    <a:rPr kumimoji="1" lang="ja-JP" altLang="en-US" sz="1600" b="1" dirty="0">
                      <a:solidFill>
                        <a:schemeClr val="bg1"/>
                      </a:solidFill>
                      <a:latin typeface="+mn-ea"/>
                    </a:rPr>
                    <a:t>サンプル作成を依頼する</a:t>
                  </a:r>
                </a:p>
              </p:txBody>
            </p:sp>
            <p:sp>
              <p:nvSpPr>
                <p:cNvPr id="141" name="正方形/長方形 140">
                  <a:extLst>
                    <a:ext uri="{FF2B5EF4-FFF2-40B4-BE49-F238E27FC236}">
                      <a16:creationId xmlns:a16="http://schemas.microsoft.com/office/drawing/2014/main" id="{B3CC0CE7-C408-0391-C899-FEA766621294}"/>
                    </a:ext>
                  </a:extLst>
                </p:cNvPr>
                <p:cNvSpPr/>
                <p:nvPr/>
              </p:nvSpPr>
              <p:spPr>
                <a:xfrm>
                  <a:off x="6340033" y="5880369"/>
                  <a:ext cx="3819677" cy="426575"/>
                </a:xfrm>
                <a:prstGeom prst="rect">
                  <a:avLst/>
                </a:prstGeom>
                <a:noFill/>
                <a:ln>
                  <a:noFill/>
                </a:ln>
              </p:spPr>
              <p:style>
                <a:lnRef idx="2">
                  <a:schemeClr val="accent1">
                    <a:shade val="15000"/>
                  </a:schemeClr>
                </a:lnRef>
                <a:fillRef idx="1">
                  <a:schemeClr val="accent1"/>
                </a:fillRef>
                <a:effectRef idx="0">
                  <a:schemeClr val="accent1"/>
                </a:effectRef>
                <a:fontRef idx="minor">
                  <a:schemeClr val="lt1"/>
                </a:fontRef>
              </p:style>
              <p:txBody>
                <a:bodyPr wrap="square" rtlCol="0" anchor="ctr"/>
                <a:lstStyle/>
                <a:p>
                  <a:pPr algn="ctr">
                    <a:spcBef>
                      <a:spcPts val="1200"/>
                    </a:spcBef>
                  </a:pPr>
                  <a:r>
                    <a:rPr lang="en-US" altLang="ja-JP" sz="1600" dirty="0">
                      <a:solidFill>
                        <a:schemeClr val="bg1"/>
                      </a:solidFill>
                      <a:latin typeface="+mn-ea"/>
                      <a:hlinkClick r:id="rId29">
                        <a:extLst>
                          <a:ext uri="{A12FA001-AC4F-418D-AE19-62706E023703}">
                            <ahyp:hlinkClr xmlns:ahyp="http://schemas.microsoft.com/office/drawing/2018/hyperlinkcolor" val="tx"/>
                          </a:ext>
                        </a:extLst>
                      </a:hlinkClick>
                    </a:rPr>
                    <a:t>https://business-jungle.com/material/sample-material/</a:t>
                  </a:r>
                  <a:endParaRPr kumimoji="1" lang="ja-JP" altLang="en-US" sz="1600" dirty="0">
                    <a:solidFill>
                      <a:schemeClr val="bg1"/>
                    </a:solidFill>
                    <a:latin typeface="+mn-ea"/>
                  </a:endParaRPr>
                </a:p>
              </p:txBody>
            </p:sp>
            <p:sp>
              <p:nvSpPr>
                <p:cNvPr id="143" name="正方形/長方形 142">
                  <a:extLst>
                    <a:ext uri="{FF2B5EF4-FFF2-40B4-BE49-F238E27FC236}">
                      <a16:creationId xmlns:a16="http://schemas.microsoft.com/office/drawing/2014/main" id="{22372699-2132-0236-3DE2-EF49FC8BAE7D}"/>
                    </a:ext>
                  </a:extLst>
                </p:cNvPr>
                <p:cNvSpPr/>
                <p:nvPr/>
              </p:nvSpPr>
              <p:spPr>
                <a:xfrm>
                  <a:off x="6513654" y="3829560"/>
                  <a:ext cx="3472434" cy="320492"/>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wrap="none" rtlCol="0" anchor="ctr"/>
                <a:lstStyle/>
                <a:p>
                  <a:pPr algn="ctr">
                    <a:spcBef>
                      <a:spcPts val="1200"/>
                    </a:spcBef>
                  </a:pPr>
                  <a:r>
                    <a:rPr kumimoji="1" lang="ja-JP" altLang="en-US" sz="1600" dirty="0">
                      <a:solidFill>
                        <a:schemeClr val="bg1"/>
                      </a:solidFill>
                      <a:latin typeface="+mn-ea"/>
                    </a:rPr>
                    <a:t>さて、価格と品質はどんな感じだい？</a:t>
                  </a:r>
                </a:p>
              </p:txBody>
            </p:sp>
            <p:pic>
              <p:nvPicPr>
                <p:cNvPr id="161" name="図 160" descr="QR コード&#10;&#10;AI 生成コンテンツは誤りを含む可能性があります。">
                  <a:extLst>
                    <a:ext uri="{FF2B5EF4-FFF2-40B4-BE49-F238E27FC236}">
                      <a16:creationId xmlns:a16="http://schemas.microsoft.com/office/drawing/2014/main" id="{60478842-1932-A701-EDAC-595D99B74EDF}"/>
                    </a:ext>
                  </a:extLst>
                </p:cNvPr>
                <p:cNvPicPr>
                  <a:picLocks noChangeAspect="1"/>
                </p:cNvPicPr>
                <p:nvPr/>
              </p:nvPicPr>
              <p:blipFill>
                <a:blip r:embed="rId30">
                  <a:extLst>
                    <a:ext uri="{28A0092B-C50C-407E-A947-70E740481C1C}">
                      <a14:useLocalDpi xmlns:a14="http://schemas.microsoft.com/office/drawing/2010/main" val="0"/>
                    </a:ext>
                  </a:extLst>
                </a:blip>
                <a:stretch>
                  <a:fillRect/>
                </a:stretch>
              </p:blipFill>
              <p:spPr>
                <a:xfrm>
                  <a:off x="7786509" y="4693527"/>
                  <a:ext cx="926725" cy="926725"/>
                </a:xfrm>
                <a:prstGeom prst="rect">
                  <a:avLst/>
                </a:prstGeom>
              </p:spPr>
            </p:pic>
          </p:grpSp>
        </p:grpSp>
        <p:grpSp>
          <p:nvGrpSpPr>
            <p:cNvPr id="14" name="グループ化 13">
              <a:extLst>
                <a:ext uri="{FF2B5EF4-FFF2-40B4-BE49-F238E27FC236}">
                  <a16:creationId xmlns:a16="http://schemas.microsoft.com/office/drawing/2014/main" id="{C7767A64-5A6E-8ED5-5608-D87BD9F5AAAA}"/>
                </a:ext>
              </a:extLst>
            </p:cNvPr>
            <p:cNvGrpSpPr/>
            <p:nvPr/>
          </p:nvGrpSpPr>
          <p:grpSpPr>
            <a:xfrm>
              <a:off x="8178350" y="1173904"/>
              <a:ext cx="356050" cy="321002"/>
              <a:chOff x="8122417" y="1154643"/>
              <a:chExt cx="356050" cy="321002"/>
            </a:xfrm>
          </p:grpSpPr>
          <p:sp>
            <p:nvSpPr>
              <p:cNvPr id="10" name="涙形 9">
                <a:extLst>
                  <a:ext uri="{FF2B5EF4-FFF2-40B4-BE49-F238E27FC236}">
                    <a16:creationId xmlns:a16="http://schemas.microsoft.com/office/drawing/2014/main" id="{253AA95E-865E-11B3-DD22-BE39ADB11821}"/>
                  </a:ext>
                </a:extLst>
              </p:cNvPr>
              <p:cNvSpPr/>
              <p:nvPr/>
            </p:nvSpPr>
            <p:spPr>
              <a:xfrm rot="9900000">
                <a:off x="8122417" y="1154643"/>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涙形 11">
                <a:extLst>
                  <a:ext uri="{FF2B5EF4-FFF2-40B4-BE49-F238E27FC236}">
                    <a16:creationId xmlns:a16="http://schemas.microsoft.com/office/drawing/2014/main" id="{6BD6186C-CB0B-41CA-9821-56E7A3FEB289}"/>
                  </a:ext>
                </a:extLst>
              </p:cNvPr>
              <p:cNvSpPr/>
              <p:nvPr/>
            </p:nvSpPr>
            <p:spPr>
              <a:xfrm rot="11700000">
                <a:off x="8314004" y="1311182"/>
                <a:ext cx="164463" cy="164463"/>
              </a:xfrm>
              <a:prstGeom prst="teardrop">
                <a:avLst>
                  <a:gd name="adj" fmla="val 200000"/>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grpSp>
    </p:spTree>
    <p:extLst>
      <p:ext uri="{BB962C8B-B14F-4D97-AF65-F5344CB8AC3E}">
        <p14:creationId xmlns:p14="http://schemas.microsoft.com/office/powerpoint/2010/main" val="1797772947"/>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游ゴシック Light"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ドキュメント" ma:contentTypeID="0x010100C41C3E266D40784080AE7FC7FC3CF127" ma:contentTypeVersion="14" ma:contentTypeDescription="新しいドキュメントを作成します。" ma:contentTypeScope="" ma:versionID="75c7c3f1ea8c28eb2d2c96c6d94c3823">
  <xsd:schema xmlns:xsd="http://www.w3.org/2001/XMLSchema" xmlns:xs="http://www.w3.org/2001/XMLSchema" xmlns:p="http://schemas.microsoft.com/office/2006/metadata/properties" xmlns:ns2="ffd60cc4-70c0-4043-81e8-97be71ffa410" xmlns:ns3="1bf6ce71-f2af-4399-804e-8773bbe322f2" targetNamespace="http://schemas.microsoft.com/office/2006/metadata/properties" ma:root="true" ma:fieldsID="be19b96d4d9679c16e74a1bc78cf10a1" ns2:_="" ns3:_="">
    <xsd:import namespace="ffd60cc4-70c0-4043-81e8-97be71ffa410"/>
    <xsd:import namespace="1bf6ce71-f2af-4399-804e-8773bbe322f2"/>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SearchProperti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fd60cc4-70c0-4043-81e8-97be71ffa41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lcf76f155ced4ddcb4097134ff3c332f" ma:index="12" nillable="true" ma:taxonomy="true" ma:internalName="lcf76f155ced4ddcb4097134ff3c332f" ma:taxonomyFieldName="MediaServiceImageTags" ma:displayName="画像タグ" ma:readOnly="false" ma:fieldId="{5cf76f15-5ced-4ddc-b409-7134ff3c332f}" ma:taxonomyMulti="true" ma:sspId="e11d2887-7d44-46f2-be60-af6bd70e5d54" ma:termSetId="09814cd3-568e-fe90-9814-8d621ff8fb84" ma:anchorId="fba54fb3-c3e1-fe81-a776-ca4b69148c4d" ma:open="true" ma:isKeyword="false">
      <xsd:complexType>
        <xsd:sequence>
          <xsd:element ref="pc:Terms" minOccurs="0" maxOccurs="1"/>
        </xsd:sequence>
      </xsd:complexType>
    </xsd:element>
    <xsd:element name="MediaServiceDateTaken" ma:index="14" nillable="true" ma:displayName="MediaServiceDateTaken" ma:hidden="true" ma:indexed="true" ma:internalName="MediaServiceDateTake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18" nillable="true" ma:displayName="MediaLengthInSeconds" ma:hidden="true" ma:internalName="MediaLengthInSeconds" ma:readOnly="true">
      <xsd:simpleType>
        <xsd:restriction base="dms:Unknown"/>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Location" ma:index="20" nillable="true" ma:displayName="Location" ma:indexed="true" ma:internalName="MediaServiceLocation" ma:readOnly="true">
      <xsd:simpleType>
        <xsd:restriction base="dms:Text"/>
      </xsd:simpleType>
    </xsd:element>
    <xsd:element name="MediaServiceBillingMetadata" ma:index="21"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bf6ce71-f2af-4399-804e-8773bbe322f2" elementFormDefault="qualified">
    <xsd:import namespace="http://schemas.microsoft.com/office/2006/documentManagement/types"/>
    <xsd:import namespace="http://schemas.microsoft.com/office/infopath/2007/PartnerControls"/>
    <xsd:element name="TaxCatchAll" ma:index="13" nillable="true" ma:displayName="Taxonomy Catch All Column" ma:hidden="true" ma:list="{9ffa11d1-c12e-4afe-8e86-e16f823e0944}" ma:internalName="TaxCatchAll" ma:showField="CatchAllData" ma:web="1bf6ce71-f2af-4399-804e-8773bbe322f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ffd60cc4-70c0-4043-81e8-97be71ffa410">
      <Terms xmlns="http://schemas.microsoft.com/office/infopath/2007/PartnerControls"/>
    </lcf76f155ced4ddcb4097134ff3c332f>
    <TaxCatchAll xmlns="1bf6ce71-f2af-4399-804e-8773bbe322f2" xsi:nil="true"/>
  </documentManagement>
</p:properties>
</file>

<file path=customXml/itemProps1.xml><?xml version="1.0" encoding="utf-8"?>
<ds:datastoreItem xmlns:ds="http://schemas.openxmlformats.org/officeDocument/2006/customXml" ds:itemID="{A3DA9FB9-6363-47BF-9C3B-90ACB0E8D22F}">
  <ds:schemaRefs>
    <ds:schemaRef ds:uri="http://schemas.microsoft.com/sharepoint/v3/contenttype/forms"/>
  </ds:schemaRefs>
</ds:datastoreItem>
</file>

<file path=customXml/itemProps2.xml><?xml version="1.0" encoding="utf-8"?>
<ds:datastoreItem xmlns:ds="http://schemas.openxmlformats.org/officeDocument/2006/customXml" ds:itemID="{6C6AE323-8390-4798-BEA5-4B6468D51D4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fd60cc4-70c0-4043-81e8-97be71ffa410"/>
    <ds:schemaRef ds:uri="1bf6ce71-f2af-4399-804e-8773bbe322f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38FE269-A7A8-4206-9C41-5DE4916A6645}">
  <ds:schemaRefs>
    <ds:schemaRef ds:uri="http://schemas.microsoft.com/office/2006/metadata/properties"/>
    <ds:schemaRef ds:uri="http://schemas.microsoft.com/office/infopath/2007/PartnerControls"/>
    <ds:schemaRef ds:uri="ffd60cc4-70c0-4043-81e8-97be71ffa410"/>
    <ds:schemaRef ds:uri="1bf6ce71-f2af-4399-804e-8773bbe322f2"/>
  </ds:schemaRefs>
</ds:datastoreItem>
</file>

<file path=docProps/app.xml><?xml version="1.0" encoding="utf-8"?>
<Properties xmlns="http://schemas.openxmlformats.org/officeDocument/2006/extended-properties" xmlns:vt="http://schemas.openxmlformats.org/officeDocument/2006/docPropsVTypes">
  <TotalTime>1977</TotalTime>
  <Words>268</Words>
  <Application>Microsoft Office PowerPoint</Application>
  <PresentationFormat>ワイド画面</PresentationFormat>
  <Paragraphs>18</Paragraphs>
  <Slides>2</Slides>
  <Notes>0</Notes>
  <HiddenSlides>0</HiddenSlides>
  <MMClips>0</MMClips>
  <ScaleCrop>false</ScaleCrop>
  <HeadingPairs>
    <vt:vector size="6" baseType="variant">
      <vt:variant>
        <vt:lpstr>使用されているフォント</vt:lpstr>
      </vt:variant>
      <vt:variant>
        <vt:i4>3</vt:i4>
      </vt:variant>
      <vt:variant>
        <vt:lpstr>テーマ</vt:lpstr>
      </vt:variant>
      <vt:variant>
        <vt:i4>1</vt:i4>
      </vt:variant>
      <vt:variant>
        <vt:lpstr>スライド タイトル</vt:lpstr>
      </vt:variant>
      <vt:variant>
        <vt:i4>2</vt:i4>
      </vt:variant>
    </vt:vector>
  </HeadingPairs>
  <TitlesOfParts>
    <vt:vector size="6" baseType="lpstr">
      <vt:lpstr>游ゴシック</vt:lpstr>
      <vt:lpstr>游ゴシック Light</vt:lpstr>
      <vt:lpstr>Arial</vt:lpstr>
      <vt:lpstr>Office テーマ</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松浦</dc:creator>
  <cp:lastModifiedBy>松浦</cp:lastModifiedBy>
  <cp:revision>15</cp:revision>
  <dcterms:created xsi:type="dcterms:W3CDTF">2026-02-02T01:58:36Z</dcterms:created>
  <dcterms:modified xsi:type="dcterms:W3CDTF">2026-02-07T14:01:24Z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0x010100C41C3E266D40784080AE7FC7FC3CF127</vt:lpwstr>
  </property>
  <property fmtid="{D5CDD505-2E9C-101B-9397-08002B2CF9AE}" pid="3" name="MediaServiceImageTags">
    <vt:lpwstr/>
  </property>
</Properties>
</file>