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6060" r:id="rId5"/>
    <p:sldId id="263" r:id="rId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D0A8"/>
    <a:srgbClr val="FDF8ED"/>
    <a:srgbClr val="F9F9F9"/>
    <a:srgbClr val="1924FF"/>
    <a:srgbClr val="77BF3F"/>
    <a:srgbClr val="FAC60A"/>
    <a:srgbClr val="46CBE1"/>
    <a:srgbClr val="99FFCC"/>
    <a:srgbClr val="9A0000"/>
    <a:srgbClr val="FFFF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22C815-7B9F-4521-917D-EE1BCEBA348C}" v="197" dt="2026-02-07T12:14:31.761"/>
    <p1510:client id="{765A8664-3642-408A-B218-695C9CDFBB84}" v="1" dt="2026-02-07T12:20:01.921"/>
    <p1510:client id="{96709131-5C62-4060-A418-8871B1F758D7}" v="45" dt="2026-02-06T13:47:10.928"/>
    <p1510:client id="{AD8173E1-754B-4F0C-9361-075804B75815}" v="376" dt="2026-02-07T02:51:41.8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26" autoAdjust="0"/>
    <p:restoredTop sz="94660"/>
  </p:normalViewPr>
  <p:slideViewPr>
    <p:cSldViewPr snapToGrid="0">
      <p:cViewPr varScale="1">
        <p:scale>
          <a:sx n="80" d="100"/>
          <a:sy n="80" d="100"/>
        </p:scale>
        <p:origin x="172" y="44"/>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松浦英宗" userId="9b03fd3a-662f-49ff-9af1-1b93cf7aab22" providerId="ADAL" clId="{56E9DFAE-DDAD-4FCA-8AED-56B2D15DB479}"/>
    <pc:docChg chg="undo redo custSel addSld delSld modSld sldOrd">
      <pc:chgData name="松浦英宗" userId="9b03fd3a-662f-49ff-9af1-1b93cf7aab22" providerId="ADAL" clId="{56E9DFAE-DDAD-4FCA-8AED-56B2D15DB479}" dt="2026-02-07T12:20:01.919" v="23315"/>
      <pc:docMkLst>
        <pc:docMk/>
      </pc:docMkLst>
      <pc:sldChg chg="delSp modSp add del mod ord">
        <pc:chgData name="松浦英宗" userId="9b03fd3a-662f-49ff-9af1-1b93cf7aab22" providerId="ADAL" clId="{56E9DFAE-DDAD-4FCA-8AED-56B2D15DB479}" dt="2026-02-06T00:12:04.424" v="16094" actId="2696"/>
        <pc:sldMkLst>
          <pc:docMk/>
          <pc:sldMk cId="511301130" sldId="261"/>
        </pc:sldMkLst>
      </pc:sldChg>
      <pc:sldChg chg="add del">
        <pc:chgData name="松浦英宗" userId="9b03fd3a-662f-49ff-9af1-1b93cf7aab22" providerId="ADAL" clId="{56E9DFAE-DDAD-4FCA-8AED-56B2D15DB479}" dt="2026-02-06T00:20:23.046" v="16096" actId="47"/>
        <pc:sldMkLst>
          <pc:docMk/>
          <pc:sldMk cId="2463378025" sldId="261"/>
        </pc:sldMkLst>
      </pc:sldChg>
      <pc:sldChg chg="add">
        <pc:chgData name="松浦英宗" userId="9b03fd3a-662f-49ff-9af1-1b93cf7aab22" providerId="ADAL" clId="{56E9DFAE-DDAD-4FCA-8AED-56B2D15DB479}" dt="2026-02-02T12:50:04.162" v="375"/>
        <pc:sldMkLst>
          <pc:docMk/>
          <pc:sldMk cId="1797772947" sldId="263"/>
        </pc:sldMkLst>
      </pc:sldChg>
      <pc:sldChg chg="addSp delSp modSp add del mod ord">
        <pc:chgData name="松浦英宗" userId="9b03fd3a-662f-49ff-9af1-1b93cf7aab22" providerId="ADAL" clId="{56E9DFAE-DDAD-4FCA-8AED-56B2D15DB479}" dt="2026-02-06T00:20:23.046" v="16096" actId="47"/>
        <pc:sldMkLst>
          <pc:docMk/>
          <pc:sldMk cId="2636239609" sldId="6019"/>
        </pc:sldMkLst>
      </pc:sldChg>
      <pc:sldChg chg="addSp delSp modSp add del mod ord">
        <pc:chgData name="松浦英宗" userId="9b03fd3a-662f-49ff-9af1-1b93cf7aab22" providerId="ADAL" clId="{56E9DFAE-DDAD-4FCA-8AED-56B2D15DB479}" dt="2026-02-06T00:20:23.046" v="16096" actId="47"/>
        <pc:sldMkLst>
          <pc:docMk/>
          <pc:sldMk cId="2914508844" sldId="6021"/>
        </pc:sldMkLst>
      </pc:sldChg>
      <pc:sldChg chg="addSp delSp modSp add del mod ord">
        <pc:chgData name="松浦英宗" userId="9b03fd3a-662f-49ff-9af1-1b93cf7aab22" providerId="ADAL" clId="{56E9DFAE-DDAD-4FCA-8AED-56B2D15DB479}" dt="2026-02-06T00:20:23.046" v="16096" actId="47"/>
        <pc:sldMkLst>
          <pc:docMk/>
          <pc:sldMk cId="1586845549" sldId="6022"/>
        </pc:sldMkLst>
      </pc:sldChg>
      <pc:sldChg chg="addSp delSp modSp add del mod ord">
        <pc:chgData name="松浦英宗" userId="9b03fd3a-662f-49ff-9af1-1b93cf7aab22" providerId="ADAL" clId="{56E9DFAE-DDAD-4FCA-8AED-56B2D15DB479}" dt="2026-02-06T00:20:23.046" v="16096" actId="47"/>
        <pc:sldMkLst>
          <pc:docMk/>
          <pc:sldMk cId="2546525640" sldId="6023"/>
        </pc:sldMkLst>
      </pc:sldChg>
      <pc:sldChg chg="addSp delSp modSp add del mod ord">
        <pc:chgData name="松浦英宗" userId="9b03fd3a-662f-49ff-9af1-1b93cf7aab22" providerId="ADAL" clId="{56E9DFAE-DDAD-4FCA-8AED-56B2D15DB479}" dt="2026-02-06T00:20:23.046" v="16096" actId="47"/>
        <pc:sldMkLst>
          <pc:docMk/>
          <pc:sldMk cId="2829069156" sldId="6024"/>
        </pc:sldMkLst>
      </pc:sldChg>
      <pc:sldChg chg="addSp modSp add del mod ord">
        <pc:chgData name="松浦英宗" userId="9b03fd3a-662f-49ff-9af1-1b93cf7aab22" providerId="ADAL" clId="{56E9DFAE-DDAD-4FCA-8AED-56B2D15DB479}" dt="2026-02-06T00:20:23.046" v="16096" actId="47"/>
        <pc:sldMkLst>
          <pc:docMk/>
          <pc:sldMk cId="3132689584" sldId="6025"/>
        </pc:sldMkLst>
      </pc:sldChg>
      <pc:sldChg chg="addSp delSp modSp add del mod">
        <pc:chgData name="松浦英宗" userId="9b03fd3a-662f-49ff-9af1-1b93cf7aab22" providerId="ADAL" clId="{56E9DFAE-DDAD-4FCA-8AED-56B2D15DB479}" dt="2026-02-06T00:20:23.046" v="16096" actId="47"/>
        <pc:sldMkLst>
          <pc:docMk/>
          <pc:sldMk cId="2434754099" sldId="6026"/>
        </pc:sldMkLst>
      </pc:sldChg>
      <pc:sldChg chg="addSp delSp modSp add del mod">
        <pc:chgData name="松浦英宗" userId="9b03fd3a-662f-49ff-9af1-1b93cf7aab22" providerId="ADAL" clId="{56E9DFAE-DDAD-4FCA-8AED-56B2D15DB479}" dt="2026-02-06T00:20:23.046" v="16096" actId="47"/>
        <pc:sldMkLst>
          <pc:docMk/>
          <pc:sldMk cId="3411293922" sldId="6027"/>
        </pc:sldMkLst>
      </pc:sldChg>
      <pc:sldChg chg="addSp delSp modSp add del mod">
        <pc:chgData name="松浦英宗" userId="9b03fd3a-662f-49ff-9af1-1b93cf7aab22" providerId="ADAL" clId="{56E9DFAE-DDAD-4FCA-8AED-56B2D15DB479}" dt="2026-02-06T00:20:23.046" v="16096" actId="47"/>
        <pc:sldMkLst>
          <pc:docMk/>
          <pc:sldMk cId="2000953785" sldId="6028"/>
        </pc:sldMkLst>
      </pc:sldChg>
      <pc:sldChg chg="add del">
        <pc:chgData name="松浦英宗" userId="9b03fd3a-662f-49ff-9af1-1b93cf7aab22" providerId="ADAL" clId="{56E9DFAE-DDAD-4FCA-8AED-56B2D15DB479}" dt="2026-02-06T00:20:23.046" v="16096" actId="47"/>
        <pc:sldMkLst>
          <pc:docMk/>
          <pc:sldMk cId="1146209307" sldId="6029"/>
        </pc:sldMkLst>
      </pc:sldChg>
      <pc:sldChg chg="addSp delSp modSp add del mod ord">
        <pc:chgData name="松浦英宗" userId="9b03fd3a-662f-49ff-9af1-1b93cf7aab22" providerId="ADAL" clId="{56E9DFAE-DDAD-4FCA-8AED-56B2D15DB479}" dt="2026-02-06T00:20:23.046" v="16096" actId="47"/>
        <pc:sldMkLst>
          <pc:docMk/>
          <pc:sldMk cId="1165398364" sldId="6030"/>
        </pc:sldMkLst>
      </pc:sldChg>
      <pc:sldChg chg="addSp delSp modSp add del mod ord">
        <pc:chgData name="松浦英宗" userId="9b03fd3a-662f-49ff-9af1-1b93cf7aab22" providerId="ADAL" clId="{56E9DFAE-DDAD-4FCA-8AED-56B2D15DB479}" dt="2026-02-06T00:20:23.046" v="16096" actId="47"/>
        <pc:sldMkLst>
          <pc:docMk/>
          <pc:sldMk cId="4130274256" sldId="6031"/>
        </pc:sldMkLst>
      </pc:sldChg>
      <pc:sldChg chg="add del">
        <pc:chgData name="松浦英宗" userId="9b03fd3a-662f-49ff-9af1-1b93cf7aab22" providerId="ADAL" clId="{56E9DFAE-DDAD-4FCA-8AED-56B2D15DB479}" dt="2026-02-06T00:20:23.046" v="16096" actId="47"/>
        <pc:sldMkLst>
          <pc:docMk/>
          <pc:sldMk cId="1474618355" sldId="6032"/>
        </pc:sldMkLst>
      </pc:sldChg>
      <pc:sldChg chg="addSp delSp modSp add del mod ord">
        <pc:chgData name="松浦英宗" userId="9b03fd3a-662f-49ff-9af1-1b93cf7aab22" providerId="ADAL" clId="{56E9DFAE-DDAD-4FCA-8AED-56B2D15DB479}" dt="2026-02-06T00:20:23.046" v="16096" actId="47"/>
        <pc:sldMkLst>
          <pc:docMk/>
          <pc:sldMk cId="4158685464" sldId="6033"/>
        </pc:sldMkLst>
      </pc:sldChg>
      <pc:sldChg chg="add del">
        <pc:chgData name="松浦英宗" userId="9b03fd3a-662f-49ff-9af1-1b93cf7aab22" providerId="ADAL" clId="{56E9DFAE-DDAD-4FCA-8AED-56B2D15DB479}" dt="2026-02-06T00:20:23.046" v="16096" actId="47"/>
        <pc:sldMkLst>
          <pc:docMk/>
          <pc:sldMk cId="1338059345" sldId="6034"/>
        </pc:sldMkLst>
      </pc:sldChg>
      <pc:sldChg chg="addSp delSp modSp add del mod">
        <pc:chgData name="松浦英宗" userId="9b03fd3a-662f-49ff-9af1-1b93cf7aab22" providerId="ADAL" clId="{56E9DFAE-DDAD-4FCA-8AED-56B2D15DB479}" dt="2026-02-06T00:20:23.046" v="16096" actId="47"/>
        <pc:sldMkLst>
          <pc:docMk/>
          <pc:sldMk cId="2708003669" sldId="6035"/>
        </pc:sldMkLst>
      </pc:sldChg>
      <pc:sldChg chg="add del">
        <pc:chgData name="松浦英宗" userId="9b03fd3a-662f-49ff-9af1-1b93cf7aab22" providerId="ADAL" clId="{56E9DFAE-DDAD-4FCA-8AED-56B2D15DB479}" dt="2026-02-06T00:20:23.046" v="16096" actId="47"/>
        <pc:sldMkLst>
          <pc:docMk/>
          <pc:sldMk cId="650556713" sldId="6037"/>
        </pc:sldMkLst>
      </pc:sldChg>
      <pc:sldChg chg="addSp delSp modSp add del mod">
        <pc:chgData name="松浦英宗" userId="9b03fd3a-662f-49ff-9af1-1b93cf7aab22" providerId="ADAL" clId="{56E9DFAE-DDAD-4FCA-8AED-56B2D15DB479}" dt="2026-02-06T00:20:23.046" v="16096" actId="47"/>
        <pc:sldMkLst>
          <pc:docMk/>
          <pc:sldMk cId="978571214" sldId="6038"/>
        </pc:sldMkLst>
      </pc:sldChg>
      <pc:sldChg chg="addSp delSp modSp add del mod">
        <pc:chgData name="松浦英宗" userId="9b03fd3a-662f-49ff-9af1-1b93cf7aab22" providerId="ADAL" clId="{56E9DFAE-DDAD-4FCA-8AED-56B2D15DB479}" dt="2026-02-06T00:20:23.046" v="16096" actId="47"/>
        <pc:sldMkLst>
          <pc:docMk/>
          <pc:sldMk cId="3993174860" sldId="6039"/>
        </pc:sldMkLst>
      </pc:sldChg>
      <pc:sldChg chg="add del">
        <pc:chgData name="松浦英宗" userId="9b03fd3a-662f-49ff-9af1-1b93cf7aab22" providerId="ADAL" clId="{56E9DFAE-DDAD-4FCA-8AED-56B2D15DB479}" dt="2026-02-06T00:20:23.046" v="16096" actId="47"/>
        <pc:sldMkLst>
          <pc:docMk/>
          <pc:sldMk cId="2074737161" sldId="6040"/>
        </pc:sldMkLst>
      </pc:sldChg>
      <pc:sldChg chg="addSp delSp modSp add del mod">
        <pc:chgData name="松浦英宗" userId="9b03fd3a-662f-49ff-9af1-1b93cf7aab22" providerId="ADAL" clId="{56E9DFAE-DDAD-4FCA-8AED-56B2D15DB479}" dt="2026-02-06T00:20:23.046" v="16096" actId="47"/>
        <pc:sldMkLst>
          <pc:docMk/>
          <pc:sldMk cId="4061242883" sldId="6041"/>
        </pc:sldMkLst>
      </pc:sldChg>
      <pc:sldChg chg="addSp modSp add del mod">
        <pc:chgData name="松浦英宗" userId="9b03fd3a-662f-49ff-9af1-1b93cf7aab22" providerId="ADAL" clId="{56E9DFAE-DDAD-4FCA-8AED-56B2D15DB479}" dt="2026-02-06T00:20:23.046" v="16096" actId="47"/>
        <pc:sldMkLst>
          <pc:docMk/>
          <pc:sldMk cId="3748812748" sldId="6042"/>
        </pc:sldMkLst>
      </pc:sldChg>
      <pc:sldChg chg="addSp delSp modSp add del mod">
        <pc:chgData name="松浦英宗" userId="9b03fd3a-662f-49ff-9af1-1b93cf7aab22" providerId="ADAL" clId="{56E9DFAE-DDAD-4FCA-8AED-56B2D15DB479}" dt="2026-02-06T00:20:23.046" v="16096" actId="47"/>
        <pc:sldMkLst>
          <pc:docMk/>
          <pc:sldMk cId="1303420936" sldId="6043"/>
        </pc:sldMkLst>
      </pc:sldChg>
      <pc:sldChg chg="addSp delSp modSp add del mod">
        <pc:chgData name="松浦英宗" userId="9b03fd3a-662f-49ff-9af1-1b93cf7aab22" providerId="ADAL" clId="{56E9DFAE-DDAD-4FCA-8AED-56B2D15DB479}" dt="2026-02-06T00:20:23.046" v="16096" actId="47"/>
        <pc:sldMkLst>
          <pc:docMk/>
          <pc:sldMk cId="3317370848" sldId="6044"/>
        </pc:sldMkLst>
      </pc:sldChg>
      <pc:sldChg chg="addSp delSp modSp add del mod">
        <pc:chgData name="松浦英宗" userId="9b03fd3a-662f-49ff-9af1-1b93cf7aab22" providerId="ADAL" clId="{56E9DFAE-DDAD-4FCA-8AED-56B2D15DB479}" dt="2026-02-06T00:20:23.046" v="16096" actId="47"/>
        <pc:sldMkLst>
          <pc:docMk/>
          <pc:sldMk cId="3647622069" sldId="6045"/>
        </pc:sldMkLst>
      </pc:sldChg>
      <pc:sldChg chg="addSp delSp modSp add del mod ord">
        <pc:chgData name="松浦英宗" userId="9b03fd3a-662f-49ff-9af1-1b93cf7aab22" providerId="ADAL" clId="{56E9DFAE-DDAD-4FCA-8AED-56B2D15DB479}" dt="2026-02-06T00:20:23.046" v="16096" actId="47"/>
        <pc:sldMkLst>
          <pc:docMk/>
          <pc:sldMk cId="2473450993" sldId="6046"/>
        </pc:sldMkLst>
      </pc:sldChg>
      <pc:sldChg chg="addSp delSp modSp add del mod">
        <pc:chgData name="松浦英宗" userId="9b03fd3a-662f-49ff-9af1-1b93cf7aab22" providerId="ADAL" clId="{56E9DFAE-DDAD-4FCA-8AED-56B2D15DB479}" dt="2026-02-06T00:20:23.046" v="16096" actId="47"/>
        <pc:sldMkLst>
          <pc:docMk/>
          <pc:sldMk cId="3251146403" sldId="6047"/>
        </pc:sldMkLst>
      </pc:sldChg>
      <pc:sldChg chg="addSp delSp modSp add del mod">
        <pc:chgData name="松浦英宗" userId="9b03fd3a-662f-49ff-9af1-1b93cf7aab22" providerId="ADAL" clId="{56E9DFAE-DDAD-4FCA-8AED-56B2D15DB479}" dt="2026-02-06T00:20:23.046" v="16096" actId="47"/>
        <pc:sldMkLst>
          <pc:docMk/>
          <pc:sldMk cId="2119981198" sldId="6048"/>
        </pc:sldMkLst>
      </pc:sldChg>
      <pc:sldChg chg="addSp delSp modSp add del mod">
        <pc:chgData name="松浦英宗" userId="9b03fd3a-662f-49ff-9af1-1b93cf7aab22" providerId="ADAL" clId="{56E9DFAE-DDAD-4FCA-8AED-56B2D15DB479}" dt="2026-02-06T00:20:23.046" v="16096" actId="47"/>
        <pc:sldMkLst>
          <pc:docMk/>
          <pc:sldMk cId="3341981797" sldId="6049"/>
        </pc:sldMkLst>
      </pc:sldChg>
      <pc:sldChg chg="addSp modSp add del mod">
        <pc:chgData name="松浦英宗" userId="9b03fd3a-662f-49ff-9af1-1b93cf7aab22" providerId="ADAL" clId="{56E9DFAE-DDAD-4FCA-8AED-56B2D15DB479}" dt="2026-02-06T00:20:23.046" v="16096" actId="47"/>
        <pc:sldMkLst>
          <pc:docMk/>
          <pc:sldMk cId="2805796014" sldId="6050"/>
        </pc:sldMkLst>
      </pc:sldChg>
      <pc:sldChg chg="addSp delSp modSp add del mod ord">
        <pc:chgData name="松浦英宗" userId="9b03fd3a-662f-49ff-9af1-1b93cf7aab22" providerId="ADAL" clId="{56E9DFAE-DDAD-4FCA-8AED-56B2D15DB479}" dt="2026-02-06T00:20:23.046" v="16096" actId="47"/>
        <pc:sldMkLst>
          <pc:docMk/>
          <pc:sldMk cId="686226629" sldId="6051"/>
        </pc:sldMkLst>
      </pc:sldChg>
      <pc:sldChg chg="addSp delSp modSp add del mod">
        <pc:chgData name="松浦英宗" userId="9b03fd3a-662f-49ff-9af1-1b93cf7aab22" providerId="ADAL" clId="{56E9DFAE-DDAD-4FCA-8AED-56B2D15DB479}" dt="2026-02-06T00:11:57.494" v="16093" actId="47"/>
        <pc:sldMkLst>
          <pc:docMk/>
          <pc:sldMk cId="221608881" sldId="6052"/>
        </pc:sldMkLst>
      </pc:sldChg>
      <pc:sldChg chg="addSp delSp modSp add del mod ord">
        <pc:chgData name="松浦英宗" userId="9b03fd3a-662f-49ff-9af1-1b93cf7aab22" providerId="ADAL" clId="{56E9DFAE-DDAD-4FCA-8AED-56B2D15DB479}" dt="2026-02-07T06:21:44.436" v="20113" actId="47"/>
        <pc:sldMkLst>
          <pc:docMk/>
          <pc:sldMk cId="177997972" sldId="6053"/>
        </pc:sldMkLst>
        <pc:spChg chg="add mod">
          <ac:chgData name="松浦英宗" userId="9b03fd3a-662f-49ff-9af1-1b93cf7aab22" providerId="ADAL" clId="{56E9DFAE-DDAD-4FCA-8AED-56B2D15DB479}" dt="2026-02-07T02:36:39.266" v="19526" actId="2711"/>
          <ac:spMkLst>
            <pc:docMk/>
            <pc:sldMk cId="177997972" sldId="6053"/>
            <ac:spMk id="2" creationId="{ACB655DA-66A4-C463-DA89-FB33836AC726}"/>
          </ac:spMkLst>
        </pc:spChg>
        <pc:spChg chg="add del mod">
          <ac:chgData name="松浦英宗" userId="9b03fd3a-662f-49ff-9af1-1b93cf7aab22" providerId="ADAL" clId="{56E9DFAE-DDAD-4FCA-8AED-56B2D15DB479}" dt="2026-02-07T01:12:07.802" v="17176" actId="478"/>
          <ac:spMkLst>
            <pc:docMk/>
            <pc:sldMk cId="177997972" sldId="6053"/>
            <ac:spMk id="3" creationId="{198FD7E3-7E8E-AAAE-91AB-0E997369120E}"/>
          </ac:spMkLst>
        </pc:spChg>
        <pc:spChg chg="add mod">
          <ac:chgData name="松浦英宗" userId="9b03fd3a-662f-49ff-9af1-1b93cf7aab22" providerId="ADAL" clId="{56E9DFAE-DDAD-4FCA-8AED-56B2D15DB479}" dt="2026-02-07T02:36:39.266" v="19526" actId="2711"/>
          <ac:spMkLst>
            <pc:docMk/>
            <pc:sldMk cId="177997972" sldId="6053"/>
            <ac:spMk id="4" creationId="{5BDF6322-6F9F-37A6-AB03-AC93BAECFA50}"/>
          </ac:spMkLst>
        </pc:spChg>
        <pc:spChg chg="add mod">
          <ac:chgData name="松浦英宗" userId="9b03fd3a-662f-49ff-9af1-1b93cf7aab22" providerId="ADAL" clId="{56E9DFAE-DDAD-4FCA-8AED-56B2D15DB479}" dt="2026-02-07T02:36:39.266" v="19526" actId="2711"/>
          <ac:spMkLst>
            <pc:docMk/>
            <pc:sldMk cId="177997972" sldId="6053"/>
            <ac:spMk id="6" creationId="{8502EE2F-18CA-7BD7-2462-42EA41C90EC3}"/>
          </ac:spMkLst>
        </pc:spChg>
        <pc:spChg chg="add del mod">
          <ac:chgData name="松浦英宗" userId="9b03fd3a-662f-49ff-9af1-1b93cf7aab22" providerId="ADAL" clId="{56E9DFAE-DDAD-4FCA-8AED-56B2D15DB479}" dt="2026-02-07T01:12:11.078" v="17177" actId="478"/>
          <ac:spMkLst>
            <pc:docMk/>
            <pc:sldMk cId="177997972" sldId="6053"/>
            <ac:spMk id="7" creationId="{C4DC2081-CDC0-437F-3D54-A49D9AFF77B4}"/>
          </ac:spMkLst>
        </pc:spChg>
        <pc:spChg chg="mod">
          <ac:chgData name="松浦英宗" userId="9b03fd3a-662f-49ff-9af1-1b93cf7aab22" providerId="ADAL" clId="{56E9DFAE-DDAD-4FCA-8AED-56B2D15DB479}" dt="2026-02-07T02:36:39.266" v="19526" actId="2711"/>
          <ac:spMkLst>
            <pc:docMk/>
            <pc:sldMk cId="177997972" sldId="6053"/>
            <ac:spMk id="11" creationId="{05EE591A-F6D2-68F0-0C81-E0B81141DBC9}"/>
          </ac:spMkLst>
        </pc:spChg>
        <pc:spChg chg="mod">
          <ac:chgData name="松浦英宗" userId="9b03fd3a-662f-49ff-9af1-1b93cf7aab22" providerId="ADAL" clId="{56E9DFAE-DDAD-4FCA-8AED-56B2D15DB479}" dt="2026-02-07T02:36:39.266" v="19526" actId="2711"/>
          <ac:spMkLst>
            <pc:docMk/>
            <pc:sldMk cId="177997972" sldId="6053"/>
            <ac:spMk id="12" creationId="{CB8E8D57-D82C-4089-5277-878F3FE956FF}"/>
          </ac:spMkLst>
        </pc:spChg>
        <pc:spChg chg="mod">
          <ac:chgData name="松浦英宗" userId="9b03fd3a-662f-49ff-9af1-1b93cf7aab22" providerId="ADAL" clId="{56E9DFAE-DDAD-4FCA-8AED-56B2D15DB479}" dt="2026-02-07T02:36:39.266" v="19526" actId="2711"/>
          <ac:spMkLst>
            <pc:docMk/>
            <pc:sldMk cId="177997972" sldId="6053"/>
            <ac:spMk id="15" creationId="{60C79A41-7B6B-12FA-2498-4E3C8CACA297}"/>
          </ac:spMkLst>
        </pc:spChg>
        <pc:spChg chg="mod">
          <ac:chgData name="松浦英宗" userId="9b03fd3a-662f-49ff-9af1-1b93cf7aab22" providerId="ADAL" clId="{56E9DFAE-DDAD-4FCA-8AED-56B2D15DB479}" dt="2026-02-07T02:37:21.321" v="19529" actId="2711"/>
          <ac:spMkLst>
            <pc:docMk/>
            <pc:sldMk cId="177997972" sldId="6053"/>
            <ac:spMk id="16" creationId="{21FB8E6F-5FD7-F08D-C0DA-304F89D000E4}"/>
          </ac:spMkLst>
        </pc:spChg>
        <pc:spChg chg="mod">
          <ac:chgData name="松浦英宗" userId="9b03fd3a-662f-49ff-9af1-1b93cf7aab22" providerId="ADAL" clId="{56E9DFAE-DDAD-4FCA-8AED-56B2D15DB479}" dt="2026-02-07T01:17:40.618" v="17353" actId="20577"/>
          <ac:spMkLst>
            <pc:docMk/>
            <pc:sldMk cId="177997972" sldId="6053"/>
            <ac:spMk id="19" creationId="{782C0F8E-7986-6FB9-4BA5-0A9D13FF3CA0}"/>
          </ac:spMkLst>
        </pc:spChg>
        <pc:spChg chg="mod">
          <ac:chgData name="松浦英宗" userId="9b03fd3a-662f-49ff-9af1-1b93cf7aab22" providerId="ADAL" clId="{56E9DFAE-DDAD-4FCA-8AED-56B2D15DB479}" dt="2026-02-07T01:17:43.238" v="17355"/>
          <ac:spMkLst>
            <pc:docMk/>
            <pc:sldMk cId="177997972" sldId="6053"/>
            <ac:spMk id="20" creationId="{1C0545D5-C26E-C844-28E1-D98112ED52CA}"/>
          </ac:spMkLst>
        </pc:spChg>
        <pc:spChg chg="mod">
          <ac:chgData name="松浦英宗" userId="9b03fd3a-662f-49ff-9af1-1b93cf7aab22" providerId="ADAL" clId="{56E9DFAE-DDAD-4FCA-8AED-56B2D15DB479}" dt="2026-02-07T01:17:50.396" v="17368" actId="20577"/>
          <ac:spMkLst>
            <pc:docMk/>
            <pc:sldMk cId="177997972" sldId="6053"/>
            <ac:spMk id="23" creationId="{01919AEA-7B33-05DC-89E0-D86E2D708D75}"/>
          </ac:spMkLst>
        </pc:spChg>
        <pc:spChg chg="mod">
          <ac:chgData name="松浦英宗" userId="9b03fd3a-662f-49ff-9af1-1b93cf7aab22" providerId="ADAL" clId="{56E9DFAE-DDAD-4FCA-8AED-56B2D15DB479}" dt="2026-02-07T02:36:39.266" v="19526" actId="2711"/>
          <ac:spMkLst>
            <pc:docMk/>
            <pc:sldMk cId="177997972" sldId="6053"/>
            <ac:spMk id="24" creationId="{2EF51DF3-9A22-6A8C-5D09-355E37CF2C2C}"/>
          </ac:spMkLst>
        </pc:spChg>
        <pc:spChg chg="mod">
          <ac:chgData name="松浦英宗" userId="9b03fd3a-662f-49ff-9af1-1b93cf7aab22" providerId="ADAL" clId="{56E9DFAE-DDAD-4FCA-8AED-56B2D15DB479}" dt="2026-02-07T02:36:39.266" v="19526" actId="2711"/>
          <ac:spMkLst>
            <pc:docMk/>
            <pc:sldMk cId="177997972" sldId="6053"/>
            <ac:spMk id="27" creationId="{07F5BFD5-B100-354D-1A65-8F002131F758}"/>
          </ac:spMkLst>
        </pc:spChg>
        <pc:spChg chg="del mod">
          <ac:chgData name="松浦英宗" userId="9b03fd3a-662f-49ff-9af1-1b93cf7aab22" providerId="ADAL" clId="{56E9DFAE-DDAD-4FCA-8AED-56B2D15DB479}" dt="2026-02-06T13:04:07.765" v="16098" actId="21"/>
          <ac:spMkLst>
            <pc:docMk/>
            <pc:sldMk cId="177997972" sldId="6053"/>
            <ac:spMk id="27" creationId="{198FD7E3-7E8E-AAAE-91AB-0E997369120E}"/>
          </ac:spMkLst>
        </pc:spChg>
        <pc:spChg chg="add del mod">
          <ac:chgData name="松浦英宗" userId="9b03fd3a-662f-49ff-9af1-1b93cf7aab22" providerId="ADAL" clId="{56E9DFAE-DDAD-4FCA-8AED-56B2D15DB479}" dt="2026-02-06T13:04:13.939" v="16102" actId="478"/>
          <ac:spMkLst>
            <pc:docMk/>
            <pc:sldMk cId="177997972" sldId="6053"/>
            <ac:spMk id="28" creationId="{87A94C5F-7C26-4396-AF77-D0EC6FC3EB1F}"/>
          </ac:spMkLst>
        </pc:spChg>
        <pc:spChg chg="mod">
          <ac:chgData name="松浦英宗" userId="9b03fd3a-662f-49ff-9af1-1b93cf7aab22" providerId="ADAL" clId="{56E9DFAE-DDAD-4FCA-8AED-56B2D15DB479}" dt="2026-02-07T01:18:02.916" v="17387"/>
          <ac:spMkLst>
            <pc:docMk/>
            <pc:sldMk cId="177997972" sldId="6053"/>
            <ac:spMk id="28" creationId="{8BBB497D-C575-1D5F-8BC7-AFAB8E127FC3}"/>
          </ac:spMkLst>
        </pc:spChg>
        <pc:spChg chg="add mod">
          <ac:chgData name="松浦英宗" userId="9b03fd3a-662f-49ff-9af1-1b93cf7aab22" providerId="ADAL" clId="{56E9DFAE-DDAD-4FCA-8AED-56B2D15DB479}" dt="2026-02-07T02:36:39.266" v="19526" actId="2711"/>
          <ac:spMkLst>
            <pc:docMk/>
            <pc:sldMk cId="177997972" sldId="6053"/>
            <ac:spMk id="29" creationId="{25C36137-0482-7D4A-77A3-21F0BC6DE63C}"/>
          </ac:spMkLst>
        </pc:spChg>
        <pc:spChg chg="add del mod">
          <ac:chgData name="松浦英宗" userId="9b03fd3a-662f-49ff-9af1-1b93cf7aab22" providerId="ADAL" clId="{56E9DFAE-DDAD-4FCA-8AED-56B2D15DB479}" dt="2026-02-06T13:04:13.939" v="16102" actId="478"/>
          <ac:spMkLst>
            <pc:docMk/>
            <pc:sldMk cId="177997972" sldId="6053"/>
            <ac:spMk id="30" creationId="{8018594E-D8FA-4A48-80E3-92A3A17FA2C9}"/>
          </ac:spMkLst>
        </pc:spChg>
        <pc:grpChg chg="add mod">
          <ac:chgData name="松浦英宗" userId="9b03fd3a-662f-49ff-9af1-1b93cf7aab22" providerId="ADAL" clId="{56E9DFAE-DDAD-4FCA-8AED-56B2D15DB479}" dt="2026-02-07T01:50:26.635" v="17897" actId="164"/>
          <ac:grpSpMkLst>
            <pc:docMk/>
            <pc:sldMk cId="177997972" sldId="6053"/>
            <ac:grpSpMk id="5" creationId="{25854800-D8D0-F0AD-EF57-1F8FEF408F62}"/>
          </ac:grpSpMkLst>
        </pc:grpChg>
        <pc:grpChg chg="add del mod">
          <ac:chgData name="松浦英宗" userId="9b03fd3a-662f-49ff-9af1-1b93cf7aab22" providerId="ADAL" clId="{56E9DFAE-DDAD-4FCA-8AED-56B2D15DB479}" dt="2026-02-06T13:04:11.395" v="16101" actId="478"/>
          <ac:grpSpMkLst>
            <pc:docMk/>
            <pc:sldMk cId="177997972" sldId="6053"/>
            <ac:grpSpMk id="5" creationId="{9DAB394A-D1AD-A24F-84DD-38EDC90787F1}"/>
          </ac:grpSpMkLst>
        </pc:grpChg>
        <pc:grpChg chg="del mod">
          <ac:chgData name="松浦英宗" userId="9b03fd3a-662f-49ff-9af1-1b93cf7aab22" providerId="ADAL" clId="{56E9DFAE-DDAD-4FCA-8AED-56B2D15DB479}" dt="2026-02-06T13:04:13.939" v="16102" actId="478"/>
          <ac:grpSpMkLst>
            <pc:docMk/>
            <pc:sldMk cId="177997972" sldId="6053"/>
            <ac:grpSpMk id="9" creationId="{62312CB0-3C4F-055F-36D0-F058331CC6AF}"/>
          </ac:grpSpMkLst>
        </pc:grpChg>
        <pc:grpChg chg="add mod">
          <ac:chgData name="松浦英宗" userId="9b03fd3a-662f-49ff-9af1-1b93cf7aab22" providerId="ADAL" clId="{56E9DFAE-DDAD-4FCA-8AED-56B2D15DB479}" dt="2026-02-07T01:50:26.635" v="17897" actId="164"/>
          <ac:grpSpMkLst>
            <pc:docMk/>
            <pc:sldMk cId="177997972" sldId="6053"/>
            <ac:grpSpMk id="10" creationId="{B276CB29-6AF4-C2A1-4B5E-94CF0519C44B}"/>
          </ac:grpSpMkLst>
        </pc:grpChg>
        <pc:grpChg chg="del">
          <ac:chgData name="松浦英宗" userId="9b03fd3a-662f-49ff-9af1-1b93cf7aab22" providerId="ADAL" clId="{56E9DFAE-DDAD-4FCA-8AED-56B2D15DB479}" dt="2026-02-06T13:04:07.765" v="16098" actId="21"/>
          <ac:grpSpMkLst>
            <pc:docMk/>
            <pc:sldMk cId="177997972" sldId="6053"/>
            <ac:grpSpMk id="10" creationId="{BA002143-9DCA-C316-7B4F-0DC684E4CFBD}"/>
          </ac:grpSpMkLst>
        </pc:grpChg>
        <pc:grpChg chg="add mod">
          <ac:chgData name="松浦英宗" userId="9b03fd3a-662f-49ff-9af1-1b93cf7aab22" providerId="ADAL" clId="{56E9DFAE-DDAD-4FCA-8AED-56B2D15DB479}" dt="2026-02-07T01:50:26.635" v="17897" actId="164"/>
          <ac:grpSpMkLst>
            <pc:docMk/>
            <pc:sldMk cId="177997972" sldId="6053"/>
            <ac:grpSpMk id="14" creationId="{A4FA7E6A-041C-1523-ECFA-2BB661E201CC}"/>
          </ac:grpSpMkLst>
        </pc:grpChg>
        <pc:grpChg chg="add mod">
          <ac:chgData name="松浦英宗" userId="9b03fd3a-662f-49ff-9af1-1b93cf7aab22" providerId="ADAL" clId="{56E9DFAE-DDAD-4FCA-8AED-56B2D15DB479}" dt="2026-02-07T01:50:26.635" v="17897" actId="164"/>
          <ac:grpSpMkLst>
            <pc:docMk/>
            <pc:sldMk cId="177997972" sldId="6053"/>
            <ac:grpSpMk id="18" creationId="{97C672D9-9D50-FECB-50E4-6452D66ABF79}"/>
          </ac:grpSpMkLst>
        </pc:grpChg>
        <pc:grpChg chg="add mod">
          <ac:chgData name="松浦英宗" userId="9b03fd3a-662f-49ff-9af1-1b93cf7aab22" providerId="ADAL" clId="{56E9DFAE-DDAD-4FCA-8AED-56B2D15DB479}" dt="2026-02-07T01:50:26.635" v="17897" actId="164"/>
          <ac:grpSpMkLst>
            <pc:docMk/>
            <pc:sldMk cId="177997972" sldId="6053"/>
            <ac:grpSpMk id="22" creationId="{61C49E64-42B0-849D-90A7-E83CC55EDEBE}"/>
          </ac:grpSpMkLst>
        </pc:grpChg>
        <pc:grpChg chg="add mod">
          <ac:chgData name="松浦英宗" userId="9b03fd3a-662f-49ff-9af1-1b93cf7aab22" providerId="ADAL" clId="{56E9DFAE-DDAD-4FCA-8AED-56B2D15DB479}" dt="2026-02-07T01:50:26.635" v="17897" actId="164"/>
          <ac:grpSpMkLst>
            <pc:docMk/>
            <pc:sldMk cId="177997972" sldId="6053"/>
            <ac:grpSpMk id="26" creationId="{98D21776-96FD-814C-BAFD-186F5CE83C52}"/>
          </ac:grpSpMkLst>
        </pc:grpChg>
        <pc:grpChg chg="add mod">
          <ac:chgData name="松浦英宗" userId="9b03fd3a-662f-49ff-9af1-1b93cf7aab22" providerId="ADAL" clId="{56E9DFAE-DDAD-4FCA-8AED-56B2D15DB479}" dt="2026-02-07T01:50:26.635" v="17897" actId="164"/>
          <ac:grpSpMkLst>
            <pc:docMk/>
            <pc:sldMk cId="177997972" sldId="6053"/>
            <ac:grpSpMk id="30" creationId="{5D8B1AE0-0A31-5E25-889F-709691138A6E}"/>
          </ac:grpSpMkLst>
        </pc:grpChg>
        <pc:cxnChg chg="add mod">
          <ac:chgData name="松浦英宗" userId="9b03fd3a-662f-49ff-9af1-1b93cf7aab22" providerId="ADAL" clId="{56E9DFAE-DDAD-4FCA-8AED-56B2D15DB479}" dt="2026-02-07T01:50:26.635" v="17897" actId="164"/>
          <ac:cxnSpMkLst>
            <pc:docMk/>
            <pc:sldMk cId="177997972" sldId="6053"/>
            <ac:cxnSpMk id="8" creationId="{457C0F03-B4B5-1109-7720-D7F8F4AF99F5}"/>
          </ac:cxnSpMkLst>
        </pc:cxnChg>
        <pc:cxnChg chg="add mod">
          <ac:chgData name="松浦英宗" userId="9b03fd3a-662f-49ff-9af1-1b93cf7aab22" providerId="ADAL" clId="{56E9DFAE-DDAD-4FCA-8AED-56B2D15DB479}" dt="2026-02-07T01:50:26.635" v="17897" actId="164"/>
          <ac:cxnSpMkLst>
            <pc:docMk/>
            <pc:sldMk cId="177997972" sldId="6053"/>
            <ac:cxnSpMk id="13" creationId="{ED09F75E-FD89-A736-BA7D-2C03F893DA8B}"/>
          </ac:cxnSpMkLst>
        </pc:cxnChg>
        <pc:cxnChg chg="add mod">
          <ac:chgData name="松浦英宗" userId="9b03fd3a-662f-49ff-9af1-1b93cf7aab22" providerId="ADAL" clId="{56E9DFAE-DDAD-4FCA-8AED-56B2D15DB479}" dt="2026-02-07T01:50:26.635" v="17897" actId="164"/>
          <ac:cxnSpMkLst>
            <pc:docMk/>
            <pc:sldMk cId="177997972" sldId="6053"/>
            <ac:cxnSpMk id="17" creationId="{AF415E08-9B42-364E-F0F9-0C947EADCB72}"/>
          </ac:cxnSpMkLst>
        </pc:cxnChg>
        <pc:cxnChg chg="add mod">
          <ac:chgData name="松浦英宗" userId="9b03fd3a-662f-49ff-9af1-1b93cf7aab22" providerId="ADAL" clId="{56E9DFAE-DDAD-4FCA-8AED-56B2D15DB479}" dt="2026-02-07T01:16:58.095" v="17301" actId="465"/>
          <ac:cxnSpMkLst>
            <pc:docMk/>
            <pc:sldMk cId="177997972" sldId="6053"/>
            <ac:cxnSpMk id="21" creationId="{6C6411C8-8743-CEAD-4255-F8394163979D}"/>
          </ac:cxnSpMkLst>
        </pc:cxnChg>
        <pc:cxnChg chg="add mod">
          <ac:chgData name="松浦英宗" userId="9b03fd3a-662f-49ff-9af1-1b93cf7aab22" providerId="ADAL" clId="{56E9DFAE-DDAD-4FCA-8AED-56B2D15DB479}" dt="2026-02-07T01:16:58.095" v="17301" actId="465"/>
          <ac:cxnSpMkLst>
            <pc:docMk/>
            <pc:sldMk cId="177997972" sldId="6053"/>
            <ac:cxnSpMk id="25" creationId="{F2B67CCF-F7E9-5EC0-9A8B-7876971CE9C0}"/>
          </ac:cxnSpMkLst>
        </pc:cxnChg>
      </pc:sldChg>
      <pc:sldChg chg="add del">
        <pc:chgData name="松浦英宗" userId="9b03fd3a-662f-49ff-9af1-1b93cf7aab22" providerId="ADAL" clId="{56E9DFAE-DDAD-4FCA-8AED-56B2D15DB479}" dt="2026-02-06T00:20:23.046" v="16096" actId="47"/>
        <pc:sldMkLst>
          <pc:docMk/>
          <pc:sldMk cId="918018543" sldId="6054"/>
        </pc:sldMkLst>
      </pc:sldChg>
      <pc:sldChg chg="addSp modSp add del mod">
        <pc:chgData name="松浦英宗" userId="9b03fd3a-662f-49ff-9af1-1b93cf7aab22" providerId="ADAL" clId="{56E9DFAE-DDAD-4FCA-8AED-56B2D15DB479}" dt="2026-02-07T06:21:44.436" v="20113" actId="47"/>
        <pc:sldMkLst>
          <pc:docMk/>
          <pc:sldMk cId="1117618782" sldId="6054"/>
        </pc:sldMkLst>
        <pc:spChg chg="add mod">
          <ac:chgData name="松浦英宗" userId="9b03fd3a-662f-49ff-9af1-1b93cf7aab22" providerId="ADAL" clId="{56E9DFAE-DDAD-4FCA-8AED-56B2D15DB479}" dt="2026-02-07T01:19:55.732" v="17460" actId="1076"/>
          <ac:spMkLst>
            <pc:docMk/>
            <pc:sldMk cId="1117618782" sldId="6054"/>
            <ac:spMk id="2" creationId="{C7105FBF-A5AC-0EA3-D8AE-1C563886CFC3}"/>
          </ac:spMkLst>
        </pc:spChg>
        <pc:spChg chg="mod">
          <ac:chgData name="松浦英宗" userId="9b03fd3a-662f-49ff-9af1-1b93cf7aab22" providerId="ADAL" clId="{56E9DFAE-DDAD-4FCA-8AED-56B2D15DB479}" dt="2026-02-07T02:37:37.490" v="19531" actId="2711"/>
          <ac:spMkLst>
            <pc:docMk/>
            <pc:sldMk cId="1117618782" sldId="6054"/>
            <ac:spMk id="4" creationId="{425BBB00-2815-F0F3-513C-772BC35E4D63}"/>
          </ac:spMkLst>
        </pc:spChg>
        <pc:spChg chg="mod">
          <ac:chgData name="松浦英宗" userId="9b03fd3a-662f-49ff-9af1-1b93cf7aab22" providerId="ADAL" clId="{56E9DFAE-DDAD-4FCA-8AED-56B2D15DB479}" dt="2026-02-07T02:37:37.490" v="19531" actId="2711"/>
          <ac:spMkLst>
            <pc:docMk/>
            <pc:sldMk cId="1117618782" sldId="6054"/>
            <ac:spMk id="5" creationId="{A709F6BC-D8C4-34CE-1325-4BBFAB8EC70E}"/>
          </ac:spMkLst>
        </pc:spChg>
        <pc:spChg chg="mod">
          <ac:chgData name="松浦英宗" userId="9b03fd3a-662f-49ff-9af1-1b93cf7aab22" providerId="ADAL" clId="{56E9DFAE-DDAD-4FCA-8AED-56B2D15DB479}" dt="2026-02-07T02:37:37.490" v="19531" actId="2711"/>
          <ac:spMkLst>
            <pc:docMk/>
            <pc:sldMk cId="1117618782" sldId="6054"/>
            <ac:spMk id="6" creationId="{22406C8B-2230-8D2E-0FC5-786E3FC788F4}"/>
          </ac:spMkLst>
        </pc:spChg>
        <pc:spChg chg="mod">
          <ac:chgData name="松浦英宗" userId="9b03fd3a-662f-49ff-9af1-1b93cf7aab22" providerId="ADAL" clId="{56E9DFAE-DDAD-4FCA-8AED-56B2D15DB479}" dt="2026-02-07T02:37:37.490" v="19531" actId="2711"/>
          <ac:spMkLst>
            <pc:docMk/>
            <pc:sldMk cId="1117618782" sldId="6054"/>
            <ac:spMk id="8" creationId="{73E61783-F164-A7AF-5E4B-6616749FD41C}"/>
          </ac:spMkLst>
        </pc:spChg>
        <pc:spChg chg="mod">
          <ac:chgData name="松浦英宗" userId="9b03fd3a-662f-49ff-9af1-1b93cf7aab22" providerId="ADAL" clId="{56E9DFAE-DDAD-4FCA-8AED-56B2D15DB479}" dt="2026-02-07T02:37:37.490" v="19531" actId="2711"/>
          <ac:spMkLst>
            <pc:docMk/>
            <pc:sldMk cId="1117618782" sldId="6054"/>
            <ac:spMk id="9" creationId="{8566E802-1A66-3DA8-F222-6F2B9F6133CD}"/>
          </ac:spMkLst>
        </pc:spChg>
        <pc:spChg chg="mod">
          <ac:chgData name="松浦英宗" userId="9b03fd3a-662f-49ff-9af1-1b93cf7aab22" providerId="ADAL" clId="{56E9DFAE-DDAD-4FCA-8AED-56B2D15DB479}" dt="2026-02-07T02:37:37.490" v="19531" actId="2711"/>
          <ac:spMkLst>
            <pc:docMk/>
            <pc:sldMk cId="1117618782" sldId="6054"/>
            <ac:spMk id="11" creationId="{623C664F-47DE-9A1C-98AF-D02E08C26B62}"/>
          </ac:spMkLst>
        </pc:spChg>
        <pc:spChg chg="mod">
          <ac:chgData name="松浦英宗" userId="9b03fd3a-662f-49ff-9af1-1b93cf7aab22" providerId="ADAL" clId="{56E9DFAE-DDAD-4FCA-8AED-56B2D15DB479}" dt="2026-02-07T02:37:37.490" v="19531" actId="2711"/>
          <ac:spMkLst>
            <pc:docMk/>
            <pc:sldMk cId="1117618782" sldId="6054"/>
            <ac:spMk id="12" creationId="{F9DE705A-B3DD-3FEE-813F-178C5082C9F7}"/>
          </ac:spMkLst>
        </pc:spChg>
        <pc:spChg chg="mod">
          <ac:chgData name="松浦英宗" userId="9b03fd3a-662f-49ff-9af1-1b93cf7aab22" providerId="ADAL" clId="{56E9DFAE-DDAD-4FCA-8AED-56B2D15DB479}" dt="2026-02-07T02:37:37.490" v="19531" actId="2711"/>
          <ac:spMkLst>
            <pc:docMk/>
            <pc:sldMk cId="1117618782" sldId="6054"/>
            <ac:spMk id="14" creationId="{523328CC-39DE-B430-6B5F-5A5B6C61E74A}"/>
          </ac:spMkLst>
        </pc:spChg>
        <pc:spChg chg="mod">
          <ac:chgData name="松浦英宗" userId="9b03fd3a-662f-49ff-9af1-1b93cf7aab22" providerId="ADAL" clId="{56E9DFAE-DDAD-4FCA-8AED-56B2D15DB479}" dt="2026-02-07T01:28:17.139" v="17633" actId="20577"/>
          <ac:spMkLst>
            <pc:docMk/>
            <pc:sldMk cId="1117618782" sldId="6054"/>
            <ac:spMk id="15" creationId="{795BE54B-1A23-4947-D9E1-A6050F9DC332}"/>
          </ac:spMkLst>
        </pc:spChg>
        <pc:spChg chg="mod">
          <ac:chgData name="松浦英宗" userId="9b03fd3a-662f-49ff-9af1-1b93cf7aab22" providerId="ADAL" clId="{56E9DFAE-DDAD-4FCA-8AED-56B2D15DB479}" dt="2026-02-07T01:21:54.790" v="17578" actId="20577"/>
          <ac:spMkLst>
            <pc:docMk/>
            <pc:sldMk cId="1117618782" sldId="6054"/>
            <ac:spMk id="17" creationId="{C4ACAA8A-75BF-F4F2-A806-B5383F3E1213}"/>
          </ac:spMkLst>
        </pc:spChg>
        <pc:spChg chg="mod">
          <ac:chgData name="松浦英宗" userId="9b03fd3a-662f-49ff-9af1-1b93cf7aab22" providerId="ADAL" clId="{56E9DFAE-DDAD-4FCA-8AED-56B2D15DB479}" dt="2026-02-07T02:37:37.490" v="19531" actId="2711"/>
          <ac:spMkLst>
            <pc:docMk/>
            <pc:sldMk cId="1117618782" sldId="6054"/>
            <ac:spMk id="18" creationId="{6C9CED7A-54B9-19D5-7057-FF45650833DD}"/>
          </ac:spMkLst>
        </pc:spChg>
        <pc:spChg chg="mod">
          <ac:chgData name="松浦英宗" userId="9b03fd3a-662f-49ff-9af1-1b93cf7aab22" providerId="ADAL" clId="{56E9DFAE-DDAD-4FCA-8AED-56B2D15DB479}" dt="2026-02-07T02:37:37.490" v="19531" actId="2711"/>
          <ac:spMkLst>
            <pc:docMk/>
            <pc:sldMk cId="1117618782" sldId="6054"/>
            <ac:spMk id="20" creationId="{E9B18376-E24E-2205-3FD9-BE42C14BC69F}"/>
          </ac:spMkLst>
        </pc:spChg>
        <pc:spChg chg="mod">
          <ac:chgData name="松浦英宗" userId="9b03fd3a-662f-49ff-9af1-1b93cf7aab22" providerId="ADAL" clId="{56E9DFAE-DDAD-4FCA-8AED-56B2D15DB479}" dt="2026-02-07T01:22:07.266" v="17597"/>
          <ac:spMkLst>
            <pc:docMk/>
            <pc:sldMk cId="1117618782" sldId="6054"/>
            <ac:spMk id="21" creationId="{6FACDBFE-9F3C-F227-EB3E-A3761A9F4B0B}"/>
          </ac:spMkLst>
        </pc:spChg>
        <pc:grpChg chg="add mod">
          <ac:chgData name="松浦英宗" userId="9b03fd3a-662f-49ff-9af1-1b93cf7aab22" providerId="ADAL" clId="{56E9DFAE-DDAD-4FCA-8AED-56B2D15DB479}" dt="2026-02-07T01:20:50.248" v="17490" actId="164"/>
          <ac:grpSpMkLst>
            <pc:docMk/>
            <pc:sldMk cId="1117618782" sldId="6054"/>
            <ac:grpSpMk id="3" creationId="{ADA445C0-50F6-6318-BCE9-99C0F64C12BA}"/>
          </ac:grpSpMkLst>
        </pc:grpChg>
        <pc:grpChg chg="add mod">
          <ac:chgData name="松浦英宗" userId="9b03fd3a-662f-49ff-9af1-1b93cf7aab22" providerId="ADAL" clId="{56E9DFAE-DDAD-4FCA-8AED-56B2D15DB479}" dt="2026-02-07T01:20:50.248" v="17490" actId="164"/>
          <ac:grpSpMkLst>
            <pc:docMk/>
            <pc:sldMk cId="1117618782" sldId="6054"/>
            <ac:grpSpMk id="7" creationId="{5CAA6A54-845A-3850-5998-9E97EB000ECC}"/>
          </ac:grpSpMkLst>
        </pc:grpChg>
        <pc:grpChg chg="add mod">
          <ac:chgData name="松浦英宗" userId="9b03fd3a-662f-49ff-9af1-1b93cf7aab22" providerId="ADAL" clId="{56E9DFAE-DDAD-4FCA-8AED-56B2D15DB479}" dt="2026-02-07T01:20:50.248" v="17490" actId="164"/>
          <ac:grpSpMkLst>
            <pc:docMk/>
            <pc:sldMk cId="1117618782" sldId="6054"/>
            <ac:grpSpMk id="10" creationId="{C0D67568-AB9B-0D51-C2B3-2298BD574905}"/>
          </ac:grpSpMkLst>
        </pc:grpChg>
        <pc:grpChg chg="add mod">
          <ac:chgData name="松浦英宗" userId="9b03fd3a-662f-49ff-9af1-1b93cf7aab22" providerId="ADAL" clId="{56E9DFAE-DDAD-4FCA-8AED-56B2D15DB479}" dt="2026-02-07T01:20:50.248" v="17490" actId="164"/>
          <ac:grpSpMkLst>
            <pc:docMk/>
            <pc:sldMk cId="1117618782" sldId="6054"/>
            <ac:grpSpMk id="13" creationId="{747031B8-6870-9122-01EE-6813E923A94D}"/>
          </ac:grpSpMkLst>
        </pc:grpChg>
        <pc:grpChg chg="add mod">
          <ac:chgData name="松浦英宗" userId="9b03fd3a-662f-49ff-9af1-1b93cf7aab22" providerId="ADAL" clId="{56E9DFAE-DDAD-4FCA-8AED-56B2D15DB479}" dt="2026-02-07T01:20:50.248" v="17490" actId="164"/>
          <ac:grpSpMkLst>
            <pc:docMk/>
            <pc:sldMk cId="1117618782" sldId="6054"/>
            <ac:grpSpMk id="16" creationId="{35C3047A-945F-9B3E-8851-643DE5FCF11B}"/>
          </ac:grpSpMkLst>
        </pc:grpChg>
        <pc:grpChg chg="add mod">
          <ac:chgData name="松浦英宗" userId="9b03fd3a-662f-49ff-9af1-1b93cf7aab22" providerId="ADAL" clId="{56E9DFAE-DDAD-4FCA-8AED-56B2D15DB479}" dt="2026-02-07T01:20:50.248" v="17490" actId="164"/>
          <ac:grpSpMkLst>
            <pc:docMk/>
            <pc:sldMk cId="1117618782" sldId="6054"/>
            <ac:grpSpMk id="19" creationId="{A3B7BCFE-F294-7F07-6AA3-A7A8DCC244B7}"/>
          </ac:grpSpMkLst>
        </pc:grpChg>
        <pc:grpChg chg="add mod">
          <ac:chgData name="松浦英宗" userId="9b03fd3a-662f-49ff-9af1-1b93cf7aab22" providerId="ADAL" clId="{56E9DFAE-DDAD-4FCA-8AED-56B2D15DB479}" dt="2026-02-07T01:21:00.578" v="17506" actId="1038"/>
          <ac:grpSpMkLst>
            <pc:docMk/>
            <pc:sldMk cId="1117618782" sldId="6054"/>
            <ac:grpSpMk id="22" creationId="{BB9100FD-39ED-CEEA-F6F9-94EFA03FD009}"/>
          </ac:grpSpMkLst>
        </pc:grpChg>
      </pc:sldChg>
      <pc:sldChg chg="addSp modSp add del mod">
        <pc:chgData name="松浦英宗" userId="9b03fd3a-662f-49ff-9af1-1b93cf7aab22" providerId="ADAL" clId="{56E9DFAE-DDAD-4FCA-8AED-56B2D15DB479}" dt="2026-02-07T01:12:05.320" v="17175" actId="47"/>
        <pc:sldMkLst>
          <pc:docMk/>
          <pc:sldMk cId="4206688282" sldId="6054"/>
        </pc:sldMkLst>
        <pc:spChg chg="add mod">
          <ac:chgData name="松浦英宗" userId="9b03fd3a-662f-49ff-9af1-1b93cf7aab22" providerId="ADAL" clId="{56E9DFAE-DDAD-4FCA-8AED-56B2D15DB479}" dt="2026-02-06T13:08:01.528" v="16266" actId="20577"/>
          <ac:spMkLst>
            <pc:docMk/>
            <pc:sldMk cId="4206688282" sldId="6054"/>
            <ac:spMk id="2" creationId="{91BBD5E5-C6B1-8C1D-6E3A-784C388F2FC5}"/>
          </ac:spMkLst>
        </pc:spChg>
        <pc:spChg chg="mod">
          <ac:chgData name="松浦英宗" userId="9b03fd3a-662f-49ff-9af1-1b93cf7aab22" providerId="ADAL" clId="{56E9DFAE-DDAD-4FCA-8AED-56B2D15DB479}" dt="2026-02-06T13:07:26.257" v="16225" actId="207"/>
          <ac:spMkLst>
            <pc:docMk/>
            <pc:sldMk cId="4206688282" sldId="6054"/>
            <ac:spMk id="3" creationId="{B7A998BD-2A2A-9382-CEBD-E16F264C8641}"/>
          </ac:spMkLst>
        </pc:spChg>
        <pc:spChg chg="add mod">
          <ac:chgData name="松浦英宗" userId="9b03fd3a-662f-49ff-9af1-1b93cf7aab22" providerId="ADAL" clId="{56E9DFAE-DDAD-4FCA-8AED-56B2D15DB479}" dt="2026-02-06T13:07:52.861" v="16237" actId="20577"/>
          <ac:spMkLst>
            <pc:docMk/>
            <pc:sldMk cId="4206688282" sldId="6054"/>
            <ac:spMk id="4" creationId="{4C862C0E-A66C-846E-BC32-6EEEA4799CFD}"/>
          </ac:spMkLst>
        </pc:spChg>
      </pc:sldChg>
      <pc:sldChg chg="addSp modSp add del mod ord">
        <pc:chgData name="松浦英宗" userId="9b03fd3a-662f-49ff-9af1-1b93cf7aab22" providerId="ADAL" clId="{56E9DFAE-DDAD-4FCA-8AED-56B2D15DB479}" dt="2026-02-07T01:12:05.320" v="17175" actId="47"/>
        <pc:sldMkLst>
          <pc:docMk/>
          <pc:sldMk cId="1970621613" sldId="6055"/>
        </pc:sldMkLst>
        <pc:spChg chg="add mod ord">
          <ac:chgData name="松浦英宗" userId="9b03fd3a-662f-49ff-9af1-1b93cf7aab22" providerId="ADAL" clId="{56E9DFAE-DDAD-4FCA-8AED-56B2D15DB479}" dt="2026-02-06T13:09:15.537" v="16269" actId="207"/>
          <ac:spMkLst>
            <pc:docMk/>
            <pc:sldMk cId="1970621613" sldId="6055"/>
            <ac:spMk id="2" creationId="{92CA115A-9DC7-DFAA-D610-8B7B074320E4}"/>
          </ac:spMkLst>
        </pc:spChg>
        <pc:spChg chg="mod">
          <ac:chgData name="松浦英宗" userId="9b03fd3a-662f-49ff-9af1-1b93cf7aab22" providerId="ADAL" clId="{56E9DFAE-DDAD-4FCA-8AED-56B2D15DB479}" dt="2026-02-06T13:11:12.993" v="16458" actId="14100"/>
          <ac:spMkLst>
            <pc:docMk/>
            <pc:sldMk cId="1970621613" sldId="6055"/>
            <ac:spMk id="3" creationId="{1A37EC95-530E-93D0-EA47-543E851516D7}"/>
          </ac:spMkLst>
        </pc:spChg>
        <pc:spChg chg="add mod">
          <ac:chgData name="松浦英宗" userId="9b03fd3a-662f-49ff-9af1-1b93cf7aab22" providerId="ADAL" clId="{56E9DFAE-DDAD-4FCA-8AED-56B2D15DB479}" dt="2026-02-06T13:11:12.993" v="16458" actId="14100"/>
          <ac:spMkLst>
            <pc:docMk/>
            <pc:sldMk cId="1970621613" sldId="6055"/>
            <ac:spMk id="4" creationId="{E3246EB3-1C85-E4ED-30D8-0AC769EBB47B}"/>
          </ac:spMkLst>
        </pc:spChg>
        <pc:spChg chg="add mod">
          <ac:chgData name="松浦英宗" userId="9b03fd3a-662f-49ff-9af1-1b93cf7aab22" providerId="ADAL" clId="{56E9DFAE-DDAD-4FCA-8AED-56B2D15DB479}" dt="2026-02-06T13:22:18.888" v="16863" actId="207"/>
          <ac:spMkLst>
            <pc:docMk/>
            <pc:sldMk cId="1970621613" sldId="6055"/>
            <ac:spMk id="5" creationId="{CBD34FD9-213F-13DF-98E2-ABF1BB52BFCA}"/>
          </ac:spMkLst>
        </pc:spChg>
        <pc:spChg chg="add mod">
          <ac:chgData name="松浦英宗" userId="9b03fd3a-662f-49ff-9af1-1b93cf7aab22" providerId="ADAL" clId="{56E9DFAE-DDAD-4FCA-8AED-56B2D15DB479}" dt="2026-02-06T13:11:12.993" v="16458" actId="14100"/>
          <ac:spMkLst>
            <pc:docMk/>
            <pc:sldMk cId="1970621613" sldId="6055"/>
            <ac:spMk id="6" creationId="{636877CA-20E2-3CCC-B853-B2C230556B3E}"/>
          </ac:spMkLst>
        </pc:spChg>
        <pc:spChg chg="add mod">
          <ac:chgData name="松浦英宗" userId="9b03fd3a-662f-49ff-9af1-1b93cf7aab22" providerId="ADAL" clId="{56E9DFAE-DDAD-4FCA-8AED-56B2D15DB479}" dt="2026-02-06T13:22:27.371" v="16865" actId="207"/>
          <ac:spMkLst>
            <pc:docMk/>
            <pc:sldMk cId="1970621613" sldId="6055"/>
            <ac:spMk id="7" creationId="{B5CDF4A0-25C0-144D-C406-881306E7A4FB}"/>
          </ac:spMkLst>
        </pc:spChg>
        <pc:spChg chg="add mod">
          <ac:chgData name="松浦英宗" userId="9b03fd3a-662f-49ff-9af1-1b93cf7aab22" providerId="ADAL" clId="{56E9DFAE-DDAD-4FCA-8AED-56B2D15DB479}" dt="2026-02-06T13:10:39.836" v="16452" actId="1036"/>
          <ac:spMkLst>
            <pc:docMk/>
            <pc:sldMk cId="1970621613" sldId="6055"/>
            <ac:spMk id="9" creationId="{E74598FE-53B0-F6CE-F89A-1A2D98FAEF6C}"/>
          </ac:spMkLst>
        </pc:spChg>
        <pc:grpChg chg="add mod">
          <ac:chgData name="松浦英宗" userId="9b03fd3a-662f-49ff-9af1-1b93cf7aab22" providerId="ADAL" clId="{56E9DFAE-DDAD-4FCA-8AED-56B2D15DB479}" dt="2026-02-06T13:11:05.203" v="16457" actId="14100"/>
          <ac:grpSpMkLst>
            <pc:docMk/>
            <pc:sldMk cId="1970621613" sldId="6055"/>
            <ac:grpSpMk id="8" creationId="{2887D571-AEEB-A34C-0CEA-D2011828DB5D}"/>
          </ac:grpSpMkLst>
        </pc:grpChg>
      </pc:sldChg>
      <pc:sldChg chg="addSp delSp modSp add del mod ord">
        <pc:chgData name="松浦英宗" userId="9b03fd3a-662f-49ff-9af1-1b93cf7aab22" providerId="ADAL" clId="{56E9DFAE-DDAD-4FCA-8AED-56B2D15DB479}" dt="2026-02-07T06:21:44.436" v="20113" actId="47"/>
        <pc:sldMkLst>
          <pc:docMk/>
          <pc:sldMk cId="4211309919" sldId="6055"/>
        </pc:sldMkLst>
        <pc:spChg chg="add mod">
          <ac:chgData name="松浦英宗" userId="9b03fd3a-662f-49ff-9af1-1b93cf7aab22" providerId="ADAL" clId="{56E9DFAE-DDAD-4FCA-8AED-56B2D15DB479}" dt="2026-02-07T01:44:17.582" v="17773" actId="164"/>
          <ac:spMkLst>
            <pc:docMk/>
            <pc:sldMk cId="4211309919" sldId="6055"/>
            <ac:spMk id="2" creationId="{6C1973CC-366E-61EC-5F98-F1094740BB34}"/>
          </ac:spMkLst>
        </pc:spChg>
        <pc:spChg chg="add mod">
          <ac:chgData name="松浦英宗" userId="9b03fd3a-662f-49ff-9af1-1b93cf7aab22" providerId="ADAL" clId="{56E9DFAE-DDAD-4FCA-8AED-56B2D15DB479}" dt="2026-02-07T02:37:51.287" v="19532" actId="2711"/>
          <ac:spMkLst>
            <pc:docMk/>
            <pc:sldMk cId="4211309919" sldId="6055"/>
            <ac:spMk id="3" creationId="{930DC3BB-6A5E-DB79-E148-72823C0A6CAD}"/>
          </ac:spMkLst>
        </pc:spChg>
        <pc:spChg chg="del mod">
          <ac:chgData name="松浦英宗" userId="9b03fd3a-662f-49ff-9af1-1b93cf7aab22" providerId="ADAL" clId="{56E9DFAE-DDAD-4FCA-8AED-56B2D15DB479}" dt="2026-02-07T01:25:28.173" v="17599" actId="478"/>
          <ac:spMkLst>
            <pc:docMk/>
            <pc:sldMk cId="4211309919" sldId="6055"/>
            <ac:spMk id="6" creationId="{73525504-87E9-65A4-3D40-D2C101D72BA4}"/>
          </ac:spMkLst>
        </pc:spChg>
        <pc:spChg chg="mod">
          <ac:chgData name="松浦英宗" userId="9b03fd3a-662f-49ff-9af1-1b93cf7aab22" providerId="ADAL" clId="{56E9DFAE-DDAD-4FCA-8AED-56B2D15DB479}" dt="2026-02-07T01:44:32.781" v="17775" actId="207"/>
          <ac:spMkLst>
            <pc:docMk/>
            <pc:sldMk cId="4211309919" sldId="6055"/>
            <ac:spMk id="12" creationId="{4A79BA15-766E-3D53-97C5-273F2C82EBC2}"/>
          </ac:spMkLst>
        </pc:spChg>
        <pc:spChg chg="mod">
          <ac:chgData name="松浦英宗" userId="9b03fd3a-662f-49ff-9af1-1b93cf7aab22" providerId="ADAL" clId="{56E9DFAE-DDAD-4FCA-8AED-56B2D15DB479}" dt="2026-02-07T02:37:51.287" v="19532" actId="2711"/>
          <ac:spMkLst>
            <pc:docMk/>
            <pc:sldMk cId="4211309919" sldId="6055"/>
            <ac:spMk id="13" creationId="{C5489F89-3170-2276-0B3C-977742A5D894}"/>
          </ac:spMkLst>
        </pc:spChg>
        <pc:spChg chg="mod">
          <ac:chgData name="松浦英宗" userId="9b03fd3a-662f-49ff-9af1-1b93cf7aab22" providerId="ADAL" clId="{56E9DFAE-DDAD-4FCA-8AED-56B2D15DB479}" dt="2026-02-07T02:37:51.287" v="19532" actId="2711"/>
          <ac:spMkLst>
            <pc:docMk/>
            <pc:sldMk cId="4211309919" sldId="6055"/>
            <ac:spMk id="14" creationId="{41C82668-CF4B-4E3B-D235-C677B9C46B2D}"/>
          </ac:spMkLst>
        </pc:spChg>
        <pc:spChg chg="mod">
          <ac:chgData name="松浦英宗" userId="9b03fd3a-662f-49ff-9af1-1b93cf7aab22" providerId="ADAL" clId="{56E9DFAE-DDAD-4FCA-8AED-56B2D15DB479}" dt="2026-02-07T02:37:51.287" v="19532" actId="2711"/>
          <ac:spMkLst>
            <pc:docMk/>
            <pc:sldMk cId="4211309919" sldId="6055"/>
            <ac:spMk id="15" creationId="{1E8F58B4-022D-71F9-15F8-98384C507F48}"/>
          </ac:spMkLst>
        </pc:spChg>
        <pc:spChg chg="mod">
          <ac:chgData name="松浦英宗" userId="9b03fd3a-662f-49ff-9af1-1b93cf7aab22" providerId="ADAL" clId="{56E9DFAE-DDAD-4FCA-8AED-56B2D15DB479}" dt="2026-02-07T01:44:32.781" v="17775" actId="207"/>
          <ac:spMkLst>
            <pc:docMk/>
            <pc:sldMk cId="4211309919" sldId="6055"/>
            <ac:spMk id="16" creationId="{126120B3-A37F-F26C-C67A-4C57BE478316}"/>
          </ac:spMkLst>
        </pc:spChg>
        <pc:spChg chg="mod">
          <ac:chgData name="松浦英宗" userId="9b03fd3a-662f-49ff-9af1-1b93cf7aab22" providerId="ADAL" clId="{56E9DFAE-DDAD-4FCA-8AED-56B2D15DB479}" dt="2026-02-07T02:37:51.287" v="19532" actId="2711"/>
          <ac:spMkLst>
            <pc:docMk/>
            <pc:sldMk cId="4211309919" sldId="6055"/>
            <ac:spMk id="17" creationId="{CF39A2F5-A537-78BB-9EF5-92798FEEF8F8}"/>
          </ac:spMkLst>
        </pc:spChg>
        <pc:spChg chg="mod">
          <ac:chgData name="松浦英宗" userId="9b03fd3a-662f-49ff-9af1-1b93cf7aab22" providerId="ADAL" clId="{56E9DFAE-DDAD-4FCA-8AED-56B2D15DB479}" dt="2026-02-07T02:37:51.287" v="19532" actId="2711"/>
          <ac:spMkLst>
            <pc:docMk/>
            <pc:sldMk cId="4211309919" sldId="6055"/>
            <ac:spMk id="18" creationId="{554744E1-70A0-F0AF-ADFE-9C60BDED0C47}"/>
          </ac:spMkLst>
        </pc:spChg>
        <pc:spChg chg="mod">
          <ac:chgData name="松浦英宗" userId="9b03fd3a-662f-49ff-9af1-1b93cf7aab22" providerId="ADAL" clId="{56E9DFAE-DDAD-4FCA-8AED-56B2D15DB479}" dt="2026-02-07T01:27:58.015" v="17623" actId="20577"/>
          <ac:spMkLst>
            <pc:docMk/>
            <pc:sldMk cId="4211309919" sldId="6055"/>
            <ac:spMk id="19" creationId="{D330D7EE-2EBB-4425-4C10-2EA83141AF02}"/>
          </ac:spMkLst>
        </pc:spChg>
        <pc:spChg chg="mod">
          <ac:chgData name="松浦英宗" userId="9b03fd3a-662f-49ff-9af1-1b93cf7aab22" providerId="ADAL" clId="{56E9DFAE-DDAD-4FCA-8AED-56B2D15DB479}" dt="2026-02-07T02:37:51.287" v="19532" actId="2711"/>
          <ac:spMkLst>
            <pc:docMk/>
            <pc:sldMk cId="4211309919" sldId="6055"/>
            <ac:spMk id="20" creationId="{14D5FA2C-FA59-0DFB-8BD7-C028D68041F4}"/>
          </ac:spMkLst>
        </pc:spChg>
        <pc:spChg chg="mod">
          <ac:chgData name="松浦英宗" userId="9b03fd3a-662f-49ff-9af1-1b93cf7aab22" providerId="ADAL" clId="{56E9DFAE-DDAD-4FCA-8AED-56B2D15DB479}" dt="2026-02-07T01:27:49.551" v="17619"/>
          <ac:spMkLst>
            <pc:docMk/>
            <pc:sldMk cId="4211309919" sldId="6055"/>
            <ac:spMk id="21" creationId="{3684B468-D00E-613D-7BA8-23DB0B82364B}"/>
          </ac:spMkLst>
        </pc:spChg>
        <pc:spChg chg="mod">
          <ac:chgData name="松浦英宗" userId="9b03fd3a-662f-49ff-9af1-1b93cf7aab22" providerId="ADAL" clId="{56E9DFAE-DDAD-4FCA-8AED-56B2D15DB479}" dt="2026-02-07T02:37:51.287" v="19532" actId="2711"/>
          <ac:spMkLst>
            <pc:docMk/>
            <pc:sldMk cId="4211309919" sldId="6055"/>
            <ac:spMk id="22" creationId="{FA52E65F-8942-5F67-006B-C705CA983288}"/>
          </ac:spMkLst>
        </pc:spChg>
        <pc:spChg chg="mod">
          <ac:chgData name="松浦英宗" userId="9b03fd3a-662f-49ff-9af1-1b93cf7aab22" providerId="ADAL" clId="{56E9DFAE-DDAD-4FCA-8AED-56B2D15DB479}" dt="2026-02-07T02:37:51.287" v="19532" actId="2711"/>
          <ac:spMkLst>
            <pc:docMk/>
            <pc:sldMk cId="4211309919" sldId="6055"/>
            <ac:spMk id="23" creationId="{586AC0E6-B124-1513-BFEC-5A17E633BB99}"/>
          </ac:spMkLst>
        </pc:spChg>
        <pc:spChg chg="add mod ord">
          <ac:chgData name="松浦英宗" userId="9b03fd3a-662f-49ff-9af1-1b93cf7aab22" providerId="ADAL" clId="{56E9DFAE-DDAD-4FCA-8AED-56B2D15DB479}" dt="2026-02-07T01:44:17.582" v="17773" actId="164"/>
          <ac:spMkLst>
            <pc:docMk/>
            <pc:sldMk cId="4211309919" sldId="6055"/>
            <ac:spMk id="25" creationId="{01148A0B-4ACA-83FD-D749-DC3BA126A553}"/>
          </ac:spMkLst>
        </pc:spChg>
        <pc:spChg chg="add mod ord">
          <ac:chgData name="松浦英宗" userId="9b03fd3a-662f-49ff-9af1-1b93cf7aab22" providerId="ADAL" clId="{56E9DFAE-DDAD-4FCA-8AED-56B2D15DB479}" dt="2026-02-07T02:37:51.287" v="19532" actId="2711"/>
          <ac:spMkLst>
            <pc:docMk/>
            <pc:sldMk cId="4211309919" sldId="6055"/>
            <ac:spMk id="26" creationId="{770522E7-5700-A170-4A0C-9C57E7FB3ED7}"/>
          </ac:spMkLst>
        </pc:spChg>
        <pc:grpChg chg="mod">
          <ac:chgData name="松浦英宗" userId="9b03fd3a-662f-49ff-9af1-1b93cf7aab22" providerId="ADAL" clId="{56E9DFAE-DDAD-4FCA-8AED-56B2D15DB479}" dt="2026-02-07T01:26:34.552" v="17611" actId="14100"/>
          <ac:grpSpMkLst>
            <pc:docMk/>
            <pc:sldMk cId="4211309919" sldId="6055"/>
            <ac:grpSpMk id="4" creationId="{C8961E8C-D5E7-9E05-55FA-DD7E16909392}"/>
          </ac:grpSpMkLst>
        </pc:grpChg>
        <pc:grpChg chg="add mod">
          <ac:chgData name="松浦英宗" userId="9b03fd3a-662f-49ff-9af1-1b93cf7aab22" providerId="ADAL" clId="{56E9DFAE-DDAD-4FCA-8AED-56B2D15DB479}" dt="2026-02-07T01:44:20.856" v="17774" actId="14100"/>
          <ac:grpSpMkLst>
            <pc:docMk/>
            <pc:sldMk cId="4211309919" sldId="6055"/>
            <ac:grpSpMk id="27" creationId="{816BBD01-3AC8-5AFF-61C1-C6651B079EC2}"/>
          </ac:grpSpMkLst>
        </pc:grpChg>
        <pc:picChg chg="add mod modCrop">
          <ac:chgData name="松浦英宗" userId="9b03fd3a-662f-49ff-9af1-1b93cf7aab22" providerId="ADAL" clId="{56E9DFAE-DDAD-4FCA-8AED-56B2D15DB479}" dt="2026-02-07T01:43:23.336" v="17761" actId="1037"/>
          <ac:picMkLst>
            <pc:docMk/>
            <pc:sldMk cId="4211309919" sldId="6055"/>
            <ac:picMk id="24" creationId="{191307B7-D219-3EB5-A785-FFD988AFA585}"/>
          </ac:picMkLst>
        </pc:picChg>
      </pc:sldChg>
      <pc:sldChg chg="addSp modSp add del mod">
        <pc:chgData name="松浦英宗" userId="9b03fd3a-662f-49ff-9af1-1b93cf7aab22" providerId="ADAL" clId="{56E9DFAE-DDAD-4FCA-8AED-56B2D15DB479}" dt="2026-02-06T00:20:23.046" v="16096" actId="47"/>
        <pc:sldMkLst>
          <pc:docMk/>
          <pc:sldMk cId="4254227450" sldId="6055"/>
        </pc:sldMkLst>
      </pc:sldChg>
      <pc:sldChg chg="addSp modSp add del mod">
        <pc:chgData name="松浦英宗" userId="9b03fd3a-662f-49ff-9af1-1b93cf7aab22" providerId="ADAL" clId="{56E9DFAE-DDAD-4FCA-8AED-56B2D15DB479}" dt="2026-02-07T01:12:05.320" v="17175" actId="47"/>
        <pc:sldMkLst>
          <pc:docMk/>
          <pc:sldMk cId="144955399" sldId="6056"/>
        </pc:sldMkLst>
        <pc:spChg chg="add mod">
          <ac:chgData name="松浦英宗" userId="9b03fd3a-662f-49ff-9af1-1b93cf7aab22" providerId="ADAL" clId="{56E9DFAE-DDAD-4FCA-8AED-56B2D15DB479}" dt="2026-02-06T13:22:05.241" v="16857" actId="20577"/>
          <ac:spMkLst>
            <pc:docMk/>
            <pc:sldMk cId="144955399" sldId="6056"/>
            <ac:spMk id="2" creationId="{D0510B9B-4D0C-92BC-9EFD-2353025D66C5}"/>
          </ac:spMkLst>
        </pc:spChg>
        <pc:spChg chg="mod">
          <ac:chgData name="松浦英宗" userId="9b03fd3a-662f-49ff-9af1-1b93cf7aab22" providerId="ADAL" clId="{56E9DFAE-DDAD-4FCA-8AED-56B2D15DB479}" dt="2026-02-06T13:12:38.575" v="16573" actId="113"/>
          <ac:spMkLst>
            <pc:docMk/>
            <pc:sldMk cId="144955399" sldId="6056"/>
            <ac:spMk id="3" creationId="{8DF5C756-B94F-0D00-1E55-AF7C00A2C2C2}"/>
          </ac:spMkLst>
        </pc:spChg>
        <pc:spChg chg="add mod ord">
          <ac:chgData name="松浦英宗" userId="9b03fd3a-662f-49ff-9af1-1b93cf7aab22" providerId="ADAL" clId="{56E9DFAE-DDAD-4FCA-8AED-56B2D15DB479}" dt="2026-02-06T13:13:12.262" v="16582" actId="14100"/>
          <ac:spMkLst>
            <pc:docMk/>
            <pc:sldMk cId="144955399" sldId="6056"/>
            <ac:spMk id="4" creationId="{4D948832-9BE3-0B87-999D-5A0D64442C82}"/>
          </ac:spMkLst>
        </pc:spChg>
      </pc:sldChg>
      <pc:sldChg chg="addSp delSp modSp add del mod ord">
        <pc:chgData name="松浦英宗" userId="9b03fd3a-662f-49ff-9af1-1b93cf7aab22" providerId="ADAL" clId="{56E9DFAE-DDAD-4FCA-8AED-56B2D15DB479}" dt="2026-02-07T06:21:44.436" v="20113" actId="47"/>
        <pc:sldMkLst>
          <pc:docMk/>
          <pc:sldMk cId="2626243630" sldId="6056"/>
        </pc:sldMkLst>
        <pc:spChg chg="add del mod ord">
          <ac:chgData name="松浦英宗" userId="9b03fd3a-662f-49ff-9af1-1b93cf7aab22" providerId="ADAL" clId="{56E9DFAE-DDAD-4FCA-8AED-56B2D15DB479}" dt="2026-02-07T02:38:04.678" v="19533" actId="2711"/>
          <ac:spMkLst>
            <pc:docMk/>
            <pc:sldMk cId="2626243630" sldId="6056"/>
            <ac:spMk id="2" creationId="{5A36ED6F-0D28-8A43-1FC9-095D5FCBD473}"/>
          </ac:spMkLst>
        </pc:spChg>
        <pc:spChg chg="mod topLvl">
          <ac:chgData name="松浦英宗" userId="9b03fd3a-662f-49ff-9af1-1b93cf7aab22" providerId="ADAL" clId="{56E9DFAE-DDAD-4FCA-8AED-56B2D15DB479}" dt="2026-02-07T02:38:15.537" v="19535" actId="165"/>
          <ac:spMkLst>
            <pc:docMk/>
            <pc:sldMk cId="2626243630" sldId="6056"/>
            <ac:spMk id="4" creationId="{56503ED7-7C51-C990-FC3C-E72E461F6AE6}"/>
          </ac:spMkLst>
        </pc:spChg>
        <pc:spChg chg="mod topLvl">
          <ac:chgData name="松浦英宗" userId="9b03fd3a-662f-49ff-9af1-1b93cf7aab22" providerId="ADAL" clId="{56E9DFAE-DDAD-4FCA-8AED-56B2D15DB479}" dt="2026-02-07T02:38:15.537" v="19535" actId="165"/>
          <ac:spMkLst>
            <pc:docMk/>
            <pc:sldMk cId="2626243630" sldId="6056"/>
            <ac:spMk id="5" creationId="{3D95EAF1-1C5A-B6F0-23CF-5829C7305813}"/>
          </ac:spMkLst>
        </pc:spChg>
        <pc:spChg chg="add del mod">
          <ac:chgData name="松浦英宗" userId="9b03fd3a-662f-49ff-9af1-1b93cf7aab22" providerId="ADAL" clId="{56E9DFAE-DDAD-4FCA-8AED-56B2D15DB479}" dt="2026-02-07T02:38:04.678" v="19533" actId="2711"/>
          <ac:spMkLst>
            <pc:docMk/>
            <pc:sldMk cId="2626243630" sldId="6056"/>
            <ac:spMk id="6" creationId="{512E96DB-CF2D-CFC3-871E-BAA52C3FAB9A}"/>
          </ac:spMkLst>
        </pc:spChg>
        <pc:spChg chg="mod topLvl">
          <ac:chgData name="松浦英宗" userId="9b03fd3a-662f-49ff-9af1-1b93cf7aab22" providerId="ADAL" clId="{56E9DFAE-DDAD-4FCA-8AED-56B2D15DB479}" dt="2026-02-07T02:38:15.537" v="19535" actId="165"/>
          <ac:spMkLst>
            <pc:docMk/>
            <pc:sldMk cId="2626243630" sldId="6056"/>
            <ac:spMk id="9" creationId="{486DA5EB-E6A5-974D-98F3-3FA79B1A404A}"/>
          </ac:spMkLst>
        </pc:spChg>
        <pc:spChg chg="mod topLvl">
          <ac:chgData name="松浦英宗" userId="9b03fd3a-662f-49ff-9af1-1b93cf7aab22" providerId="ADAL" clId="{56E9DFAE-DDAD-4FCA-8AED-56B2D15DB479}" dt="2026-02-07T02:38:15.537" v="19535" actId="165"/>
          <ac:spMkLst>
            <pc:docMk/>
            <pc:sldMk cId="2626243630" sldId="6056"/>
            <ac:spMk id="10" creationId="{F01E2031-C4DB-60CA-C51C-C851D7A1866C}"/>
          </ac:spMkLst>
        </pc:spChg>
        <pc:spChg chg="mod topLvl">
          <ac:chgData name="松浦英宗" userId="9b03fd3a-662f-49ff-9af1-1b93cf7aab22" providerId="ADAL" clId="{56E9DFAE-DDAD-4FCA-8AED-56B2D15DB479}" dt="2026-02-07T02:38:15.537" v="19535" actId="165"/>
          <ac:spMkLst>
            <pc:docMk/>
            <pc:sldMk cId="2626243630" sldId="6056"/>
            <ac:spMk id="13" creationId="{5CEB86B9-29CF-9C5F-4D86-7B91B5E7E0B2}"/>
          </ac:spMkLst>
        </pc:spChg>
        <pc:spChg chg="del mod topLvl">
          <ac:chgData name="松浦英宗" userId="9b03fd3a-662f-49ff-9af1-1b93cf7aab22" providerId="ADAL" clId="{56E9DFAE-DDAD-4FCA-8AED-56B2D15DB479}" dt="2026-02-07T02:38:35.302" v="19542" actId="478"/>
          <ac:spMkLst>
            <pc:docMk/>
            <pc:sldMk cId="2626243630" sldId="6056"/>
            <ac:spMk id="14" creationId="{671A2D98-C3AB-4BDB-A6E6-0F19A0B4A0F4}"/>
          </ac:spMkLst>
        </pc:spChg>
        <pc:spChg chg="mod topLvl">
          <ac:chgData name="松浦英宗" userId="9b03fd3a-662f-49ff-9af1-1b93cf7aab22" providerId="ADAL" clId="{56E9DFAE-DDAD-4FCA-8AED-56B2D15DB479}" dt="2026-02-07T02:38:15.537" v="19535" actId="165"/>
          <ac:spMkLst>
            <pc:docMk/>
            <pc:sldMk cId="2626243630" sldId="6056"/>
            <ac:spMk id="17" creationId="{DA59C3D6-E1F0-DC75-4055-DB55E8AB188A}"/>
          </ac:spMkLst>
        </pc:spChg>
        <pc:spChg chg="mod topLvl">
          <ac:chgData name="松浦英宗" userId="9b03fd3a-662f-49ff-9af1-1b93cf7aab22" providerId="ADAL" clId="{56E9DFAE-DDAD-4FCA-8AED-56B2D15DB479}" dt="2026-02-07T02:38:15.537" v="19535" actId="165"/>
          <ac:spMkLst>
            <pc:docMk/>
            <pc:sldMk cId="2626243630" sldId="6056"/>
            <ac:spMk id="18" creationId="{39355661-7FF9-1A59-2D4D-ACE4E1E59324}"/>
          </ac:spMkLst>
        </pc:spChg>
        <pc:spChg chg="mod topLvl">
          <ac:chgData name="松浦英宗" userId="9b03fd3a-662f-49ff-9af1-1b93cf7aab22" providerId="ADAL" clId="{56E9DFAE-DDAD-4FCA-8AED-56B2D15DB479}" dt="2026-02-07T02:38:15.537" v="19535" actId="165"/>
          <ac:spMkLst>
            <pc:docMk/>
            <pc:sldMk cId="2626243630" sldId="6056"/>
            <ac:spMk id="21" creationId="{C18E0A60-5037-FA12-396A-DFAB856362A0}"/>
          </ac:spMkLst>
        </pc:spChg>
        <pc:spChg chg="mod topLvl">
          <ac:chgData name="松浦英宗" userId="9b03fd3a-662f-49ff-9af1-1b93cf7aab22" providerId="ADAL" clId="{56E9DFAE-DDAD-4FCA-8AED-56B2D15DB479}" dt="2026-02-07T03:04:42.416" v="20111" actId="20577"/>
          <ac:spMkLst>
            <pc:docMk/>
            <pc:sldMk cId="2626243630" sldId="6056"/>
            <ac:spMk id="22" creationId="{3AE74E2E-3FA4-DDEA-067D-3DAAF35D5CBD}"/>
          </ac:spMkLst>
        </pc:spChg>
        <pc:spChg chg="del mod">
          <ac:chgData name="松浦英宗" userId="9b03fd3a-662f-49ff-9af1-1b93cf7aab22" providerId="ADAL" clId="{56E9DFAE-DDAD-4FCA-8AED-56B2D15DB479}" dt="2026-02-07T01:48:11.376" v="17848" actId="478"/>
          <ac:spMkLst>
            <pc:docMk/>
            <pc:sldMk cId="2626243630" sldId="6056"/>
            <ac:spMk id="25" creationId="{A078DE05-5109-D2C1-53B1-F3EB03C1388D}"/>
          </ac:spMkLst>
        </pc:spChg>
        <pc:spChg chg="del">
          <ac:chgData name="松浦英宗" userId="9b03fd3a-662f-49ff-9af1-1b93cf7aab22" providerId="ADAL" clId="{56E9DFAE-DDAD-4FCA-8AED-56B2D15DB479}" dt="2026-02-07T01:48:11.376" v="17848" actId="478"/>
          <ac:spMkLst>
            <pc:docMk/>
            <pc:sldMk cId="2626243630" sldId="6056"/>
            <ac:spMk id="26" creationId="{B73AD999-F1F4-A53F-83CB-374F70E4FCD3}"/>
          </ac:spMkLst>
        </pc:spChg>
        <pc:spChg chg="add del mod">
          <ac:chgData name="松浦英宗" userId="9b03fd3a-662f-49ff-9af1-1b93cf7aab22" providerId="ADAL" clId="{56E9DFAE-DDAD-4FCA-8AED-56B2D15DB479}" dt="2026-02-07T01:49:09.928" v="17880" actId="478"/>
          <ac:spMkLst>
            <pc:docMk/>
            <pc:sldMk cId="2626243630" sldId="6056"/>
            <ac:spMk id="28" creationId="{A8FD51EE-7C9C-E043-AD85-E375311BCD70}"/>
          </ac:spMkLst>
        </pc:spChg>
        <pc:spChg chg="add mod">
          <ac:chgData name="松浦英宗" userId="9b03fd3a-662f-49ff-9af1-1b93cf7aab22" providerId="ADAL" clId="{56E9DFAE-DDAD-4FCA-8AED-56B2D15DB479}" dt="2026-02-07T02:38:04.678" v="19533" actId="2711"/>
          <ac:spMkLst>
            <pc:docMk/>
            <pc:sldMk cId="2626243630" sldId="6056"/>
            <ac:spMk id="29" creationId="{0D148E51-915B-7707-BEDE-B34BE2CF1CF9}"/>
          </ac:spMkLst>
        </pc:spChg>
        <pc:spChg chg="add mod">
          <ac:chgData name="松浦英宗" userId="9b03fd3a-662f-49ff-9af1-1b93cf7aab22" providerId="ADAL" clId="{56E9DFAE-DDAD-4FCA-8AED-56B2D15DB479}" dt="2026-02-07T02:38:21.174" v="19538" actId="571"/>
          <ac:spMkLst>
            <pc:docMk/>
            <pc:sldMk cId="2626243630" sldId="6056"/>
            <ac:spMk id="33" creationId="{E4B0DB02-C59F-1D2E-9881-2706F71F5675}"/>
          </ac:spMkLst>
        </pc:spChg>
        <pc:spChg chg="add mod">
          <ac:chgData name="松浦英宗" userId="9b03fd3a-662f-49ff-9af1-1b93cf7aab22" providerId="ADAL" clId="{56E9DFAE-DDAD-4FCA-8AED-56B2D15DB479}" dt="2026-02-07T02:38:21.174" v="19538" actId="571"/>
          <ac:spMkLst>
            <pc:docMk/>
            <pc:sldMk cId="2626243630" sldId="6056"/>
            <ac:spMk id="34" creationId="{6B81257B-6BF4-CF8B-8B62-9E30D810B548}"/>
          </ac:spMkLst>
        </pc:spChg>
        <pc:spChg chg="add mod">
          <ac:chgData name="松浦英宗" userId="9b03fd3a-662f-49ff-9af1-1b93cf7aab22" providerId="ADAL" clId="{56E9DFAE-DDAD-4FCA-8AED-56B2D15DB479}" dt="2026-02-07T02:38:31.775" v="19541"/>
          <ac:spMkLst>
            <pc:docMk/>
            <pc:sldMk cId="2626243630" sldId="6056"/>
            <ac:spMk id="35" creationId="{709424D9-7A9E-CFC7-E696-028529888CAE}"/>
          </ac:spMkLst>
        </pc:spChg>
        <pc:grpChg chg="mod">
          <ac:chgData name="松浦英宗" userId="9b03fd3a-662f-49ff-9af1-1b93cf7aab22" providerId="ADAL" clId="{56E9DFAE-DDAD-4FCA-8AED-56B2D15DB479}" dt="2026-02-07T01:45:37.281" v="17796" actId="164"/>
          <ac:grpSpMkLst>
            <pc:docMk/>
            <pc:sldMk cId="2626243630" sldId="6056"/>
            <ac:grpSpMk id="3" creationId="{9CA61C1A-E65F-9CFC-B458-DB8D13AB4E12}"/>
          </ac:grpSpMkLst>
        </pc:grpChg>
        <pc:grpChg chg="mod">
          <ac:chgData name="松浦英宗" userId="9b03fd3a-662f-49ff-9af1-1b93cf7aab22" providerId="ADAL" clId="{56E9DFAE-DDAD-4FCA-8AED-56B2D15DB479}" dt="2026-02-07T01:45:37.281" v="17796" actId="164"/>
          <ac:grpSpMkLst>
            <pc:docMk/>
            <pc:sldMk cId="2626243630" sldId="6056"/>
            <ac:grpSpMk id="8" creationId="{12A5F116-99DF-0B9A-7972-257E46FAA8BA}"/>
          </ac:grpSpMkLst>
        </pc:grpChg>
        <pc:grpChg chg="mod">
          <ac:chgData name="松浦英宗" userId="9b03fd3a-662f-49ff-9af1-1b93cf7aab22" providerId="ADAL" clId="{56E9DFAE-DDAD-4FCA-8AED-56B2D15DB479}" dt="2026-02-07T01:45:37.281" v="17796" actId="164"/>
          <ac:grpSpMkLst>
            <pc:docMk/>
            <pc:sldMk cId="2626243630" sldId="6056"/>
            <ac:grpSpMk id="12" creationId="{92AC0C03-A9C6-8C84-A801-CA7A330F7DCE}"/>
          </ac:grpSpMkLst>
        </pc:grpChg>
        <pc:grpChg chg="mod">
          <ac:chgData name="松浦英宗" userId="9b03fd3a-662f-49ff-9af1-1b93cf7aab22" providerId="ADAL" clId="{56E9DFAE-DDAD-4FCA-8AED-56B2D15DB479}" dt="2026-02-07T01:45:37.281" v="17796" actId="164"/>
          <ac:grpSpMkLst>
            <pc:docMk/>
            <pc:sldMk cId="2626243630" sldId="6056"/>
            <ac:grpSpMk id="16" creationId="{6FBEF749-0BB7-A973-B6DB-86FB738788F2}"/>
          </ac:grpSpMkLst>
        </pc:grpChg>
        <pc:grpChg chg="mod">
          <ac:chgData name="松浦英宗" userId="9b03fd3a-662f-49ff-9af1-1b93cf7aab22" providerId="ADAL" clId="{56E9DFAE-DDAD-4FCA-8AED-56B2D15DB479}" dt="2026-02-07T01:45:37.281" v="17796" actId="164"/>
          <ac:grpSpMkLst>
            <pc:docMk/>
            <pc:sldMk cId="2626243630" sldId="6056"/>
            <ac:grpSpMk id="20" creationId="{6740771C-A0B1-28A5-7B07-D6D2CF49862E}"/>
          </ac:grpSpMkLst>
        </pc:grpChg>
        <pc:grpChg chg="del mod">
          <ac:chgData name="松浦英宗" userId="9b03fd3a-662f-49ff-9af1-1b93cf7aab22" providerId="ADAL" clId="{56E9DFAE-DDAD-4FCA-8AED-56B2D15DB479}" dt="2026-02-07T01:48:11.376" v="17848" actId="478"/>
          <ac:grpSpMkLst>
            <pc:docMk/>
            <pc:sldMk cId="2626243630" sldId="6056"/>
            <ac:grpSpMk id="24" creationId="{F9440FF4-D000-17E6-E8DB-992C3926F3B7}"/>
          </ac:grpSpMkLst>
        </pc:grpChg>
        <pc:grpChg chg="add mod">
          <ac:chgData name="松浦英宗" userId="9b03fd3a-662f-49ff-9af1-1b93cf7aab22" providerId="ADAL" clId="{56E9DFAE-DDAD-4FCA-8AED-56B2D15DB479}" dt="2026-02-07T01:53:06.785" v="18029" actId="1037"/>
          <ac:grpSpMkLst>
            <pc:docMk/>
            <pc:sldMk cId="2626243630" sldId="6056"/>
            <ac:grpSpMk id="27" creationId="{194BDE4A-9F2F-DF67-7D2F-BE4834DCFD1D}"/>
          </ac:grpSpMkLst>
        </pc:grpChg>
        <pc:grpChg chg="add mod">
          <ac:chgData name="松浦英宗" userId="9b03fd3a-662f-49ff-9af1-1b93cf7aab22" providerId="ADAL" clId="{56E9DFAE-DDAD-4FCA-8AED-56B2D15DB479}" dt="2026-02-07T01:55:46.822" v="18056" actId="164"/>
          <ac:grpSpMkLst>
            <pc:docMk/>
            <pc:sldMk cId="2626243630" sldId="6056"/>
            <ac:grpSpMk id="32" creationId="{2D34FBCD-D454-5910-9AB8-6E6BDCFCBA0E}"/>
          </ac:grpSpMkLst>
        </pc:grpChg>
        <pc:picChg chg="add mod">
          <ac:chgData name="松浦英宗" userId="9b03fd3a-662f-49ff-9af1-1b93cf7aab22" providerId="ADAL" clId="{56E9DFAE-DDAD-4FCA-8AED-56B2D15DB479}" dt="2026-02-07T01:55:46.822" v="18056" actId="164"/>
          <ac:picMkLst>
            <pc:docMk/>
            <pc:sldMk cId="2626243630" sldId="6056"/>
            <ac:picMk id="31" creationId="{D7588C7C-5F7E-3247-D3E5-3E29C78FBDFC}"/>
          </ac:picMkLst>
        </pc:picChg>
        <pc:cxnChg chg="mod">
          <ac:chgData name="松浦英宗" userId="9b03fd3a-662f-49ff-9af1-1b93cf7aab22" providerId="ADAL" clId="{56E9DFAE-DDAD-4FCA-8AED-56B2D15DB479}" dt="2026-02-07T01:45:51.164" v="17800" actId="208"/>
          <ac:cxnSpMkLst>
            <pc:docMk/>
            <pc:sldMk cId="2626243630" sldId="6056"/>
            <ac:cxnSpMk id="7" creationId="{D0AA9C9D-1A00-E1D5-0063-AC9792A878CE}"/>
          </ac:cxnSpMkLst>
        </pc:cxnChg>
        <pc:cxnChg chg="mod">
          <ac:chgData name="松浦英宗" userId="9b03fd3a-662f-49ff-9af1-1b93cf7aab22" providerId="ADAL" clId="{56E9DFAE-DDAD-4FCA-8AED-56B2D15DB479}" dt="2026-02-07T01:45:51.164" v="17800" actId="208"/>
          <ac:cxnSpMkLst>
            <pc:docMk/>
            <pc:sldMk cId="2626243630" sldId="6056"/>
            <ac:cxnSpMk id="11" creationId="{F2482F53-759C-8F90-2573-EC148CE8F14A}"/>
          </ac:cxnSpMkLst>
        </pc:cxnChg>
        <pc:cxnChg chg="mod">
          <ac:chgData name="松浦英宗" userId="9b03fd3a-662f-49ff-9af1-1b93cf7aab22" providerId="ADAL" clId="{56E9DFAE-DDAD-4FCA-8AED-56B2D15DB479}" dt="2026-02-07T01:45:51.164" v="17800" actId="208"/>
          <ac:cxnSpMkLst>
            <pc:docMk/>
            <pc:sldMk cId="2626243630" sldId="6056"/>
            <ac:cxnSpMk id="15" creationId="{D69CD128-234D-AEFC-9429-3AB2DFC95547}"/>
          </ac:cxnSpMkLst>
        </pc:cxnChg>
        <pc:cxnChg chg="mod">
          <ac:chgData name="松浦英宗" userId="9b03fd3a-662f-49ff-9af1-1b93cf7aab22" providerId="ADAL" clId="{56E9DFAE-DDAD-4FCA-8AED-56B2D15DB479}" dt="2026-02-07T01:45:51.164" v="17800" actId="208"/>
          <ac:cxnSpMkLst>
            <pc:docMk/>
            <pc:sldMk cId="2626243630" sldId="6056"/>
            <ac:cxnSpMk id="19" creationId="{D06D608F-9867-9163-1CB9-1AA65BAF74E4}"/>
          </ac:cxnSpMkLst>
        </pc:cxnChg>
        <pc:cxnChg chg="del mod">
          <ac:chgData name="松浦英宗" userId="9b03fd3a-662f-49ff-9af1-1b93cf7aab22" providerId="ADAL" clId="{56E9DFAE-DDAD-4FCA-8AED-56B2D15DB479}" dt="2026-02-07T01:48:11.376" v="17848" actId="478"/>
          <ac:cxnSpMkLst>
            <pc:docMk/>
            <pc:sldMk cId="2626243630" sldId="6056"/>
            <ac:cxnSpMk id="23" creationId="{A64DBB2A-96FF-B2D5-DADB-1144F48EB834}"/>
          </ac:cxnSpMkLst>
        </pc:cxnChg>
      </pc:sldChg>
      <pc:sldChg chg="addSp modSp add del mod">
        <pc:chgData name="松浦英宗" userId="9b03fd3a-662f-49ff-9af1-1b93cf7aab22" providerId="ADAL" clId="{56E9DFAE-DDAD-4FCA-8AED-56B2D15DB479}" dt="2026-02-06T00:20:23.046" v="16096" actId="47"/>
        <pc:sldMkLst>
          <pc:docMk/>
          <pc:sldMk cId="3900980468" sldId="6056"/>
        </pc:sldMkLst>
      </pc:sldChg>
      <pc:sldChg chg="addSp modSp add del mod">
        <pc:chgData name="松浦英宗" userId="9b03fd3a-662f-49ff-9af1-1b93cf7aab22" providerId="ADAL" clId="{56E9DFAE-DDAD-4FCA-8AED-56B2D15DB479}" dt="2026-02-07T01:12:05.320" v="17175" actId="47"/>
        <pc:sldMkLst>
          <pc:docMk/>
          <pc:sldMk cId="593157037" sldId="6057"/>
        </pc:sldMkLst>
        <pc:spChg chg="add mod ord">
          <ac:chgData name="松浦英宗" userId="9b03fd3a-662f-49ff-9af1-1b93cf7aab22" providerId="ADAL" clId="{56E9DFAE-DDAD-4FCA-8AED-56B2D15DB479}" dt="2026-02-06T13:15:37.380" v="16587" actId="207"/>
          <ac:spMkLst>
            <pc:docMk/>
            <pc:sldMk cId="593157037" sldId="6057"/>
            <ac:spMk id="2" creationId="{D03FBDA6-E534-13F8-9251-8D115F06EA1D}"/>
          </ac:spMkLst>
        </pc:spChg>
        <pc:spChg chg="mod">
          <ac:chgData name="松浦英宗" userId="9b03fd3a-662f-49ff-9af1-1b93cf7aab22" providerId="ADAL" clId="{56E9DFAE-DDAD-4FCA-8AED-56B2D15DB479}" dt="2026-02-06T13:22:08.454" v="16859" actId="20577"/>
          <ac:spMkLst>
            <pc:docMk/>
            <pc:sldMk cId="593157037" sldId="6057"/>
            <ac:spMk id="3" creationId="{E80BBA0C-E836-D5A3-D2B6-0273B83C09BD}"/>
          </ac:spMkLst>
        </pc:spChg>
        <pc:spChg chg="add mod">
          <ac:chgData name="松浦英宗" userId="9b03fd3a-662f-49ff-9af1-1b93cf7aab22" providerId="ADAL" clId="{56E9DFAE-DDAD-4FCA-8AED-56B2D15DB479}" dt="2026-02-06T13:16:42.303" v="16699" actId="14100"/>
          <ac:spMkLst>
            <pc:docMk/>
            <pc:sldMk cId="593157037" sldId="6057"/>
            <ac:spMk id="4" creationId="{504298FA-C2E9-24DD-9789-7B00FE95A802}"/>
          </ac:spMkLst>
        </pc:spChg>
      </pc:sldChg>
      <pc:sldChg chg="addSp modSp add del mod">
        <pc:chgData name="松浦英宗" userId="9b03fd3a-662f-49ff-9af1-1b93cf7aab22" providerId="ADAL" clId="{56E9DFAE-DDAD-4FCA-8AED-56B2D15DB479}" dt="2026-02-06T00:20:23.046" v="16096" actId="47"/>
        <pc:sldMkLst>
          <pc:docMk/>
          <pc:sldMk cId="1883262893" sldId="6057"/>
        </pc:sldMkLst>
      </pc:sldChg>
      <pc:sldChg chg="addSp delSp modSp add del mod ord">
        <pc:chgData name="松浦英宗" userId="9b03fd3a-662f-49ff-9af1-1b93cf7aab22" providerId="ADAL" clId="{56E9DFAE-DDAD-4FCA-8AED-56B2D15DB479}" dt="2026-02-07T12:18:17.269" v="23314" actId="47"/>
        <pc:sldMkLst>
          <pc:docMk/>
          <pc:sldMk cId="2861357872" sldId="6057"/>
        </pc:sldMkLst>
        <pc:spChg chg="add mod topLvl">
          <ac:chgData name="松浦英宗" userId="9b03fd3a-662f-49ff-9af1-1b93cf7aab22" providerId="ADAL" clId="{56E9DFAE-DDAD-4FCA-8AED-56B2D15DB479}" dt="2026-02-07T10:54:04.888" v="20364" actId="207"/>
          <ac:spMkLst>
            <pc:docMk/>
            <pc:sldMk cId="2861357872" sldId="6057"/>
            <ac:spMk id="2" creationId="{B2BC2440-CAED-002C-573B-17272FAB475C}"/>
          </ac:spMkLst>
        </pc:spChg>
        <pc:spChg chg="add mod topLvl">
          <ac:chgData name="松浦英宗" userId="9b03fd3a-662f-49ff-9af1-1b93cf7aab22" providerId="ADAL" clId="{56E9DFAE-DDAD-4FCA-8AED-56B2D15DB479}" dt="2026-02-07T10:54:15.183" v="20366" actId="207"/>
          <ac:spMkLst>
            <pc:docMk/>
            <pc:sldMk cId="2861357872" sldId="6057"/>
            <ac:spMk id="3" creationId="{8B7FB54A-BAB9-74DC-61A8-8B3314694981}"/>
          </ac:spMkLst>
        </pc:spChg>
        <pc:spChg chg="add del mod">
          <ac:chgData name="松浦英宗" userId="9b03fd3a-662f-49ff-9af1-1b93cf7aab22" providerId="ADAL" clId="{56E9DFAE-DDAD-4FCA-8AED-56B2D15DB479}" dt="2026-02-07T10:46:25.849" v="20187"/>
          <ac:spMkLst>
            <pc:docMk/>
            <pc:sldMk cId="2861357872" sldId="6057"/>
            <ac:spMk id="4" creationId="{F001A3C2-23B8-03FC-2C6D-6E4CC4200275}"/>
          </ac:spMkLst>
        </pc:spChg>
        <pc:spChg chg="add del mod">
          <ac:chgData name="松浦英宗" userId="9b03fd3a-662f-49ff-9af1-1b93cf7aab22" providerId="ADAL" clId="{56E9DFAE-DDAD-4FCA-8AED-56B2D15DB479}" dt="2026-02-07T10:46:25.849" v="20187"/>
          <ac:spMkLst>
            <pc:docMk/>
            <pc:sldMk cId="2861357872" sldId="6057"/>
            <ac:spMk id="5" creationId="{9459BC52-0427-9884-71A3-AB5198CF207A}"/>
          </ac:spMkLst>
        </pc:spChg>
        <pc:spChg chg="mod topLvl">
          <ac:chgData name="松浦英宗" userId="9b03fd3a-662f-49ff-9af1-1b93cf7aab22" providerId="ADAL" clId="{56E9DFAE-DDAD-4FCA-8AED-56B2D15DB479}" dt="2026-02-07T10:48:41.104" v="20264" actId="207"/>
          <ac:spMkLst>
            <pc:docMk/>
            <pc:sldMk cId="2861357872" sldId="6057"/>
            <ac:spMk id="6" creationId="{6AA6E0A7-AD58-C54D-CDAA-263E774E5CF2}"/>
          </ac:spMkLst>
        </pc:spChg>
        <pc:spChg chg="del mod">
          <ac:chgData name="松浦英宗" userId="9b03fd3a-662f-49ff-9af1-1b93cf7aab22" providerId="ADAL" clId="{56E9DFAE-DDAD-4FCA-8AED-56B2D15DB479}" dt="2026-02-07T01:49:59.341" v="17883" actId="478"/>
          <ac:spMkLst>
            <pc:docMk/>
            <pc:sldMk cId="2861357872" sldId="6057"/>
            <ac:spMk id="6" creationId="{EFA09957-DB28-D8F3-3140-1119CE108B99}"/>
          </ac:spMkLst>
        </pc:spChg>
        <pc:spChg chg="add mod">
          <ac:chgData name="松浦英宗" userId="9b03fd3a-662f-49ff-9af1-1b93cf7aab22" providerId="ADAL" clId="{56E9DFAE-DDAD-4FCA-8AED-56B2D15DB479}" dt="2026-02-07T10:54:10.196" v="20365" actId="207"/>
          <ac:spMkLst>
            <pc:docMk/>
            <pc:sldMk cId="2861357872" sldId="6057"/>
            <ac:spMk id="8" creationId="{55461D72-B6D8-48D4-57E5-15C4F6E8953E}"/>
          </ac:spMkLst>
        </pc:spChg>
        <pc:spChg chg="add mod topLvl">
          <ac:chgData name="松浦英宗" userId="9b03fd3a-662f-49ff-9af1-1b93cf7aab22" providerId="ADAL" clId="{56E9DFAE-DDAD-4FCA-8AED-56B2D15DB479}" dt="2026-02-07T11:04:46.605" v="20927" actId="1036"/>
          <ac:spMkLst>
            <pc:docMk/>
            <pc:sldMk cId="2861357872" sldId="6057"/>
            <ac:spMk id="9" creationId="{C9D7C234-52D2-7E6E-240E-4B17752C7164}"/>
          </ac:spMkLst>
        </pc:spChg>
        <pc:spChg chg="add mod topLvl">
          <ac:chgData name="松浦英宗" userId="9b03fd3a-662f-49ff-9af1-1b93cf7aab22" providerId="ADAL" clId="{56E9DFAE-DDAD-4FCA-8AED-56B2D15DB479}" dt="2026-02-07T11:05:00.097" v="20938" actId="1035"/>
          <ac:spMkLst>
            <pc:docMk/>
            <pc:sldMk cId="2861357872" sldId="6057"/>
            <ac:spMk id="10" creationId="{73EC45EF-E3D9-E8BC-D51F-8D7DDD53E5E4}"/>
          </ac:spMkLst>
        </pc:spChg>
        <pc:spChg chg="mod topLvl">
          <ac:chgData name="松浦英宗" userId="9b03fd3a-662f-49ff-9af1-1b93cf7aab22" providerId="ADAL" clId="{56E9DFAE-DDAD-4FCA-8AED-56B2D15DB479}" dt="2026-02-07T11:04:46.605" v="20927" actId="1036"/>
          <ac:spMkLst>
            <pc:docMk/>
            <pc:sldMk cId="2861357872" sldId="6057"/>
            <ac:spMk id="13" creationId="{3B93D20D-70E2-EFC8-166B-F1D1B108FFD5}"/>
          </ac:spMkLst>
        </pc:spChg>
        <pc:spChg chg="mod topLvl">
          <ac:chgData name="松浦英宗" userId="9b03fd3a-662f-49ff-9af1-1b93cf7aab22" providerId="ADAL" clId="{56E9DFAE-DDAD-4FCA-8AED-56B2D15DB479}" dt="2026-02-07T11:05:00.097" v="20938" actId="1035"/>
          <ac:spMkLst>
            <pc:docMk/>
            <pc:sldMk cId="2861357872" sldId="6057"/>
            <ac:spMk id="14" creationId="{5C3A02E6-8422-A1B3-FBEB-90260CC6E53B}"/>
          </ac:spMkLst>
        </pc:spChg>
        <pc:spChg chg="add mod">
          <ac:chgData name="松浦英宗" userId="9b03fd3a-662f-49ff-9af1-1b93cf7aab22" providerId="ADAL" clId="{56E9DFAE-DDAD-4FCA-8AED-56B2D15DB479}" dt="2026-02-07T11:05:02.809" v="20942" actId="1036"/>
          <ac:spMkLst>
            <pc:docMk/>
            <pc:sldMk cId="2861357872" sldId="6057"/>
            <ac:spMk id="15" creationId="{79D5FE93-ADAC-E43C-9536-684AD53CD7A4}"/>
          </ac:spMkLst>
        </pc:spChg>
        <pc:spChg chg="mod">
          <ac:chgData name="松浦英宗" userId="9b03fd3a-662f-49ff-9af1-1b93cf7aab22" providerId="ADAL" clId="{56E9DFAE-DDAD-4FCA-8AED-56B2D15DB479}" dt="2026-02-07T01:50:34.194" v="17903" actId="404"/>
          <ac:spMkLst>
            <pc:docMk/>
            <pc:sldMk cId="2861357872" sldId="6057"/>
            <ac:spMk id="16" creationId="{110AD690-F47A-8EF2-FBA1-7CBF7AB74DDF}"/>
          </ac:spMkLst>
        </pc:spChg>
        <pc:spChg chg="add del mod">
          <ac:chgData name="松浦英宗" userId="9b03fd3a-662f-49ff-9af1-1b93cf7aab22" providerId="ADAL" clId="{56E9DFAE-DDAD-4FCA-8AED-56B2D15DB479}" dt="2026-02-07T10:59:43.081" v="20489" actId="478"/>
          <ac:spMkLst>
            <pc:docMk/>
            <pc:sldMk cId="2861357872" sldId="6057"/>
            <ac:spMk id="16" creationId="{54D047F8-2A5F-4150-50F9-B48C03F148BD}"/>
          </ac:spMkLst>
        </pc:spChg>
        <pc:spChg chg="add mod">
          <ac:chgData name="松浦英宗" userId="9b03fd3a-662f-49ff-9af1-1b93cf7aab22" providerId="ADAL" clId="{56E9DFAE-DDAD-4FCA-8AED-56B2D15DB479}" dt="2026-02-07T11:00:57.381" v="20508" actId="571"/>
          <ac:spMkLst>
            <pc:docMk/>
            <pc:sldMk cId="2861357872" sldId="6057"/>
            <ac:spMk id="17" creationId="{A868A20A-F856-44E5-08B7-F519EC4C2E3F}"/>
          </ac:spMkLst>
        </pc:spChg>
        <pc:spChg chg="mod">
          <ac:chgData name="松浦英宗" userId="9b03fd3a-662f-49ff-9af1-1b93cf7aab22" providerId="ADAL" clId="{56E9DFAE-DDAD-4FCA-8AED-56B2D15DB479}" dt="2026-02-07T01:52:03.048" v="17943"/>
          <ac:spMkLst>
            <pc:docMk/>
            <pc:sldMk cId="2861357872" sldId="6057"/>
            <ac:spMk id="17" creationId="{D3BACC01-E912-0ADD-B25C-631495DF3635}"/>
          </ac:spMkLst>
        </pc:spChg>
        <pc:spChg chg="add mod">
          <ac:chgData name="松浦英宗" userId="9b03fd3a-662f-49ff-9af1-1b93cf7aab22" providerId="ADAL" clId="{56E9DFAE-DDAD-4FCA-8AED-56B2D15DB479}" dt="2026-02-07T11:00:57.381" v="20508" actId="571"/>
          <ac:spMkLst>
            <pc:docMk/>
            <pc:sldMk cId="2861357872" sldId="6057"/>
            <ac:spMk id="18" creationId="{5C603D4F-B328-1E59-AD37-EEB1FA247FAD}"/>
          </ac:spMkLst>
        </pc:spChg>
        <pc:spChg chg="mod">
          <ac:chgData name="松浦英宗" userId="9b03fd3a-662f-49ff-9af1-1b93cf7aab22" providerId="ADAL" clId="{56E9DFAE-DDAD-4FCA-8AED-56B2D15DB479}" dt="2026-02-07T01:52:00.122" v="17941" actId="20577"/>
          <ac:spMkLst>
            <pc:docMk/>
            <pc:sldMk cId="2861357872" sldId="6057"/>
            <ac:spMk id="18" creationId="{CAB8828F-77E0-C157-4356-51F5CA185BC7}"/>
          </ac:spMkLst>
        </pc:spChg>
        <pc:spChg chg="add mod">
          <ac:chgData name="松浦英宗" userId="9b03fd3a-662f-49ff-9af1-1b93cf7aab22" providerId="ADAL" clId="{56E9DFAE-DDAD-4FCA-8AED-56B2D15DB479}" dt="2026-02-07T11:01:12.819" v="20510" actId="571"/>
          <ac:spMkLst>
            <pc:docMk/>
            <pc:sldMk cId="2861357872" sldId="6057"/>
            <ac:spMk id="19" creationId="{50598C3C-0342-EB65-7633-EB2C05D26FD2}"/>
          </ac:spMkLst>
        </pc:spChg>
        <pc:spChg chg="mod">
          <ac:chgData name="松浦英宗" userId="9b03fd3a-662f-49ff-9af1-1b93cf7aab22" providerId="ADAL" clId="{56E9DFAE-DDAD-4FCA-8AED-56B2D15DB479}" dt="2026-02-07T01:52:05.395" v="17944" actId="20577"/>
          <ac:spMkLst>
            <pc:docMk/>
            <pc:sldMk cId="2861357872" sldId="6057"/>
            <ac:spMk id="19" creationId="{FF78ADE3-E04A-F97A-579B-EA6CBFE0EDC3}"/>
          </ac:spMkLst>
        </pc:spChg>
        <pc:spChg chg="add mod">
          <ac:chgData name="松浦英宗" userId="9b03fd3a-662f-49ff-9af1-1b93cf7aab22" providerId="ADAL" clId="{56E9DFAE-DDAD-4FCA-8AED-56B2D15DB479}" dt="2026-02-07T11:05:02.809" v="20942" actId="1036"/>
          <ac:spMkLst>
            <pc:docMk/>
            <pc:sldMk cId="2861357872" sldId="6057"/>
            <ac:spMk id="20" creationId="{B7F5C24A-353A-6322-C709-E3CC0E8D2F2C}"/>
          </ac:spMkLst>
        </pc:spChg>
        <pc:spChg chg="mod">
          <ac:chgData name="松浦英宗" userId="9b03fd3a-662f-49ff-9af1-1b93cf7aab22" providerId="ADAL" clId="{56E9DFAE-DDAD-4FCA-8AED-56B2D15DB479}" dt="2026-02-07T01:51:49.576" v="17922" actId="20577"/>
          <ac:spMkLst>
            <pc:docMk/>
            <pc:sldMk cId="2861357872" sldId="6057"/>
            <ac:spMk id="20" creationId="{E05CA1D2-6142-FF23-C4C7-DE0B6BDD82A4}"/>
          </ac:spMkLst>
        </pc:spChg>
        <pc:spChg chg="mod">
          <ac:chgData name="松浦英宗" userId="9b03fd3a-662f-49ff-9af1-1b93cf7aab22" providerId="ADAL" clId="{56E9DFAE-DDAD-4FCA-8AED-56B2D15DB479}" dt="2026-02-07T01:51:52.714" v="17924"/>
          <ac:spMkLst>
            <pc:docMk/>
            <pc:sldMk cId="2861357872" sldId="6057"/>
            <ac:spMk id="21" creationId="{9CE01DA6-2CDD-2698-5266-6D9EBB13369B}"/>
          </ac:spMkLst>
        </pc:spChg>
        <pc:spChg chg="mod">
          <ac:chgData name="松浦英宗" userId="9b03fd3a-662f-49ff-9af1-1b93cf7aab22" providerId="ADAL" clId="{56E9DFAE-DDAD-4FCA-8AED-56B2D15DB479}" dt="2026-02-07T01:51:42.483" v="17919" actId="20577"/>
          <ac:spMkLst>
            <pc:docMk/>
            <pc:sldMk cId="2861357872" sldId="6057"/>
            <ac:spMk id="22" creationId="{DD92949A-3658-2EFE-6785-3443DB638E81}"/>
          </ac:spMkLst>
        </pc:spChg>
        <pc:spChg chg="mod">
          <ac:chgData name="松浦英宗" userId="9b03fd3a-662f-49ff-9af1-1b93cf7aab22" providerId="ADAL" clId="{56E9DFAE-DDAD-4FCA-8AED-56B2D15DB479}" dt="2026-02-07T02:37:31.574" v="19530" actId="2711"/>
          <ac:spMkLst>
            <pc:docMk/>
            <pc:sldMk cId="2861357872" sldId="6057"/>
            <ac:spMk id="23" creationId="{FEC86870-9600-454D-A444-DE3E805EAB0C}"/>
          </ac:spMkLst>
        </pc:spChg>
        <pc:spChg chg="mod">
          <ac:chgData name="松浦英宗" userId="9b03fd3a-662f-49ff-9af1-1b93cf7aab22" providerId="ADAL" clId="{56E9DFAE-DDAD-4FCA-8AED-56B2D15DB479}" dt="2026-02-07T01:50:34.194" v="17903" actId="404"/>
          <ac:spMkLst>
            <pc:docMk/>
            <pc:sldMk cId="2861357872" sldId="6057"/>
            <ac:spMk id="24" creationId="{8A4A59CB-F246-9CB3-A3E8-6A87A5183637}"/>
          </ac:spMkLst>
        </pc:spChg>
        <pc:spChg chg="mod">
          <ac:chgData name="松浦英宗" userId="9b03fd3a-662f-49ff-9af1-1b93cf7aab22" providerId="ADAL" clId="{56E9DFAE-DDAD-4FCA-8AED-56B2D15DB479}" dt="2026-02-07T01:51:36.325" v="17909"/>
          <ac:spMkLst>
            <pc:docMk/>
            <pc:sldMk cId="2861357872" sldId="6057"/>
            <ac:spMk id="25" creationId="{07A42377-E3F3-F88B-3972-6394E1058033}"/>
          </ac:spMkLst>
        </pc:spChg>
        <pc:spChg chg="mod">
          <ac:chgData name="松浦英宗" userId="9b03fd3a-662f-49ff-9af1-1b93cf7aab22" providerId="ADAL" clId="{56E9DFAE-DDAD-4FCA-8AED-56B2D15DB479}" dt="2026-02-07T01:50:34.194" v="17903" actId="404"/>
          <ac:spMkLst>
            <pc:docMk/>
            <pc:sldMk cId="2861357872" sldId="6057"/>
            <ac:spMk id="26" creationId="{3E8D2080-04AB-5123-5BE2-7CC1AE3C80AC}"/>
          </ac:spMkLst>
        </pc:spChg>
        <pc:spChg chg="mod">
          <ac:chgData name="松浦英宗" userId="9b03fd3a-662f-49ff-9af1-1b93cf7aab22" providerId="ADAL" clId="{56E9DFAE-DDAD-4FCA-8AED-56B2D15DB479}" dt="2026-02-07T01:51:30.655" v="17907"/>
          <ac:spMkLst>
            <pc:docMk/>
            <pc:sldMk cId="2861357872" sldId="6057"/>
            <ac:spMk id="27" creationId="{8597E1F2-E4C0-E920-8E0D-8B60EB5AE2BC}"/>
          </ac:spMkLst>
        </pc:spChg>
        <pc:spChg chg="add del mod topLvl">
          <ac:chgData name="松浦英宗" userId="9b03fd3a-662f-49ff-9af1-1b93cf7aab22" providerId="ADAL" clId="{56E9DFAE-DDAD-4FCA-8AED-56B2D15DB479}" dt="2026-02-07T06:21:49.339" v="20115" actId="478"/>
          <ac:spMkLst>
            <pc:docMk/>
            <pc:sldMk cId="2861357872" sldId="6057"/>
            <ac:spMk id="28" creationId="{78A95BBA-6A82-8D4F-E888-1DF0364FCCCB}"/>
          </ac:spMkLst>
        </pc:spChg>
        <pc:grpChg chg="del mod">
          <ac:chgData name="松浦英宗" userId="9b03fd3a-662f-49ff-9af1-1b93cf7aab22" providerId="ADAL" clId="{56E9DFAE-DDAD-4FCA-8AED-56B2D15DB479}" dt="2026-02-07T06:21:47.382" v="20114" actId="478"/>
          <ac:grpSpMkLst>
            <pc:docMk/>
            <pc:sldMk cId="2861357872" sldId="6057"/>
            <ac:grpSpMk id="3" creationId="{ACDA91C4-BD89-1051-9A45-3F0C78A59449}"/>
          </ac:grpSpMkLst>
        </pc:grpChg>
        <pc:grpChg chg="add del mod">
          <ac:chgData name="松浦英宗" userId="9b03fd3a-662f-49ff-9af1-1b93cf7aab22" providerId="ADAL" clId="{56E9DFAE-DDAD-4FCA-8AED-56B2D15DB479}" dt="2026-02-07T10:48:16.661" v="20260" actId="165"/>
          <ac:grpSpMkLst>
            <pc:docMk/>
            <pc:sldMk cId="2861357872" sldId="6057"/>
            <ac:grpSpMk id="7" creationId="{6769FE56-BABC-629C-9EB9-C609E91D70B0}"/>
          </ac:grpSpMkLst>
        </pc:grpChg>
        <pc:grpChg chg="add del mod">
          <ac:chgData name="松浦英宗" userId="9b03fd3a-662f-49ff-9af1-1b93cf7aab22" providerId="ADAL" clId="{56E9DFAE-DDAD-4FCA-8AED-56B2D15DB479}" dt="2026-02-07T10:58:40.906" v="20388" actId="165"/>
          <ac:grpSpMkLst>
            <pc:docMk/>
            <pc:sldMk cId="2861357872" sldId="6057"/>
            <ac:grpSpMk id="11" creationId="{9A0A1B3E-A865-1520-467B-58287B115300}"/>
          </ac:grpSpMkLst>
        </pc:grpChg>
        <pc:grpChg chg="add del mod">
          <ac:chgData name="松浦英宗" userId="9b03fd3a-662f-49ff-9af1-1b93cf7aab22" providerId="ADAL" clId="{56E9DFAE-DDAD-4FCA-8AED-56B2D15DB479}" dt="2026-02-07T10:58:40.906" v="20388" actId="165"/>
          <ac:grpSpMkLst>
            <pc:docMk/>
            <pc:sldMk cId="2861357872" sldId="6057"/>
            <ac:grpSpMk id="12" creationId="{B7DF5CEB-784E-C1DE-A762-8A605E68690C}"/>
          </ac:grpSpMkLst>
        </pc:grpChg>
        <pc:grpChg chg="add del mod">
          <ac:chgData name="松浦英宗" userId="9b03fd3a-662f-49ff-9af1-1b93cf7aab22" providerId="ADAL" clId="{56E9DFAE-DDAD-4FCA-8AED-56B2D15DB479}" dt="2026-02-07T06:21:49.339" v="20115" actId="478"/>
          <ac:grpSpMkLst>
            <pc:docMk/>
            <pc:sldMk cId="2861357872" sldId="6057"/>
            <ac:grpSpMk id="29" creationId="{73DE551B-57DF-94A7-D484-37C069D0F560}"/>
          </ac:grpSpMkLst>
        </pc:grpChg>
        <pc:cxnChg chg="mod">
          <ac:chgData name="松浦英宗" userId="9b03fd3a-662f-49ff-9af1-1b93cf7aab22" providerId="ADAL" clId="{56E9DFAE-DDAD-4FCA-8AED-56B2D15DB479}" dt="2026-02-07T01:50:50.455" v="17904" actId="208"/>
          <ac:cxnSpMkLst>
            <pc:docMk/>
            <pc:sldMk cId="2861357872" sldId="6057"/>
            <ac:cxnSpMk id="5" creationId="{8069801F-D41C-CFD9-6A9F-76BAD2F945B2}"/>
          </ac:cxnSpMkLst>
        </pc:cxnChg>
        <pc:cxnChg chg="mod">
          <ac:chgData name="松浦英宗" userId="9b03fd3a-662f-49ff-9af1-1b93cf7aab22" providerId="ADAL" clId="{56E9DFAE-DDAD-4FCA-8AED-56B2D15DB479}" dt="2026-02-07T01:50:50.455" v="17904" actId="208"/>
          <ac:cxnSpMkLst>
            <pc:docMk/>
            <pc:sldMk cId="2861357872" sldId="6057"/>
            <ac:cxnSpMk id="8" creationId="{D0C8126A-6601-CC52-11F4-BF85D50D7480}"/>
          </ac:cxnSpMkLst>
        </pc:cxnChg>
        <pc:cxnChg chg="mod">
          <ac:chgData name="松浦英宗" userId="9b03fd3a-662f-49ff-9af1-1b93cf7aab22" providerId="ADAL" clId="{56E9DFAE-DDAD-4FCA-8AED-56B2D15DB479}" dt="2026-02-07T01:50:50.455" v="17904" actId="208"/>
          <ac:cxnSpMkLst>
            <pc:docMk/>
            <pc:sldMk cId="2861357872" sldId="6057"/>
            <ac:cxnSpMk id="10" creationId="{0E464AD3-9845-D09B-A9B2-947754BE2A09}"/>
          </ac:cxnSpMkLst>
        </pc:cxnChg>
        <pc:cxnChg chg="mod">
          <ac:chgData name="松浦英宗" userId="9b03fd3a-662f-49ff-9af1-1b93cf7aab22" providerId="ADAL" clId="{56E9DFAE-DDAD-4FCA-8AED-56B2D15DB479}" dt="2026-02-07T01:50:50.455" v="17904" actId="208"/>
          <ac:cxnSpMkLst>
            <pc:docMk/>
            <pc:sldMk cId="2861357872" sldId="6057"/>
            <ac:cxnSpMk id="12" creationId="{64DBAC9A-CA92-3CA7-10DB-3E93AF034A39}"/>
          </ac:cxnSpMkLst>
        </pc:cxnChg>
        <pc:cxnChg chg="mod">
          <ac:chgData name="松浦英宗" userId="9b03fd3a-662f-49ff-9af1-1b93cf7aab22" providerId="ADAL" clId="{56E9DFAE-DDAD-4FCA-8AED-56B2D15DB479}" dt="2026-02-07T01:50:50.455" v="17904" actId="208"/>
          <ac:cxnSpMkLst>
            <pc:docMk/>
            <pc:sldMk cId="2861357872" sldId="6057"/>
            <ac:cxnSpMk id="14" creationId="{EC1F525C-0927-E07F-9E4D-65934504EAA7}"/>
          </ac:cxnSpMkLst>
        </pc:cxnChg>
      </pc:sldChg>
      <pc:sldChg chg="addSp delSp modSp add del mod ord">
        <pc:chgData name="松浦英宗" userId="9b03fd3a-662f-49ff-9af1-1b93cf7aab22" providerId="ADAL" clId="{56E9DFAE-DDAD-4FCA-8AED-56B2D15DB479}" dt="2026-02-07T06:21:42.148" v="20112" actId="47"/>
        <pc:sldMkLst>
          <pc:docMk/>
          <pc:sldMk cId="222052990" sldId="6058"/>
        </pc:sldMkLst>
        <pc:spChg chg="mod ord">
          <ac:chgData name="松浦英宗" userId="9b03fd3a-662f-49ff-9af1-1b93cf7aab22" providerId="ADAL" clId="{56E9DFAE-DDAD-4FCA-8AED-56B2D15DB479}" dt="2026-02-07T02:00:44.497" v="18179" actId="1076"/>
          <ac:spMkLst>
            <pc:docMk/>
            <pc:sldMk cId="222052990" sldId="6058"/>
            <ac:spMk id="6" creationId="{3DEFC7CA-2749-3B07-FCFE-A1B4399A5994}"/>
          </ac:spMkLst>
        </pc:spChg>
        <pc:spChg chg="add mod">
          <ac:chgData name="松浦英宗" userId="9b03fd3a-662f-49ff-9af1-1b93cf7aab22" providerId="ADAL" clId="{56E9DFAE-DDAD-4FCA-8AED-56B2D15DB479}" dt="2026-02-07T02:02:49.954" v="18205" actId="1076"/>
          <ac:spMkLst>
            <pc:docMk/>
            <pc:sldMk cId="222052990" sldId="6058"/>
            <ac:spMk id="7" creationId="{9E889D14-FEFC-DBBF-AADB-9A3B457A605A}"/>
          </ac:spMkLst>
        </pc:spChg>
        <pc:spChg chg="add mod">
          <ac:chgData name="松浦英宗" userId="9b03fd3a-662f-49ff-9af1-1b93cf7aab22" providerId="ADAL" clId="{56E9DFAE-DDAD-4FCA-8AED-56B2D15DB479}" dt="2026-02-07T02:02:45.717" v="18203" actId="122"/>
          <ac:spMkLst>
            <pc:docMk/>
            <pc:sldMk cId="222052990" sldId="6058"/>
            <ac:spMk id="8" creationId="{B462056E-3E81-8A13-9A72-58BB4699FB74}"/>
          </ac:spMkLst>
        </pc:spChg>
        <pc:spChg chg="add mod">
          <ac:chgData name="松浦英宗" userId="9b03fd3a-662f-49ff-9af1-1b93cf7aab22" providerId="ADAL" clId="{56E9DFAE-DDAD-4FCA-8AED-56B2D15DB479}" dt="2026-02-07T02:02:24.652" v="18194" actId="404"/>
          <ac:spMkLst>
            <pc:docMk/>
            <pc:sldMk cId="222052990" sldId="6058"/>
            <ac:spMk id="9" creationId="{B38D816F-4C17-36E1-0CFF-45825B6310C7}"/>
          </ac:spMkLst>
        </pc:spChg>
        <pc:spChg chg="mod">
          <ac:chgData name="松浦英宗" userId="9b03fd3a-662f-49ff-9af1-1b93cf7aab22" providerId="ADAL" clId="{56E9DFAE-DDAD-4FCA-8AED-56B2D15DB479}" dt="2026-02-07T02:03:25.384" v="18317" actId="20577"/>
          <ac:spMkLst>
            <pc:docMk/>
            <pc:sldMk cId="222052990" sldId="6058"/>
            <ac:spMk id="12" creationId="{9E2CE757-CF1D-43F5-C7FD-9F30CB3313B9}"/>
          </ac:spMkLst>
        </pc:spChg>
        <pc:spChg chg="mod">
          <ac:chgData name="松浦英宗" userId="9b03fd3a-662f-49ff-9af1-1b93cf7aab22" providerId="ADAL" clId="{56E9DFAE-DDAD-4FCA-8AED-56B2D15DB479}" dt="2026-02-07T02:03:29.493" v="18328" actId="20577"/>
          <ac:spMkLst>
            <pc:docMk/>
            <pc:sldMk cId="222052990" sldId="6058"/>
            <ac:spMk id="13" creationId="{EC17EDBA-0BDE-EE5A-E699-689E67473189}"/>
          </ac:spMkLst>
        </pc:spChg>
        <pc:spChg chg="mod">
          <ac:chgData name="松浦英宗" userId="9b03fd3a-662f-49ff-9af1-1b93cf7aab22" providerId="ADAL" clId="{56E9DFAE-DDAD-4FCA-8AED-56B2D15DB479}" dt="2026-02-07T02:03:36.171" v="18339" actId="20577"/>
          <ac:spMkLst>
            <pc:docMk/>
            <pc:sldMk cId="222052990" sldId="6058"/>
            <ac:spMk id="15" creationId="{D167BFBD-1177-E116-1E17-3738C4A1B3C3}"/>
          </ac:spMkLst>
        </pc:spChg>
        <pc:spChg chg="mod">
          <ac:chgData name="松浦英宗" userId="9b03fd3a-662f-49ff-9af1-1b93cf7aab22" providerId="ADAL" clId="{56E9DFAE-DDAD-4FCA-8AED-56B2D15DB479}" dt="2026-02-07T02:03:38.598" v="18341"/>
          <ac:spMkLst>
            <pc:docMk/>
            <pc:sldMk cId="222052990" sldId="6058"/>
            <ac:spMk id="16" creationId="{1888D126-7893-AB7D-F86B-8F479759F6DB}"/>
          </ac:spMkLst>
        </pc:spChg>
        <pc:spChg chg="mod">
          <ac:chgData name="松浦英宗" userId="9b03fd3a-662f-49ff-9af1-1b93cf7aab22" providerId="ADAL" clId="{56E9DFAE-DDAD-4FCA-8AED-56B2D15DB479}" dt="2026-02-07T02:03:46.230" v="18359" actId="20577"/>
          <ac:spMkLst>
            <pc:docMk/>
            <pc:sldMk cId="222052990" sldId="6058"/>
            <ac:spMk id="18" creationId="{6D7123AD-50EE-FE04-F55F-2B70532882CE}"/>
          </ac:spMkLst>
        </pc:spChg>
        <pc:spChg chg="mod">
          <ac:chgData name="松浦英宗" userId="9b03fd3a-662f-49ff-9af1-1b93cf7aab22" providerId="ADAL" clId="{56E9DFAE-DDAD-4FCA-8AED-56B2D15DB479}" dt="2026-02-07T02:03:49.014" v="18361"/>
          <ac:spMkLst>
            <pc:docMk/>
            <pc:sldMk cId="222052990" sldId="6058"/>
            <ac:spMk id="19" creationId="{52DEC2DD-E66A-9C77-D7B4-BCCE5CA7E9FB}"/>
          </ac:spMkLst>
        </pc:spChg>
        <pc:spChg chg="mod">
          <ac:chgData name="松浦英宗" userId="9b03fd3a-662f-49ff-9af1-1b93cf7aab22" providerId="ADAL" clId="{56E9DFAE-DDAD-4FCA-8AED-56B2D15DB479}" dt="2026-02-07T02:03:56.814" v="18378" actId="20577"/>
          <ac:spMkLst>
            <pc:docMk/>
            <pc:sldMk cId="222052990" sldId="6058"/>
            <ac:spMk id="21" creationId="{7A0670E3-6F9C-389E-7232-1D7DBC614B29}"/>
          </ac:spMkLst>
        </pc:spChg>
        <pc:spChg chg="mod">
          <ac:chgData name="松浦英宗" userId="9b03fd3a-662f-49ff-9af1-1b93cf7aab22" providerId="ADAL" clId="{56E9DFAE-DDAD-4FCA-8AED-56B2D15DB479}" dt="2026-02-07T02:03:59.166" v="18380"/>
          <ac:spMkLst>
            <pc:docMk/>
            <pc:sldMk cId="222052990" sldId="6058"/>
            <ac:spMk id="22" creationId="{3FB5258D-7C75-DE6E-6A90-A5A2AA712E78}"/>
          </ac:spMkLst>
        </pc:spChg>
        <pc:grpChg chg="add mod">
          <ac:chgData name="松浦英宗" userId="9b03fd3a-662f-49ff-9af1-1b93cf7aab22" providerId="ADAL" clId="{56E9DFAE-DDAD-4FCA-8AED-56B2D15DB479}" dt="2026-02-07T02:03:10.843" v="18220" actId="164"/>
          <ac:grpSpMkLst>
            <pc:docMk/>
            <pc:sldMk cId="222052990" sldId="6058"/>
            <ac:grpSpMk id="10" creationId="{BCE8700F-0A6D-C012-A45A-A3F28D189EBB}"/>
          </ac:grpSpMkLst>
        </pc:grpChg>
        <pc:grpChg chg="add mod">
          <ac:chgData name="松浦英宗" userId="9b03fd3a-662f-49ff-9af1-1b93cf7aab22" providerId="ADAL" clId="{56E9DFAE-DDAD-4FCA-8AED-56B2D15DB479}" dt="2026-02-07T02:03:10.843" v="18220" actId="164"/>
          <ac:grpSpMkLst>
            <pc:docMk/>
            <pc:sldMk cId="222052990" sldId="6058"/>
            <ac:grpSpMk id="11" creationId="{F09469D9-CF91-7AD9-476D-BCD88208C11E}"/>
          </ac:grpSpMkLst>
        </pc:grpChg>
        <pc:grpChg chg="add mod">
          <ac:chgData name="松浦英宗" userId="9b03fd3a-662f-49ff-9af1-1b93cf7aab22" providerId="ADAL" clId="{56E9DFAE-DDAD-4FCA-8AED-56B2D15DB479}" dt="2026-02-07T02:03:10.843" v="18220" actId="164"/>
          <ac:grpSpMkLst>
            <pc:docMk/>
            <pc:sldMk cId="222052990" sldId="6058"/>
            <ac:grpSpMk id="14" creationId="{BC6CBD7E-4661-8025-BA58-C651D50464F0}"/>
          </ac:grpSpMkLst>
        </pc:grpChg>
        <pc:grpChg chg="add mod">
          <ac:chgData name="松浦英宗" userId="9b03fd3a-662f-49ff-9af1-1b93cf7aab22" providerId="ADAL" clId="{56E9DFAE-DDAD-4FCA-8AED-56B2D15DB479}" dt="2026-02-07T02:03:10.843" v="18220" actId="164"/>
          <ac:grpSpMkLst>
            <pc:docMk/>
            <pc:sldMk cId="222052990" sldId="6058"/>
            <ac:grpSpMk id="17" creationId="{473BA204-6A13-67CD-BFE1-03D93022E182}"/>
          </ac:grpSpMkLst>
        </pc:grpChg>
        <pc:grpChg chg="add mod">
          <ac:chgData name="松浦英宗" userId="9b03fd3a-662f-49ff-9af1-1b93cf7aab22" providerId="ADAL" clId="{56E9DFAE-DDAD-4FCA-8AED-56B2D15DB479}" dt="2026-02-07T02:03:10.843" v="18220" actId="164"/>
          <ac:grpSpMkLst>
            <pc:docMk/>
            <pc:sldMk cId="222052990" sldId="6058"/>
            <ac:grpSpMk id="20" creationId="{BCA63300-8E75-3FD3-47D7-7C78541B99C8}"/>
          </ac:grpSpMkLst>
        </pc:grpChg>
        <pc:grpChg chg="add mod">
          <ac:chgData name="松浦英宗" userId="9b03fd3a-662f-49ff-9af1-1b93cf7aab22" providerId="ADAL" clId="{56E9DFAE-DDAD-4FCA-8AED-56B2D15DB479}" dt="2026-02-07T02:03:21.487" v="18307" actId="1038"/>
          <ac:grpSpMkLst>
            <pc:docMk/>
            <pc:sldMk cId="222052990" sldId="6058"/>
            <ac:grpSpMk id="23" creationId="{43D76E4F-2231-CCA4-2792-7BF1145E1D02}"/>
          </ac:grpSpMkLst>
        </pc:grpChg>
        <pc:picChg chg="add del mod">
          <ac:chgData name="松浦英宗" userId="9b03fd3a-662f-49ff-9af1-1b93cf7aab22" providerId="ADAL" clId="{56E9DFAE-DDAD-4FCA-8AED-56B2D15DB479}" dt="2026-02-07T01:58:51.836" v="18065" actId="478"/>
          <ac:picMkLst>
            <pc:docMk/>
            <pc:sldMk cId="222052990" sldId="6058"/>
            <ac:picMk id="3" creationId="{38DE638E-3B49-580F-D3EC-C688E692DC1E}"/>
          </ac:picMkLst>
        </pc:picChg>
        <pc:picChg chg="add mod ord modCrop">
          <ac:chgData name="松浦英宗" userId="9b03fd3a-662f-49ff-9af1-1b93cf7aab22" providerId="ADAL" clId="{56E9DFAE-DDAD-4FCA-8AED-56B2D15DB479}" dt="2026-02-07T01:59:43.772" v="18074" actId="167"/>
          <ac:picMkLst>
            <pc:docMk/>
            <pc:sldMk cId="222052990" sldId="6058"/>
            <ac:picMk id="5" creationId="{9660E25A-CF55-53DF-5480-39E4E1337A9C}"/>
          </ac:picMkLst>
        </pc:picChg>
      </pc:sldChg>
      <pc:sldChg chg="addSp delSp modSp add del mod">
        <pc:chgData name="松浦英宗" userId="9b03fd3a-662f-49ff-9af1-1b93cf7aab22" providerId="ADAL" clId="{56E9DFAE-DDAD-4FCA-8AED-56B2D15DB479}" dt="2026-02-06T00:20:23.046" v="16096" actId="47"/>
        <pc:sldMkLst>
          <pc:docMk/>
          <pc:sldMk cId="317188151" sldId="6058"/>
        </pc:sldMkLst>
      </pc:sldChg>
      <pc:sldChg chg="addSp delSp modSp add del mod ord">
        <pc:chgData name="松浦英宗" userId="9b03fd3a-662f-49ff-9af1-1b93cf7aab22" providerId="ADAL" clId="{56E9DFAE-DDAD-4FCA-8AED-56B2D15DB479}" dt="2026-02-07T12:18:17.269" v="23314" actId="47"/>
        <pc:sldMkLst>
          <pc:docMk/>
          <pc:sldMk cId="1269820409" sldId="6058"/>
        </pc:sldMkLst>
        <pc:spChg chg="del">
          <ac:chgData name="松浦英宗" userId="9b03fd3a-662f-49ff-9af1-1b93cf7aab22" providerId="ADAL" clId="{56E9DFAE-DDAD-4FCA-8AED-56B2D15DB479}" dt="2026-02-07T10:50:29.018" v="20265" actId="478"/>
          <ac:spMkLst>
            <pc:docMk/>
            <pc:sldMk cId="1269820409" sldId="6058"/>
            <ac:spMk id="2" creationId="{CB7510F1-373B-E1E9-E78E-7199A925A78A}"/>
          </ac:spMkLst>
        </pc:spChg>
        <pc:spChg chg="mod">
          <ac:chgData name="松浦英宗" userId="9b03fd3a-662f-49ff-9af1-1b93cf7aab22" providerId="ADAL" clId="{56E9DFAE-DDAD-4FCA-8AED-56B2D15DB479}" dt="2026-02-07T11:08:24.894" v="20980" actId="122"/>
          <ac:spMkLst>
            <pc:docMk/>
            <pc:sldMk cId="1269820409" sldId="6058"/>
            <ac:spMk id="8" creationId="{5E812AA0-22F7-4A07-1461-24FAF836C9F9}"/>
          </ac:spMkLst>
        </pc:spChg>
        <pc:spChg chg="mod">
          <ac:chgData name="松浦英宗" userId="9b03fd3a-662f-49ff-9af1-1b93cf7aab22" providerId="ADAL" clId="{56E9DFAE-DDAD-4FCA-8AED-56B2D15DB479}" dt="2026-02-07T11:08:24.894" v="20980" actId="122"/>
          <ac:spMkLst>
            <pc:docMk/>
            <pc:sldMk cId="1269820409" sldId="6058"/>
            <ac:spMk id="9" creationId="{D2CA06A5-706A-6FE8-670F-D6F5298FA4C5}"/>
          </ac:spMkLst>
        </pc:spChg>
        <pc:spChg chg="mod">
          <ac:chgData name="松浦英宗" userId="9b03fd3a-662f-49ff-9af1-1b93cf7aab22" providerId="ADAL" clId="{56E9DFAE-DDAD-4FCA-8AED-56B2D15DB479}" dt="2026-02-07T10:54:37.630" v="20368" actId="207"/>
          <ac:spMkLst>
            <pc:docMk/>
            <pc:sldMk cId="1269820409" sldId="6058"/>
            <ac:spMk id="10" creationId="{82D11F92-995A-968C-D5A8-28D7FBFF0E5D}"/>
          </ac:spMkLst>
        </pc:spChg>
        <pc:spChg chg="mod">
          <ac:chgData name="松浦英宗" userId="9b03fd3a-662f-49ff-9af1-1b93cf7aab22" providerId="ADAL" clId="{56E9DFAE-DDAD-4FCA-8AED-56B2D15DB479}" dt="2026-02-07T11:08:06.798" v="20977" actId="403"/>
          <ac:spMkLst>
            <pc:docMk/>
            <pc:sldMk cId="1269820409" sldId="6058"/>
            <ac:spMk id="11" creationId="{DBBA9CBA-05C1-4843-6EF1-90E010B02ABD}"/>
          </ac:spMkLst>
        </pc:spChg>
        <pc:spChg chg="mod">
          <ac:chgData name="松浦英宗" userId="9b03fd3a-662f-49ff-9af1-1b93cf7aab22" providerId="ADAL" clId="{56E9DFAE-DDAD-4FCA-8AED-56B2D15DB479}" dt="2026-02-07T11:08:24.894" v="20980" actId="122"/>
          <ac:spMkLst>
            <pc:docMk/>
            <pc:sldMk cId="1269820409" sldId="6058"/>
            <ac:spMk id="12" creationId="{766738DB-EAFE-79BF-48A6-C928948E2F59}"/>
          </ac:spMkLst>
        </pc:spChg>
        <pc:spChg chg="mod">
          <ac:chgData name="松浦英宗" userId="9b03fd3a-662f-49ff-9af1-1b93cf7aab22" providerId="ADAL" clId="{56E9DFAE-DDAD-4FCA-8AED-56B2D15DB479}" dt="2026-02-07T11:08:24.894" v="20980" actId="122"/>
          <ac:spMkLst>
            <pc:docMk/>
            <pc:sldMk cId="1269820409" sldId="6058"/>
            <ac:spMk id="13" creationId="{2CF32C6F-A5C4-BC98-7D87-CB15C2E8A7ED}"/>
          </ac:spMkLst>
        </pc:spChg>
        <pc:spChg chg="mod">
          <ac:chgData name="松浦英宗" userId="9b03fd3a-662f-49ff-9af1-1b93cf7aab22" providerId="ADAL" clId="{56E9DFAE-DDAD-4FCA-8AED-56B2D15DB479}" dt="2026-02-07T11:08:06.798" v="20977" actId="403"/>
          <ac:spMkLst>
            <pc:docMk/>
            <pc:sldMk cId="1269820409" sldId="6058"/>
            <ac:spMk id="14" creationId="{EDE981F7-B872-3812-60FE-8AEB33F6F606}"/>
          </ac:spMkLst>
        </pc:spChg>
        <pc:spChg chg="mod">
          <ac:chgData name="松浦英宗" userId="9b03fd3a-662f-49ff-9af1-1b93cf7aab22" providerId="ADAL" clId="{56E9DFAE-DDAD-4FCA-8AED-56B2D15DB479}" dt="2026-02-07T11:08:06.798" v="20977" actId="403"/>
          <ac:spMkLst>
            <pc:docMk/>
            <pc:sldMk cId="1269820409" sldId="6058"/>
            <ac:spMk id="15" creationId="{283A29C1-992A-8E30-20DF-930AF2B7610A}"/>
          </ac:spMkLst>
        </pc:spChg>
        <pc:spChg chg="mod">
          <ac:chgData name="松浦英宗" userId="9b03fd3a-662f-49ff-9af1-1b93cf7aab22" providerId="ADAL" clId="{56E9DFAE-DDAD-4FCA-8AED-56B2D15DB479}" dt="2026-02-07T11:08:24.894" v="20980" actId="122"/>
          <ac:spMkLst>
            <pc:docMk/>
            <pc:sldMk cId="1269820409" sldId="6058"/>
            <ac:spMk id="16" creationId="{3186B22A-22D7-56E5-9E63-682E6205AF52}"/>
          </ac:spMkLst>
        </pc:spChg>
        <pc:spChg chg="mod">
          <ac:chgData name="松浦英宗" userId="9b03fd3a-662f-49ff-9af1-1b93cf7aab22" providerId="ADAL" clId="{56E9DFAE-DDAD-4FCA-8AED-56B2D15DB479}" dt="2026-02-07T11:08:24.894" v="20980" actId="122"/>
          <ac:spMkLst>
            <pc:docMk/>
            <pc:sldMk cId="1269820409" sldId="6058"/>
            <ac:spMk id="17" creationId="{3F301389-8DFE-9E77-F227-D17C333F720B}"/>
          </ac:spMkLst>
        </pc:spChg>
        <pc:spChg chg="mod">
          <ac:chgData name="松浦英宗" userId="9b03fd3a-662f-49ff-9af1-1b93cf7aab22" providerId="ADAL" clId="{56E9DFAE-DDAD-4FCA-8AED-56B2D15DB479}" dt="2026-02-07T11:08:06.798" v="20977" actId="403"/>
          <ac:spMkLst>
            <pc:docMk/>
            <pc:sldMk cId="1269820409" sldId="6058"/>
            <ac:spMk id="18" creationId="{EA4F5561-6EEC-1468-506D-4096F017DD54}"/>
          </ac:spMkLst>
        </pc:spChg>
        <pc:spChg chg="mod">
          <ac:chgData name="松浦英宗" userId="9b03fd3a-662f-49ff-9af1-1b93cf7aab22" providerId="ADAL" clId="{56E9DFAE-DDAD-4FCA-8AED-56B2D15DB479}" dt="2026-02-07T11:07:28.947" v="20964" actId="20577"/>
          <ac:spMkLst>
            <pc:docMk/>
            <pc:sldMk cId="1269820409" sldId="6058"/>
            <ac:spMk id="19" creationId="{38A36325-68E6-1521-6F4B-351017FCF389}"/>
          </ac:spMkLst>
        </pc:spChg>
        <pc:spChg chg="mod">
          <ac:chgData name="松浦英宗" userId="9b03fd3a-662f-49ff-9af1-1b93cf7aab22" providerId="ADAL" clId="{56E9DFAE-DDAD-4FCA-8AED-56B2D15DB479}" dt="2026-02-07T11:08:06.798" v="20977" actId="403"/>
          <ac:spMkLst>
            <pc:docMk/>
            <pc:sldMk cId="1269820409" sldId="6058"/>
            <ac:spMk id="20" creationId="{6B149BEE-E45A-6B51-DF4A-67DF8EBF526A}"/>
          </ac:spMkLst>
        </pc:spChg>
        <pc:spChg chg="mod">
          <ac:chgData name="松浦英宗" userId="9b03fd3a-662f-49ff-9af1-1b93cf7aab22" providerId="ADAL" clId="{56E9DFAE-DDAD-4FCA-8AED-56B2D15DB479}" dt="2026-02-07T11:08:06.798" v="20977" actId="403"/>
          <ac:spMkLst>
            <pc:docMk/>
            <pc:sldMk cId="1269820409" sldId="6058"/>
            <ac:spMk id="21" creationId="{67DB7C31-65F2-0AC6-2BCF-FC20979A59E2}"/>
          </ac:spMkLst>
        </pc:spChg>
        <pc:spChg chg="mod">
          <ac:chgData name="松浦英宗" userId="9b03fd3a-662f-49ff-9af1-1b93cf7aab22" providerId="ADAL" clId="{56E9DFAE-DDAD-4FCA-8AED-56B2D15DB479}" dt="2026-02-07T11:08:06.798" v="20977" actId="403"/>
          <ac:spMkLst>
            <pc:docMk/>
            <pc:sldMk cId="1269820409" sldId="6058"/>
            <ac:spMk id="22" creationId="{4EA1B15C-545A-C861-0DFB-7F26628F7CE2}"/>
          </ac:spMkLst>
        </pc:spChg>
        <pc:spChg chg="mod">
          <ac:chgData name="松浦英宗" userId="9b03fd3a-662f-49ff-9af1-1b93cf7aab22" providerId="ADAL" clId="{56E9DFAE-DDAD-4FCA-8AED-56B2D15DB479}" dt="2026-02-07T11:08:06.798" v="20977" actId="403"/>
          <ac:spMkLst>
            <pc:docMk/>
            <pc:sldMk cId="1269820409" sldId="6058"/>
            <ac:spMk id="23" creationId="{3FFA1CC4-B058-D1B1-EC00-E6CF8741EDDD}"/>
          </ac:spMkLst>
        </pc:spChg>
        <pc:spChg chg="mod">
          <ac:chgData name="松浦英宗" userId="9b03fd3a-662f-49ff-9af1-1b93cf7aab22" providerId="ADAL" clId="{56E9DFAE-DDAD-4FCA-8AED-56B2D15DB479}" dt="2026-02-07T10:51:07.894" v="20331" actId="20577"/>
          <ac:spMkLst>
            <pc:docMk/>
            <pc:sldMk cId="1269820409" sldId="6058"/>
            <ac:spMk id="25" creationId="{38C3B05C-172C-72C8-A0FC-71A98C118251}"/>
          </ac:spMkLst>
        </pc:spChg>
        <pc:spChg chg="mod">
          <ac:chgData name="松浦英宗" userId="9b03fd3a-662f-49ff-9af1-1b93cf7aab22" providerId="ADAL" clId="{56E9DFAE-DDAD-4FCA-8AED-56B2D15DB479}" dt="2026-02-07T11:08:06.798" v="20977" actId="403"/>
          <ac:spMkLst>
            <pc:docMk/>
            <pc:sldMk cId="1269820409" sldId="6058"/>
            <ac:spMk id="27" creationId="{EEF7FE59-C8EC-D907-4D0F-5D424BA73D82}"/>
          </ac:spMkLst>
        </pc:spChg>
        <pc:spChg chg="add mod">
          <ac:chgData name="松浦英宗" userId="9b03fd3a-662f-49ff-9af1-1b93cf7aab22" providerId="ADAL" clId="{56E9DFAE-DDAD-4FCA-8AED-56B2D15DB479}" dt="2026-02-07T11:07:15.439" v="20945" actId="2711"/>
          <ac:spMkLst>
            <pc:docMk/>
            <pc:sldMk cId="1269820409" sldId="6058"/>
            <ac:spMk id="29" creationId="{CF4ADE5A-3332-B722-B454-8CEBD094772C}"/>
          </ac:spMkLst>
        </pc:spChg>
        <pc:grpChg chg="del">
          <ac:chgData name="松浦英宗" userId="9b03fd3a-662f-49ff-9af1-1b93cf7aab22" providerId="ADAL" clId="{56E9DFAE-DDAD-4FCA-8AED-56B2D15DB479}" dt="2026-02-07T10:50:31.417" v="20267" actId="478"/>
          <ac:grpSpMkLst>
            <pc:docMk/>
            <pc:sldMk cId="1269820409" sldId="6058"/>
            <ac:grpSpMk id="3" creationId="{347B1375-F20A-74F5-458B-105A0FBFC1FA}"/>
          </ac:grpSpMkLst>
        </pc:grpChg>
        <pc:grpChg chg="mod topLvl">
          <ac:chgData name="松浦英宗" userId="9b03fd3a-662f-49ff-9af1-1b93cf7aab22" providerId="ADAL" clId="{56E9DFAE-DDAD-4FCA-8AED-56B2D15DB479}" dt="2026-02-07T10:50:59.782" v="20311" actId="1035"/>
          <ac:grpSpMkLst>
            <pc:docMk/>
            <pc:sldMk cId="1269820409" sldId="6058"/>
            <ac:grpSpMk id="4" creationId="{E6A66AD7-6B24-D2E4-3CC8-8C57ED07A1EA}"/>
          </ac:grpSpMkLst>
        </pc:grpChg>
        <pc:picChg chg="del topLvl">
          <ac:chgData name="松浦英宗" userId="9b03fd3a-662f-49ff-9af1-1b93cf7aab22" providerId="ADAL" clId="{56E9DFAE-DDAD-4FCA-8AED-56B2D15DB479}" dt="2026-02-07T10:50:31.417" v="20267" actId="478"/>
          <ac:picMkLst>
            <pc:docMk/>
            <pc:sldMk cId="1269820409" sldId="6058"/>
            <ac:picMk id="5" creationId="{21CBB4B8-46AD-8B39-6D92-ED5E5541BB6A}"/>
          </ac:picMkLst>
        </pc:picChg>
      </pc:sldChg>
      <pc:sldChg chg="addSp modSp add del mod">
        <pc:chgData name="松浦英宗" userId="9b03fd3a-662f-49ff-9af1-1b93cf7aab22" providerId="ADAL" clId="{56E9DFAE-DDAD-4FCA-8AED-56B2D15DB479}" dt="2026-02-07T01:12:05.320" v="17175" actId="47"/>
        <pc:sldMkLst>
          <pc:docMk/>
          <pc:sldMk cId="1990752366" sldId="6058"/>
        </pc:sldMkLst>
        <pc:spChg chg="add mod">
          <ac:chgData name="松浦英宗" userId="9b03fd3a-662f-49ff-9af1-1b93cf7aab22" providerId="ADAL" clId="{56E9DFAE-DDAD-4FCA-8AED-56B2D15DB479}" dt="2026-02-06T13:20:26.685" v="16830" actId="1036"/>
          <ac:spMkLst>
            <pc:docMk/>
            <pc:sldMk cId="1990752366" sldId="6058"/>
            <ac:spMk id="2" creationId="{E609CDE5-799D-C44D-28FC-B49264850633}"/>
          </ac:spMkLst>
        </pc:spChg>
        <pc:spChg chg="mod">
          <ac:chgData name="松浦英宗" userId="9b03fd3a-662f-49ff-9af1-1b93cf7aab22" providerId="ADAL" clId="{56E9DFAE-DDAD-4FCA-8AED-56B2D15DB479}" dt="2026-02-06T13:19:36.035" v="16706" actId="1076"/>
          <ac:spMkLst>
            <pc:docMk/>
            <pc:sldMk cId="1990752366" sldId="6058"/>
            <ac:spMk id="3" creationId="{FB278E97-C7EC-F22B-471D-CF8650812B8C}"/>
          </ac:spMkLst>
        </pc:spChg>
        <pc:spChg chg="add mod">
          <ac:chgData name="松浦英宗" userId="9b03fd3a-662f-49ff-9af1-1b93cf7aab22" providerId="ADAL" clId="{56E9DFAE-DDAD-4FCA-8AED-56B2D15DB479}" dt="2026-02-06T13:21:09.259" v="16836" actId="20577"/>
          <ac:spMkLst>
            <pc:docMk/>
            <pc:sldMk cId="1990752366" sldId="6058"/>
            <ac:spMk id="4" creationId="{14D841AA-C909-8636-CF70-F47300A47DDA}"/>
          </ac:spMkLst>
        </pc:spChg>
      </pc:sldChg>
      <pc:sldChg chg="addSp modSp add del mod ord">
        <pc:chgData name="松浦英宗" userId="9b03fd3a-662f-49ff-9af1-1b93cf7aab22" providerId="ADAL" clId="{56E9DFAE-DDAD-4FCA-8AED-56B2D15DB479}" dt="2026-02-06T00:20:23.046" v="16096" actId="47"/>
        <pc:sldMkLst>
          <pc:docMk/>
          <pc:sldMk cId="104267832" sldId="6059"/>
        </pc:sldMkLst>
      </pc:sldChg>
      <pc:sldChg chg="addSp delSp modSp add del mod ord">
        <pc:chgData name="松浦英宗" userId="9b03fd3a-662f-49ff-9af1-1b93cf7aab22" providerId="ADAL" clId="{56E9DFAE-DDAD-4FCA-8AED-56B2D15DB479}" dt="2026-02-07T12:18:17.269" v="23314" actId="47"/>
        <pc:sldMkLst>
          <pc:docMk/>
          <pc:sldMk cId="595308107" sldId="6059"/>
        </pc:sldMkLst>
        <pc:spChg chg="del">
          <ac:chgData name="松浦英宗" userId="9b03fd3a-662f-49ff-9af1-1b93cf7aab22" providerId="ADAL" clId="{56E9DFAE-DDAD-4FCA-8AED-56B2D15DB479}" dt="2026-02-07T11:11:02.630" v="20981" actId="478"/>
          <ac:spMkLst>
            <pc:docMk/>
            <pc:sldMk cId="595308107" sldId="6059"/>
            <ac:spMk id="2" creationId="{E9D4A359-7C40-1874-230F-7B3ADD775E9F}"/>
          </ac:spMkLst>
        </pc:spChg>
        <pc:spChg chg="add mod">
          <ac:chgData name="松浦英宗" userId="9b03fd3a-662f-49ff-9af1-1b93cf7aab22" providerId="ADAL" clId="{56E9DFAE-DDAD-4FCA-8AED-56B2D15DB479}" dt="2026-02-07T11:59:45.238" v="23168" actId="12789"/>
          <ac:spMkLst>
            <pc:docMk/>
            <pc:sldMk cId="595308107" sldId="6059"/>
            <ac:spMk id="3" creationId="{8C41654F-4652-FA6B-A847-DB43437BC789}"/>
          </ac:spMkLst>
        </pc:spChg>
        <pc:spChg chg="add del mod">
          <ac:chgData name="松浦英宗" userId="9b03fd3a-662f-49ff-9af1-1b93cf7aab22" providerId="ADAL" clId="{56E9DFAE-DDAD-4FCA-8AED-56B2D15DB479}" dt="2026-02-07T11:47:05.459" v="22664" actId="478"/>
          <ac:spMkLst>
            <pc:docMk/>
            <pc:sldMk cId="595308107" sldId="6059"/>
            <ac:spMk id="4" creationId="{1CE1599D-19BF-5616-0F4B-0209A76BB589}"/>
          </ac:spMkLst>
        </pc:spChg>
        <pc:spChg chg="add mod topLvl">
          <ac:chgData name="松浦英宗" userId="9b03fd3a-662f-49ff-9af1-1b93cf7aab22" providerId="ADAL" clId="{56E9DFAE-DDAD-4FCA-8AED-56B2D15DB479}" dt="2026-02-07T12:00:11.953" v="23195" actId="14100"/>
          <ac:spMkLst>
            <pc:docMk/>
            <pc:sldMk cId="595308107" sldId="6059"/>
            <ac:spMk id="5" creationId="{E989539C-D802-A11E-9FF3-DE5D15A3569D}"/>
          </ac:spMkLst>
        </pc:spChg>
        <pc:spChg chg="add mod topLvl">
          <ac:chgData name="松浦英宗" userId="9b03fd3a-662f-49ff-9af1-1b93cf7aab22" providerId="ADAL" clId="{56E9DFAE-DDAD-4FCA-8AED-56B2D15DB479}" dt="2026-02-07T11:59:42.916" v="23167" actId="164"/>
          <ac:spMkLst>
            <pc:docMk/>
            <pc:sldMk cId="595308107" sldId="6059"/>
            <ac:spMk id="6" creationId="{58375C1F-409D-E2AE-E3B0-36D7E8D96804}"/>
          </ac:spMkLst>
        </pc:spChg>
        <pc:spChg chg="mod topLvl">
          <ac:chgData name="松浦英宗" userId="9b03fd3a-662f-49ff-9af1-1b93cf7aab22" providerId="ADAL" clId="{56E9DFAE-DDAD-4FCA-8AED-56B2D15DB479}" dt="2026-02-07T12:00:19.451" v="23198" actId="207"/>
          <ac:spMkLst>
            <pc:docMk/>
            <pc:sldMk cId="595308107" sldId="6059"/>
            <ac:spMk id="9" creationId="{C71C08ED-DF9F-F4D5-BB0E-4F983A9715BF}"/>
          </ac:spMkLst>
        </pc:spChg>
        <pc:spChg chg="mod topLvl">
          <ac:chgData name="松浦英宗" userId="9b03fd3a-662f-49ff-9af1-1b93cf7aab22" providerId="ADAL" clId="{56E9DFAE-DDAD-4FCA-8AED-56B2D15DB479}" dt="2026-02-07T11:59:42.916" v="23167" actId="164"/>
          <ac:spMkLst>
            <pc:docMk/>
            <pc:sldMk cId="595308107" sldId="6059"/>
            <ac:spMk id="10" creationId="{E4A6F14B-7E93-59A1-5EDC-0ABE7F169DC7}"/>
          </ac:spMkLst>
        </pc:spChg>
        <pc:grpChg chg="add del mod topLvl">
          <ac:chgData name="松浦英宗" userId="9b03fd3a-662f-49ff-9af1-1b93cf7aab22" providerId="ADAL" clId="{56E9DFAE-DDAD-4FCA-8AED-56B2D15DB479}" dt="2026-02-07T11:58:41.217" v="23014" actId="165"/>
          <ac:grpSpMkLst>
            <pc:docMk/>
            <pc:sldMk cId="595308107" sldId="6059"/>
            <ac:grpSpMk id="7" creationId="{D035CB68-43D2-6660-2FA9-10EE69DE4C4C}"/>
          </ac:grpSpMkLst>
        </pc:grpChg>
        <pc:grpChg chg="add del mod topLvl">
          <ac:chgData name="松浦英宗" userId="9b03fd3a-662f-49ff-9af1-1b93cf7aab22" providerId="ADAL" clId="{56E9DFAE-DDAD-4FCA-8AED-56B2D15DB479}" dt="2026-02-07T11:58:41.217" v="23014" actId="165"/>
          <ac:grpSpMkLst>
            <pc:docMk/>
            <pc:sldMk cId="595308107" sldId="6059"/>
            <ac:grpSpMk id="8" creationId="{B309FDB8-1FFF-1F68-E3B6-4E239D418B69}"/>
          </ac:grpSpMkLst>
        </pc:grpChg>
        <pc:grpChg chg="add del mod">
          <ac:chgData name="松浦英宗" userId="9b03fd3a-662f-49ff-9af1-1b93cf7aab22" providerId="ADAL" clId="{56E9DFAE-DDAD-4FCA-8AED-56B2D15DB479}" dt="2026-02-07T11:58:39.942" v="23013" actId="165"/>
          <ac:grpSpMkLst>
            <pc:docMk/>
            <pc:sldMk cId="595308107" sldId="6059"/>
            <ac:grpSpMk id="11" creationId="{E62080EE-755A-C1CE-6193-969931793AB0}"/>
          </ac:grpSpMkLst>
        </pc:grpChg>
        <pc:grpChg chg="add mod">
          <ac:chgData name="松浦英宗" userId="9b03fd3a-662f-49ff-9af1-1b93cf7aab22" providerId="ADAL" clId="{56E9DFAE-DDAD-4FCA-8AED-56B2D15DB479}" dt="2026-02-07T11:59:45.238" v="23168" actId="12789"/>
          <ac:grpSpMkLst>
            <pc:docMk/>
            <pc:sldMk cId="595308107" sldId="6059"/>
            <ac:grpSpMk id="12" creationId="{FDF079FC-59C8-B07D-DC04-D0331740E669}"/>
          </ac:grpSpMkLst>
        </pc:grpChg>
      </pc:sldChg>
      <pc:sldChg chg="add del">
        <pc:chgData name="松浦英宗" userId="9b03fd3a-662f-49ff-9af1-1b93cf7aab22" providerId="ADAL" clId="{56E9DFAE-DDAD-4FCA-8AED-56B2D15DB479}" dt="2026-02-07T02:06:16.393" v="18631" actId="47"/>
        <pc:sldMkLst>
          <pc:docMk/>
          <pc:sldMk cId="2034362250" sldId="6059"/>
        </pc:sldMkLst>
      </pc:sldChg>
      <pc:sldChg chg="addSp delSp modSp add del mod">
        <pc:chgData name="松浦英宗" userId="9b03fd3a-662f-49ff-9af1-1b93cf7aab22" providerId="ADAL" clId="{56E9DFAE-DDAD-4FCA-8AED-56B2D15DB479}" dt="2026-02-07T01:12:05.320" v="17175" actId="47"/>
        <pc:sldMkLst>
          <pc:docMk/>
          <pc:sldMk cId="2943184930" sldId="6059"/>
        </pc:sldMkLst>
        <pc:spChg chg="add mod ord">
          <ac:chgData name="松浦英宗" userId="9b03fd3a-662f-49ff-9af1-1b93cf7aab22" providerId="ADAL" clId="{56E9DFAE-DDAD-4FCA-8AED-56B2D15DB479}" dt="2026-02-06T13:22:52.161" v="16868" actId="207"/>
          <ac:spMkLst>
            <pc:docMk/>
            <pc:sldMk cId="2943184930" sldId="6059"/>
            <ac:spMk id="2" creationId="{9C488439-224A-EF50-D62A-67C6E5336520}"/>
          </ac:spMkLst>
        </pc:spChg>
        <pc:spChg chg="mod">
          <ac:chgData name="松浦英宗" userId="9b03fd3a-662f-49ff-9af1-1b93cf7aab22" providerId="ADAL" clId="{56E9DFAE-DDAD-4FCA-8AED-56B2D15DB479}" dt="2026-02-06T13:23:45.290" v="16935" actId="20577"/>
          <ac:spMkLst>
            <pc:docMk/>
            <pc:sldMk cId="2943184930" sldId="6059"/>
            <ac:spMk id="3" creationId="{FAF328DB-F99A-3830-54DC-2B8EE7CDAD50}"/>
          </ac:spMkLst>
        </pc:spChg>
        <pc:spChg chg="add del mod">
          <ac:chgData name="松浦英宗" userId="9b03fd3a-662f-49ff-9af1-1b93cf7aab22" providerId="ADAL" clId="{56E9DFAE-DDAD-4FCA-8AED-56B2D15DB479}" dt="2026-02-06T13:24:08.473" v="16942" actId="478"/>
          <ac:spMkLst>
            <pc:docMk/>
            <pc:sldMk cId="2943184930" sldId="6059"/>
            <ac:spMk id="4" creationId="{1C2F7293-F272-C503-E7C5-BF6D18DFB46C}"/>
          </ac:spMkLst>
        </pc:spChg>
      </pc:sldChg>
      <pc:sldChg chg="addSp delSp modSp add del mod">
        <pc:chgData name="松浦英宗" userId="9b03fd3a-662f-49ff-9af1-1b93cf7aab22" providerId="ADAL" clId="{56E9DFAE-DDAD-4FCA-8AED-56B2D15DB479}" dt="2026-02-07T01:12:05.320" v="17175" actId="47"/>
        <pc:sldMkLst>
          <pc:docMk/>
          <pc:sldMk cId="598515536" sldId="6060"/>
        </pc:sldMkLst>
        <pc:spChg chg="add mod">
          <ac:chgData name="松浦英宗" userId="9b03fd3a-662f-49ff-9af1-1b93cf7aab22" providerId="ADAL" clId="{56E9DFAE-DDAD-4FCA-8AED-56B2D15DB479}" dt="2026-02-06T13:32:40.458" v="17001" actId="207"/>
          <ac:spMkLst>
            <pc:docMk/>
            <pc:sldMk cId="598515536" sldId="6060"/>
            <ac:spMk id="2" creationId="{5523595C-BFC2-66C1-076F-C47405952402}"/>
          </ac:spMkLst>
        </pc:spChg>
        <pc:spChg chg="del">
          <ac:chgData name="松浦英宗" userId="9b03fd3a-662f-49ff-9af1-1b93cf7aab22" providerId="ADAL" clId="{56E9DFAE-DDAD-4FCA-8AED-56B2D15DB479}" dt="2026-02-06T13:31:44.257" v="16944" actId="478"/>
          <ac:spMkLst>
            <pc:docMk/>
            <pc:sldMk cId="598515536" sldId="6060"/>
            <ac:spMk id="3" creationId="{0745BB53-299E-732D-A13D-49EE5CBE0C25}"/>
          </ac:spMkLst>
        </pc:spChg>
        <pc:spChg chg="add mod">
          <ac:chgData name="松浦英宗" userId="9b03fd3a-662f-49ff-9af1-1b93cf7aab22" providerId="ADAL" clId="{56E9DFAE-DDAD-4FCA-8AED-56B2D15DB479}" dt="2026-02-06T13:32:40.458" v="17001" actId="207"/>
          <ac:spMkLst>
            <pc:docMk/>
            <pc:sldMk cId="598515536" sldId="6060"/>
            <ac:spMk id="4" creationId="{ABB57A58-4842-593F-B126-F09E4FD078C6}"/>
          </ac:spMkLst>
        </pc:spChg>
        <pc:picChg chg="add mod ord modCrop">
          <ac:chgData name="松浦英宗" userId="9b03fd3a-662f-49ff-9af1-1b93cf7aab22" providerId="ADAL" clId="{56E9DFAE-DDAD-4FCA-8AED-56B2D15DB479}" dt="2026-02-06T13:33:56.340" v="17009"/>
          <ac:picMkLst>
            <pc:docMk/>
            <pc:sldMk cId="598515536" sldId="6060"/>
            <ac:picMk id="6" creationId="{EBBEA91B-5D2B-92E5-4DFB-1F6FE201F647}"/>
          </ac:picMkLst>
        </pc:picChg>
        <pc:picChg chg="add mod">
          <ac:chgData name="松浦英宗" userId="9b03fd3a-662f-49ff-9af1-1b93cf7aab22" providerId="ADAL" clId="{56E9DFAE-DDAD-4FCA-8AED-56B2D15DB479}" dt="2026-02-06T13:46:45.906" v="17171"/>
          <ac:picMkLst>
            <pc:docMk/>
            <pc:sldMk cId="598515536" sldId="6060"/>
            <ac:picMk id="7" creationId="{6263DD56-00CC-714D-3D05-2C3F93F0AB80}"/>
          </ac:picMkLst>
        </pc:picChg>
        <pc:picChg chg="add del mod">
          <ac:chgData name="松浦英宗" userId="9b03fd3a-662f-49ff-9af1-1b93cf7aab22" providerId="ADAL" clId="{56E9DFAE-DDAD-4FCA-8AED-56B2D15DB479}" dt="2026-02-06T13:46:56.366" v="17174" actId="478"/>
          <ac:picMkLst>
            <pc:docMk/>
            <pc:sldMk cId="598515536" sldId="6060"/>
            <ac:picMk id="8" creationId="{D1AD7368-3CE9-72E3-0AB9-6CCCD2C22DAC}"/>
          </ac:picMkLst>
        </pc:picChg>
      </pc:sldChg>
      <pc:sldChg chg="addSp delSp modSp add del mod ord">
        <pc:chgData name="松浦英宗" userId="9b03fd3a-662f-49ff-9af1-1b93cf7aab22" providerId="ADAL" clId="{56E9DFAE-DDAD-4FCA-8AED-56B2D15DB479}" dt="2026-02-07T06:21:44.436" v="20113" actId="47"/>
        <pc:sldMkLst>
          <pc:docMk/>
          <pc:sldMk cId="1078904217" sldId="6060"/>
        </pc:sldMkLst>
        <pc:spChg chg="mod">
          <ac:chgData name="松浦英宗" userId="9b03fd3a-662f-49ff-9af1-1b93cf7aab22" providerId="ADAL" clId="{56E9DFAE-DDAD-4FCA-8AED-56B2D15DB479}" dt="2026-02-07T02:16:50.949" v="18942" actId="207"/>
          <ac:spMkLst>
            <pc:docMk/>
            <pc:sldMk cId="1078904217" sldId="6060"/>
            <ac:spMk id="6" creationId="{E31AB98F-3155-7436-9200-A58AC559473A}"/>
          </ac:spMkLst>
        </pc:spChg>
        <pc:spChg chg="mod">
          <ac:chgData name="松浦英宗" userId="9b03fd3a-662f-49ff-9af1-1b93cf7aab22" providerId="ADAL" clId="{56E9DFAE-DDAD-4FCA-8AED-56B2D15DB479}" dt="2026-02-07T02:15:05.361" v="18733" actId="20577"/>
          <ac:spMkLst>
            <pc:docMk/>
            <pc:sldMk cId="1078904217" sldId="6060"/>
            <ac:spMk id="17" creationId="{4D227C09-01DB-2BC0-FD01-C1063D749866}"/>
          </ac:spMkLst>
        </pc:spChg>
        <pc:spChg chg="mod">
          <ac:chgData name="松浦英宗" userId="9b03fd3a-662f-49ff-9af1-1b93cf7aab22" providerId="ADAL" clId="{56E9DFAE-DDAD-4FCA-8AED-56B2D15DB479}" dt="2026-02-07T02:15:09.469" v="18746" actId="20577"/>
          <ac:spMkLst>
            <pc:docMk/>
            <pc:sldMk cId="1078904217" sldId="6060"/>
            <ac:spMk id="18" creationId="{C0622455-524B-44C6-7B3F-E1FAE6AC90CD}"/>
          </ac:spMkLst>
        </pc:spChg>
        <pc:spChg chg="mod">
          <ac:chgData name="松浦英宗" userId="9b03fd3a-662f-49ff-9af1-1b93cf7aab22" providerId="ADAL" clId="{56E9DFAE-DDAD-4FCA-8AED-56B2D15DB479}" dt="2026-02-07T02:14:34.749" v="18698"/>
          <ac:spMkLst>
            <pc:docMk/>
            <pc:sldMk cId="1078904217" sldId="6060"/>
            <ac:spMk id="19" creationId="{FDE2A7BB-BA80-32B3-C259-B0B065DEE106}"/>
          </ac:spMkLst>
        </pc:spChg>
        <pc:spChg chg="mod">
          <ac:chgData name="松浦英宗" userId="9b03fd3a-662f-49ff-9af1-1b93cf7aab22" providerId="ADAL" clId="{56E9DFAE-DDAD-4FCA-8AED-56B2D15DB479}" dt="2026-02-07T02:14:40.871" v="18715" actId="20577"/>
          <ac:spMkLst>
            <pc:docMk/>
            <pc:sldMk cId="1078904217" sldId="6060"/>
            <ac:spMk id="20" creationId="{8D0068E0-59CA-2C98-3848-DA286714516A}"/>
          </ac:spMkLst>
        </pc:spChg>
        <pc:spChg chg="mod">
          <ac:chgData name="松浦英宗" userId="9b03fd3a-662f-49ff-9af1-1b93cf7aab22" providerId="ADAL" clId="{56E9DFAE-DDAD-4FCA-8AED-56B2D15DB479}" dt="2026-02-07T02:14:23.119" v="18694"/>
          <ac:spMkLst>
            <pc:docMk/>
            <pc:sldMk cId="1078904217" sldId="6060"/>
            <ac:spMk id="21" creationId="{863B743E-62E1-B946-5622-685F4811B150}"/>
          </ac:spMkLst>
        </pc:spChg>
        <pc:spChg chg="mod">
          <ac:chgData name="松浦英宗" userId="9b03fd3a-662f-49ff-9af1-1b93cf7aab22" providerId="ADAL" clId="{56E9DFAE-DDAD-4FCA-8AED-56B2D15DB479}" dt="2026-02-07T02:14:26.895" v="18696"/>
          <ac:spMkLst>
            <pc:docMk/>
            <pc:sldMk cId="1078904217" sldId="6060"/>
            <ac:spMk id="22" creationId="{92D934E3-77EF-75BA-07B3-5DEFEC6248DA}"/>
          </ac:spMkLst>
        </pc:spChg>
        <pc:spChg chg="mod">
          <ac:chgData name="松浦英宗" userId="9b03fd3a-662f-49ff-9af1-1b93cf7aab22" providerId="ADAL" clId="{56E9DFAE-DDAD-4FCA-8AED-56B2D15DB479}" dt="2026-02-07T02:14:09.343" v="18689" actId="20577"/>
          <ac:spMkLst>
            <pc:docMk/>
            <pc:sldMk cId="1078904217" sldId="6060"/>
            <ac:spMk id="23" creationId="{5597EE71-16C3-87A9-1485-F673897D8A3B}"/>
          </ac:spMkLst>
        </pc:spChg>
        <pc:spChg chg="mod">
          <ac:chgData name="松浦英宗" userId="9b03fd3a-662f-49ff-9af1-1b93cf7aab22" providerId="ADAL" clId="{56E9DFAE-DDAD-4FCA-8AED-56B2D15DB479}" dt="2026-02-07T02:39:05.588" v="19544" actId="2711"/>
          <ac:spMkLst>
            <pc:docMk/>
            <pc:sldMk cId="1078904217" sldId="6060"/>
            <ac:spMk id="24" creationId="{04F03CBE-3D7B-195D-4AFC-CAD37013202A}"/>
          </ac:spMkLst>
        </pc:spChg>
        <pc:spChg chg="mod">
          <ac:chgData name="松浦英宗" userId="9b03fd3a-662f-49ff-9af1-1b93cf7aab22" providerId="ADAL" clId="{56E9DFAE-DDAD-4FCA-8AED-56B2D15DB479}" dt="2026-02-07T02:13:23.376" v="18638"/>
          <ac:spMkLst>
            <pc:docMk/>
            <pc:sldMk cId="1078904217" sldId="6060"/>
            <ac:spMk id="25" creationId="{A996FF26-AECE-F1F8-EDE8-35A3A9997D88}"/>
          </ac:spMkLst>
        </pc:spChg>
        <pc:spChg chg="mod">
          <ac:chgData name="松浦英宗" userId="9b03fd3a-662f-49ff-9af1-1b93cf7aab22" providerId="ADAL" clId="{56E9DFAE-DDAD-4FCA-8AED-56B2D15DB479}" dt="2026-02-07T02:14:03.872" v="18679"/>
          <ac:spMkLst>
            <pc:docMk/>
            <pc:sldMk cId="1078904217" sldId="6060"/>
            <ac:spMk id="26" creationId="{AC2D0D5C-1402-3385-85D8-BC95C8F07759}"/>
          </ac:spMkLst>
        </pc:spChg>
        <pc:spChg chg="mod">
          <ac:chgData name="松浦英宗" userId="9b03fd3a-662f-49ff-9af1-1b93cf7aab22" providerId="ADAL" clId="{56E9DFAE-DDAD-4FCA-8AED-56B2D15DB479}" dt="2026-02-07T02:13:23.376" v="18638"/>
          <ac:spMkLst>
            <pc:docMk/>
            <pc:sldMk cId="1078904217" sldId="6060"/>
            <ac:spMk id="27" creationId="{7E16F74D-CC23-F25A-977B-5B55604753FC}"/>
          </ac:spMkLst>
        </pc:spChg>
        <pc:spChg chg="mod">
          <ac:chgData name="松浦英宗" userId="9b03fd3a-662f-49ff-9af1-1b93cf7aab22" providerId="ADAL" clId="{56E9DFAE-DDAD-4FCA-8AED-56B2D15DB479}" dt="2026-02-07T02:13:58.315" v="18677"/>
          <ac:spMkLst>
            <pc:docMk/>
            <pc:sldMk cId="1078904217" sldId="6060"/>
            <ac:spMk id="28" creationId="{E885867C-74A2-273C-2E3F-1574B41CD482}"/>
          </ac:spMkLst>
        </pc:spChg>
        <pc:spChg chg="add mod ord">
          <ac:chgData name="松浦英宗" userId="9b03fd3a-662f-49ff-9af1-1b93cf7aab22" providerId="ADAL" clId="{56E9DFAE-DDAD-4FCA-8AED-56B2D15DB479}" dt="2026-02-07T02:15:59.422" v="18869" actId="164"/>
          <ac:spMkLst>
            <pc:docMk/>
            <pc:sldMk cId="1078904217" sldId="6060"/>
            <ac:spMk id="29" creationId="{0BBF8273-CAFB-AC00-25D7-6FCE062A77AA}"/>
          </ac:spMkLst>
        </pc:spChg>
        <pc:spChg chg="add mod">
          <ac:chgData name="松浦英宗" userId="9b03fd3a-662f-49ff-9af1-1b93cf7aab22" providerId="ADAL" clId="{56E9DFAE-DDAD-4FCA-8AED-56B2D15DB479}" dt="2026-02-07T02:15:59.422" v="18869" actId="164"/>
          <ac:spMkLst>
            <pc:docMk/>
            <pc:sldMk cId="1078904217" sldId="6060"/>
            <ac:spMk id="30" creationId="{C04D6FEA-9A30-6BCD-D8FF-B6FC5147B423}"/>
          </ac:spMkLst>
        </pc:spChg>
        <pc:spChg chg="add mod">
          <ac:chgData name="松浦英宗" userId="9b03fd3a-662f-49ff-9af1-1b93cf7aab22" providerId="ADAL" clId="{56E9DFAE-DDAD-4FCA-8AED-56B2D15DB479}" dt="2026-02-07T02:16:59.001" v="18944" actId="403"/>
          <ac:spMkLst>
            <pc:docMk/>
            <pc:sldMk cId="1078904217" sldId="6060"/>
            <ac:spMk id="32" creationId="{060347E1-884F-079C-D4AA-DE01E4191115}"/>
          </ac:spMkLst>
        </pc:spChg>
        <pc:spChg chg="add mod">
          <ac:chgData name="松浦英宗" userId="9b03fd3a-662f-49ff-9af1-1b93cf7aab22" providerId="ADAL" clId="{56E9DFAE-DDAD-4FCA-8AED-56B2D15DB479}" dt="2026-02-07T02:16:38.434" v="18941" actId="207"/>
          <ac:spMkLst>
            <pc:docMk/>
            <pc:sldMk cId="1078904217" sldId="6060"/>
            <ac:spMk id="33" creationId="{4990A882-2674-4A45-F3CE-B643EFAD4D0A}"/>
          </ac:spMkLst>
        </pc:spChg>
        <pc:grpChg chg="mod">
          <ac:chgData name="松浦英宗" userId="9b03fd3a-662f-49ff-9af1-1b93cf7aab22" providerId="ADAL" clId="{56E9DFAE-DDAD-4FCA-8AED-56B2D15DB479}" dt="2026-02-07T02:13:34.039" v="18674" actId="1036"/>
          <ac:grpSpMkLst>
            <pc:docMk/>
            <pc:sldMk cId="1078904217" sldId="6060"/>
            <ac:grpSpMk id="4" creationId="{2AFD1AFF-6969-FE74-B602-2D4D2349F22D}"/>
          </ac:grpSpMkLst>
        </pc:grpChg>
        <pc:grpChg chg="add mod">
          <ac:chgData name="松浦英宗" userId="9b03fd3a-662f-49ff-9af1-1b93cf7aab22" providerId="ADAL" clId="{56E9DFAE-DDAD-4FCA-8AED-56B2D15DB479}" dt="2026-02-07T02:16:01.751" v="18870" actId="12789"/>
          <ac:grpSpMkLst>
            <pc:docMk/>
            <pc:sldMk cId="1078904217" sldId="6060"/>
            <ac:grpSpMk id="31" creationId="{A3039DDD-9E22-E736-FF61-2DD3EC3999E1}"/>
          </ac:grpSpMkLst>
        </pc:grpChg>
        <pc:picChg chg="add del mod">
          <ac:chgData name="松浦英宗" userId="9b03fd3a-662f-49ff-9af1-1b93cf7aab22" providerId="ADAL" clId="{56E9DFAE-DDAD-4FCA-8AED-56B2D15DB479}" dt="2026-02-07T01:43:00.295" v="17745" actId="21"/>
          <ac:picMkLst>
            <pc:docMk/>
            <pc:sldMk cId="1078904217" sldId="6060"/>
            <ac:picMk id="3" creationId="{191307B7-D219-3EB5-A785-FFD988AFA585}"/>
          </ac:picMkLst>
        </pc:picChg>
        <pc:cxnChg chg="mod">
          <ac:chgData name="松浦英宗" userId="9b03fd3a-662f-49ff-9af1-1b93cf7aab22" providerId="ADAL" clId="{56E9DFAE-DDAD-4FCA-8AED-56B2D15DB479}" dt="2026-02-07T02:13:42.136" v="18675" actId="208"/>
          <ac:cxnSpMkLst>
            <pc:docMk/>
            <pc:sldMk cId="1078904217" sldId="6060"/>
            <ac:cxnSpMk id="7" creationId="{C3068877-C49F-F951-2709-A3ED41BAC6C2}"/>
          </ac:cxnSpMkLst>
        </pc:cxnChg>
        <pc:cxnChg chg="mod">
          <ac:chgData name="松浦英宗" userId="9b03fd3a-662f-49ff-9af1-1b93cf7aab22" providerId="ADAL" clId="{56E9DFAE-DDAD-4FCA-8AED-56B2D15DB479}" dt="2026-02-07T02:13:42.136" v="18675" actId="208"/>
          <ac:cxnSpMkLst>
            <pc:docMk/>
            <pc:sldMk cId="1078904217" sldId="6060"/>
            <ac:cxnSpMk id="9" creationId="{E847893D-43EA-24FB-2634-32FE5F33718F}"/>
          </ac:cxnSpMkLst>
        </pc:cxnChg>
        <pc:cxnChg chg="mod">
          <ac:chgData name="松浦英宗" userId="9b03fd3a-662f-49ff-9af1-1b93cf7aab22" providerId="ADAL" clId="{56E9DFAE-DDAD-4FCA-8AED-56B2D15DB479}" dt="2026-02-07T02:13:42.136" v="18675" actId="208"/>
          <ac:cxnSpMkLst>
            <pc:docMk/>
            <pc:sldMk cId="1078904217" sldId="6060"/>
            <ac:cxnSpMk id="11" creationId="{DFCDE098-603A-50E7-9D70-6C071F4FD1DB}"/>
          </ac:cxnSpMkLst>
        </pc:cxnChg>
        <pc:cxnChg chg="mod">
          <ac:chgData name="松浦英宗" userId="9b03fd3a-662f-49ff-9af1-1b93cf7aab22" providerId="ADAL" clId="{56E9DFAE-DDAD-4FCA-8AED-56B2D15DB479}" dt="2026-02-07T02:13:42.136" v="18675" actId="208"/>
          <ac:cxnSpMkLst>
            <pc:docMk/>
            <pc:sldMk cId="1078904217" sldId="6060"/>
            <ac:cxnSpMk id="13" creationId="{05208484-B9C4-D476-E27D-D7397BE8562C}"/>
          </ac:cxnSpMkLst>
        </pc:cxnChg>
        <pc:cxnChg chg="mod">
          <ac:chgData name="松浦英宗" userId="9b03fd3a-662f-49ff-9af1-1b93cf7aab22" providerId="ADAL" clId="{56E9DFAE-DDAD-4FCA-8AED-56B2D15DB479}" dt="2026-02-07T02:13:42.136" v="18675" actId="208"/>
          <ac:cxnSpMkLst>
            <pc:docMk/>
            <pc:sldMk cId="1078904217" sldId="6060"/>
            <ac:cxnSpMk id="15" creationId="{04B9BF4B-86F5-88BD-E15C-F9DDD7EEBB34}"/>
          </ac:cxnSpMkLst>
        </pc:cxnChg>
      </pc:sldChg>
      <pc:sldChg chg="add del">
        <pc:chgData name="松浦英宗" userId="9b03fd3a-662f-49ff-9af1-1b93cf7aab22" providerId="ADAL" clId="{56E9DFAE-DDAD-4FCA-8AED-56B2D15DB479}" dt="2026-02-06T00:20:23.046" v="16096" actId="47"/>
        <pc:sldMkLst>
          <pc:docMk/>
          <pc:sldMk cId="3653466332" sldId="6060"/>
        </pc:sldMkLst>
      </pc:sldChg>
      <pc:sldChg chg="addSp delSp modSp add del mod ord">
        <pc:chgData name="松浦英宗" userId="9b03fd3a-662f-49ff-9af1-1b93cf7aab22" providerId="ADAL" clId="{56E9DFAE-DDAD-4FCA-8AED-56B2D15DB479}" dt="2026-02-07T12:20:01.919" v="23315"/>
        <pc:sldMkLst>
          <pc:docMk/>
          <pc:sldMk cId="4276293190" sldId="6060"/>
        </pc:sldMkLst>
        <pc:spChg chg="del">
          <ac:chgData name="松浦英宗" userId="9b03fd3a-662f-49ff-9af1-1b93cf7aab22" providerId="ADAL" clId="{56E9DFAE-DDAD-4FCA-8AED-56B2D15DB479}" dt="2026-02-07T11:13:46.835" v="20988" actId="478"/>
          <ac:spMkLst>
            <pc:docMk/>
            <pc:sldMk cId="4276293190" sldId="6060"/>
            <ac:spMk id="2" creationId="{0DAC8D2E-F7F4-59CF-F20B-442BADBA7397}"/>
          </ac:spMkLst>
        </pc:spChg>
        <pc:spChg chg="add mod">
          <ac:chgData name="松浦英宗" userId="9b03fd3a-662f-49ff-9af1-1b93cf7aab22" providerId="ADAL" clId="{56E9DFAE-DDAD-4FCA-8AED-56B2D15DB479}" dt="2026-02-07T11:16:43.186" v="21174" actId="164"/>
          <ac:spMkLst>
            <pc:docMk/>
            <pc:sldMk cId="4276293190" sldId="6060"/>
            <ac:spMk id="3" creationId="{630B3BD7-0265-9285-C60F-E1473F98D5A7}"/>
          </ac:spMkLst>
        </pc:spChg>
        <pc:spChg chg="add mod">
          <ac:chgData name="松浦英宗" userId="9b03fd3a-662f-49ff-9af1-1b93cf7aab22" providerId="ADAL" clId="{56E9DFAE-DDAD-4FCA-8AED-56B2D15DB479}" dt="2026-02-07T11:16:58.316" v="21188" actId="1036"/>
          <ac:spMkLst>
            <pc:docMk/>
            <pc:sldMk cId="4276293190" sldId="6060"/>
            <ac:spMk id="4" creationId="{E61E5218-A247-77F8-AEE0-2F399154B128}"/>
          </ac:spMkLst>
        </pc:spChg>
        <pc:spChg chg="add del mod">
          <ac:chgData name="松浦英宗" userId="9b03fd3a-662f-49ff-9af1-1b93cf7aab22" providerId="ADAL" clId="{56E9DFAE-DDAD-4FCA-8AED-56B2D15DB479}" dt="2026-02-07T11:21:22.407" v="21190" actId="478"/>
          <ac:spMkLst>
            <pc:docMk/>
            <pc:sldMk cId="4276293190" sldId="6060"/>
            <ac:spMk id="5" creationId="{997161D0-7916-46C2-8508-7BC489D6FC41}"/>
          </ac:spMkLst>
        </pc:spChg>
        <pc:spChg chg="add mod">
          <ac:chgData name="松浦英宗" userId="9b03fd3a-662f-49ff-9af1-1b93cf7aab22" providerId="ADAL" clId="{56E9DFAE-DDAD-4FCA-8AED-56B2D15DB479}" dt="2026-02-07T11:25:28.658" v="21320" actId="207"/>
          <ac:spMkLst>
            <pc:docMk/>
            <pc:sldMk cId="4276293190" sldId="6060"/>
            <ac:spMk id="9" creationId="{7A15ACDB-3907-B5C9-B776-E0149DFF7284}"/>
          </ac:spMkLst>
        </pc:spChg>
        <pc:grpChg chg="add mod">
          <ac:chgData name="松浦英宗" userId="9b03fd3a-662f-49ff-9af1-1b93cf7aab22" providerId="ADAL" clId="{56E9DFAE-DDAD-4FCA-8AED-56B2D15DB479}" dt="2026-02-07T11:21:31.044" v="21199" actId="14100"/>
          <ac:grpSpMkLst>
            <pc:docMk/>
            <pc:sldMk cId="4276293190" sldId="6060"/>
            <ac:grpSpMk id="6" creationId="{B35D4711-DDE0-9F34-43E6-3284451254D1}"/>
          </ac:grpSpMkLst>
        </pc:grpChg>
        <pc:picChg chg="add mod">
          <ac:chgData name="松浦英宗" userId="9b03fd3a-662f-49ff-9af1-1b93cf7aab22" providerId="ADAL" clId="{56E9DFAE-DDAD-4FCA-8AED-56B2D15DB479}" dt="2026-02-07T11:21:25.334" v="21193" actId="1076"/>
          <ac:picMkLst>
            <pc:docMk/>
            <pc:sldMk cId="4276293190" sldId="6060"/>
            <ac:picMk id="8" creationId="{262C57E9-BF7F-50B1-308F-423DE80D1BD8}"/>
          </ac:picMkLst>
        </pc:picChg>
      </pc:sldChg>
      <pc:sldChg chg="addSp delSp modSp add del mod ord">
        <pc:chgData name="松浦英宗" userId="9b03fd3a-662f-49ff-9af1-1b93cf7aab22" providerId="ADAL" clId="{56E9DFAE-DDAD-4FCA-8AED-56B2D15DB479}" dt="2026-02-07T06:21:44.436" v="20113" actId="47"/>
        <pc:sldMkLst>
          <pc:docMk/>
          <pc:sldMk cId="1254962191" sldId="6061"/>
        </pc:sldMkLst>
        <pc:spChg chg="add mod">
          <ac:chgData name="松浦英宗" userId="9b03fd3a-662f-49ff-9af1-1b93cf7aab22" providerId="ADAL" clId="{56E9DFAE-DDAD-4FCA-8AED-56B2D15DB479}" dt="2026-02-07T02:17:43.404" v="18951" actId="207"/>
          <ac:spMkLst>
            <pc:docMk/>
            <pc:sldMk cId="1254962191" sldId="6061"/>
            <ac:spMk id="2" creationId="{5BD40DD9-A2CA-CEDA-87A1-F421C744066B}"/>
          </ac:spMkLst>
        </pc:spChg>
        <pc:spChg chg="add mod">
          <ac:chgData name="松浦英宗" userId="9b03fd3a-662f-49ff-9af1-1b93cf7aab22" providerId="ADAL" clId="{56E9DFAE-DDAD-4FCA-8AED-56B2D15DB479}" dt="2026-02-07T02:17:41.249" v="18950" actId="207"/>
          <ac:spMkLst>
            <pc:docMk/>
            <pc:sldMk cId="1254962191" sldId="6061"/>
            <ac:spMk id="3" creationId="{D10EE14A-8665-42CA-54A9-8C5CA6C81072}"/>
          </ac:spMkLst>
        </pc:spChg>
        <pc:spChg chg="add mod">
          <ac:chgData name="松浦英宗" userId="9b03fd3a-662f-49ff-9af1-1b93cf7aab22" providerId="ADAL" clId="{56E9DFAE-DDAD-4FCA-8AED-56B2D15DB479}" dt="2026-02-07T02:26:20.275" v="19277" actId="12789"/>
          <ac:spMkLst>
            <pc:docMk/>
            <pc:sldMk cId="1254962191" sldId="6061"/>
            <ac:spMk id="4" creationId="{B5E72ACD-75C9-0AE7-82F6-FE3831B13E90}"/>
          </ac:spMkLst>
        </pc:spChg>
        <pc:spChg chg="add mod">
          <ac:chgData name="松浦英宗" userId="9b03fd3a-662f-49ff-9af1-1b93cf7aab22" providerId="ADAL" clId="{56E9DFAE-DDAD-4FCA-8AED-56B2D15DB479}" dt="2026-02-07T02:18:15.077" v="18977" actId="1036"/>
          <ac:spMkLst>
            <pc:docMk/>
            <pc:sldMk cId="1254962191" sldId="6061"/>
            <ac:spMk id="5" creationId="{1089CC9E-1CCA-FBDE-2D12-05AD846D5A74}"/>
          </ac:spMkLst>
        </pc:spChg>
        <pc:spChg chg="del">
          <ac:chgData name="松浦英宗" userId="9b03fd3a-662f-49ff-9af1-1b93cf7aab22" providerId="ADAL" clId="{56E9DFAE-DDAD-4FCA-8AED-56B2D15DB479}" dt="2026-02-07T02:17:24.333" v="18945" actId="478"/>
          <ac:spMkLst>
            <pc:docMk/>
            <pc:sldMk cId="1254962191" sldId="6061"/>
            <ac:spMk id="6" creationId="{35D4147F-3238-E6E2-7645-8031480160F8}"/>
          </ac:spMkLst>
        </pc:spChg>
        <pc:spChg chg="add del mod">
          <ac:chgData name="松浦英宗" userId="9b03fd3a-662f-49ff-9af1-1b93cf7aab22" providerId="ADAL" clId="{56E9DFAE-DDAD-4FCA-8AED-56B2D15DB479}" dt="2026-02-07T02:18:42.384" v="18980" actId="478"/>
          <ac:spMkLst>
            <pc:docMk/>
            <pc:sldMk cId="1254962191" sldId="6061"/>
            <ac:spMk id="7" creationId="{AD9C5FF9-967C-2257-82A1-6C9B89FB809F}"/>
          </ac:spMkLst>
        </pc:spChg>
        <pc:spChg chg="add mod">
          <ac:chgData name="松浦英宗" userId="9b03fd3a-662f-49ff-9af1-1b93cf7aab22" providerId="ADAL" clId="{56E9DFAE-DDAD-4FCA-8AED-56B2D15DB479}" dt="2026-02-07T02:26:14.333" v="19257" actId="403"/>
          <ac:spMkLst>
            <pc:docMk/>
            <pc:sldMk cId="1254962191" sldId="6061"/>
            <ac:spMk id="8" creationId="{1624580C-3A2F-DE13-2AB3-8ED21C6E9C98}"/>
          </ac:spMkLst>
        </pc:spChg>
        <pc:spChg chg="add mod">
          <ac:chgData name="松浦英宗" userId="9b03fd3a-662f-49ff-9af1-1b93cf7aab22" providerId="ADAL" clId="{56E9DFAE-DDAD-4FCA-8AED-56B2D15DB479}" dt="2026-02-07T02:26:14.333" v="19257" actId="403"/>
          <ac:spMkLst>
            <pc:docMk/>
            <pc:sldMk cId="1254962191" sldId="6061"/>
            <ac:spMk id="9" creationId="{9F65D4BE-3796-B1F0-E88D-026FBFD02333}"/>
          </ac:spMkLst>
        </pc:spChg>
        <pc:spChg chg="add mod">
          <ac:chgData name="松浦英宗" userId="9b03fd3a-662f-49ff-9af1-1b93cf7aab22" providerId="ADAL" clId="{56E9DFAE-DDAD-4FCA-8AED-56B2D15DB479}" dt="2026-02-07T02:19:05.729" v="19022" actId="571"/>
          <ac:spMkLst>
            <pc:docMk/>
            <pc:sldMk cId="1254962191" sldId="6061"/>
            <ac:spMk id="11" creationId="{7C0D3DF7-AC11-D1E7-7598-DED0F5BDA493}"/>
          </ac:spMkLst>
        </pc:spChg>
        <pc:spChg chg="mod">
          <ac:chgData name="松浦英宗" userId="9b03fd3a-662f-49ff-9af1-1b93cf7aab22" providerId="ADAL" clId="{56E9DFAE-DDAD-4FCA-8AED-56B2D15DB479}" dt="2026-02-07T02:19:05.729" v="19022" actId="571"/>
          <ac:spMkLst>
            <pc:docMk/>
            <pc:sldMk cId="1254962191" sldId="6061"/>
            <ac:spMk id="13" creationId="{F4D3D876-311D-FE09-A53C-7DB8D4427464}"/>
          </ac:spMkLst>
        </pc:spChg>
        <pc:spChg chg="mod">
          <ac:chgData name="松浦英宗" userId="9b03fd3a-662f-49ff-9af1-1b93cf7aab22" providerId="ADAL" clId="{56E9DFAE-DDAD-4FCA-8AED-56B2D15DB479}" dt="2026-02-07T02:19:05.729" v="19022" actId="571"/>
          <ac:spMkLst>
            <pc:docMk/>
            <pc:sldMk cId="1254962191" sldId="6061"/>
            <ac:spMk id="14" creationId="{6D060BF0-23F3-065E-E283-D95DCE48D082}"/>
          </ac:spMkLst>
        </pc:spChg>
        <pc:spChg chg="mod">
          <ac:chgData name="松浦英宗" userId="9b03fd3a-662f-49ff-9af1-1b93cf7aab22" providerId="ADAL" clId="{56E9DFAE-DDAD-4FCA-8AED-56B2D15DB479}" dt="2026-02-07T02:26:14.333" v="19257" actId="403"/>
          <ac:spMkLst>
            <pc:docMk/>
            <pc:sldMk cId="1254962191" sldId="6061"/>
            <ac:spMk id="16" creationId="{A25F0C20-93DD-649A-62F1-99449255F00E}"/>
          </ac:spMkLst>
        </pc:spChg>
        <pc:spChg chg="mod">
          <ac:chgData name="松浦英宗" userId="9b03fd3a-662f-49ff-9af1-1b93cf7aab22" providerId="ADAL" clId="{56E9DFAE-DDAD-4FCA-8AED-56B2D15DB479}" dt="2026-02-07T02:26:14.333" v="19257" actId="403"/>
          <ac:spMkLst>
            <pc:docMk/>
            <pc:sldMk cId="1254962191" sldId="6061"/>
            <ac:spMk id="17" creationId="{D5CD2440-F7C2-54A3-5282-FA4700D4BBA0}"/>
          </ac:spMkLst>
        </pc:spChg>
        <pc:spChg chg="mod">
          <ac:chgData name="松浦英宗" userId="9b03fd3a-662f-49ff-9af1-1b93cf7aab22" providerId="ADAL" clId="{56E9DFAE-DDAD-4FCA-8AED-56B2D15DB479}" dt="2026-02-07T02:39:17.958" v="19545" actId="2711"/>
          <ac:spMkLst>
            <pc:docMk/>
            <pc:sldMk cId="1254962191" sldId="6061"/>
            <ac:spMk id="19" creationId="{CB5CD934-120F-96C5-ED0E-47FC79F1E277}"/>
          </ac:spMkLst>
        </pc:spChg>
        <pc:spChg chg="mod">
          <ac:chgData name="松浦英宗" userId="9b03fd3a-662f-49ff-9af1-1b93cf7aab22" providerId="ADAL" clId="{56E9DFAE-DDAD-4FCA-8AED-56B2D15DB479}" dt="2026-02-07T02:26:14.333" v="19257" actId="403"/>
          <ac:spMkLst>
            <pc:docMk/>
            <pc:sldMk cId="1254962191" sldId="6061"/>
            <ac:spMk id="20" creationId="{E65448E2-46CA-0187-A24D-181241161E41}"/>
          </ac:spMkLst>
        </pc:spChg>
        <pc:spChg chg="mod">
          <ac:chgData name="松浦英宗" userId="9b03fd3a-662f-49ff-9af1-1b93cf7aab22" providerId="ADAL" clId="{56E9DFAE-DDAD-4FCA-8AED-56B2D15DB479}" dt="2026-02-07T02:26:14.333" v="19257" actId="403"/>
          <ac:spMkLst>
            <pc:docMk/>
            <pc:sldMk cId="1254962191" sldId="6061"/>
            <ac:spMk id="22" creationId="{BF85404B-E295-B484-6FDF-1A9B6144E399}"/>
          </ac:spMkLst>
        </pc:spChg>
        <pc:spChg chg="mod">
          <ac:chgData name="松浦英宗" userId="9b03fd3a-662f-49ff-9af1-1b93cf7aab22" providerId="ADAL" clId="{56E9DFAE-DDAD-4FCA-8AED-56B2D15DB479}" dt="2026-02-07T02:26:14.333" v="19257" actId="403"/>
          <ac:spMkLst>
            <pc:docMk/>
            <pc:sldMk cId="1254962191" sldId="6061"/>
            <ac:spMk id="23" creationId="{44E68919-21A3-0863-872D-FF296519C3B6}"/>
          </ac:spMkLst>
        </pc:spChg>
        <pc:spChg chg="mod">
          <ac:chgData name="松浦英宗" userId="9b03fd3a-662f-49ff-9af1-1b93cf7aab22" providerId="ADAL" clId="{56E9DFAE-DDAD-4FCA-8AED-56B2D15DB479}" dt="2026-02-07T02:26:14.333" v="19257" actId="403"/>
          <ac:spMkLst>
            <pc:docMk/>
            <pc:sldMk cId="1254962191" sldId="6061"/>
            <ac:spMk id="25" creationId="{7230B971-12CD-5E58-02CE-B407CE523876}"/>
          </ac:spMkLst>
        </pc:spChg>
        <pc:spChg chg="mod">
          <ac:chgData name="松浦英宗" userId="9b03fd3a-662f-49ff-9af1-1b93cf7aab22" providerId="ADAL" clId="{56E9DFAE-DDAD-4FCA-8AED-56B2D15DB479}" dt="2026-02-07T02:26:14.333" v="19257" actId="403"/>
          <ac:spMkLst>
            <pc:docMk/>
            <pc:sldMk cId="1254962191" sldId="6061"/>
            <ac:spMk id="26" creationId="{1F3E216B-2E20-91B6-DC8F-C5D41B7A4E2B}"/>
          </ac:spMkLst>
        </pc:spChg>
        <pc:spChg chg="del mod">
          <ac:chgData name="松浦英宗" userId="9b03fd3a-662f-49ff-9af1-1b93cf7aab22" providerId="ADAL" clId="{56E9DFAE-DDAD-4FCA-8AED-56B2D15DB479}" dt="2026-02-07T02:26:10.374" v="19255" actId="478"/>
          <ac:spMkLst>
            <pc:docMk/>
            <pc:sldMk cId="1254962191" sldId="6061"/>
            <ac:spMk id="28" creationId="{BA3B87E5-48FC-C703-418F-39CA14DF080A}"/>
          </ac:spMkLst>
        </pc:spChg>
        <pc:spChg chg="del mod">
          <ac:chgData name="松浦英宗" userId="9b03fd3a-662f-49ff-9af1-1b93cf7aab22" providerId="ADAL" clId="{56E9DFAE-DDAD-4FCA-8AED-56B2D15DB479}" dt="2026-02-07T02:26:10.374" v="19255" actId="478"/>
          <ac:spMkLst>
            <pc:docMk/>
            <pc:sldMk cId="1254962191" sldId="6061"/>
            <ac:spMk id="29" creationId="{C72AEA71-2BCA-6A47-3AB9-2339628A566C}"/>
          </ac:spMkLst>
        </pc:spChg>
        <pc:spChg chg="add mod">
          <ac:chgData name="松浦英宗" userId="9b03fd3a-662f-49ff-9af1-1b93cf7aab22" providerId="ADAL" clId="{56E9DFAE-DDAD-4FCA-8AED-56B2D15DB479}" dt="2026-02-07T02:26:56.676" v="19357" actId="14100"/>
          <ac:spMkLst>
            <pc:docMk/>
            <pc:sldMk cId="1254962191" sldId="6061"/>
            <ac:spMk id="33" creationId="{EFDABDDB-4CF1-CD5E-7ACE-9EB675384518}"/>
          </ac:spMkLst>
        </pc:spChg>
        <pc:grpChg chg="add mod">
          <ac:chgData name="松浦英宗" userId="9b03fd3a-662f-49ff-9af1-1b93cf7aab22" providerId="ADAL" clId="{56E9DFAE-DDAD-4FCA-8AED-56B2D15DB479}" dt="2026-02-07T02:19:24.334" v="19027" actId="164"/>
          <ac:grpSpMkLst>
            <pc:docMk/>
            <pc:sldMk cId="1254962191" sldId="6061"/>
            <ac:grpSpMk id="10" creationId="{B71E292A-15FD-DBFE-FBC7-E1F6FA023B30}"/>
          </ac:grpSpMkLst>
        </pc:grpChg>
        <pc:grpChg chg="add mod">
          <ac:chgData name="松浦英宗" userId="9b03fd3a-662f-49ff-9af1-1b93cf7aab22" providerId="ADAL" clId="{56E9DFAE-DDAD-4FCA-8AED-56B2D15DB479}" dt="2026-02-07T02:19:05.729" v="19022" actId="571"/>
          <ac:grpSpMkLst>
            <pc:docMk/>
            <pc:sldMk cId="1254962191" sldId="6061"/>
            <ac:grpSpMk id="12" creationId="{A8CBA915-4D9E-3C10-55C9-B42A1CB07599}"/>
          </ac:grpSpMkLst>
        </pc:grpChg>
        <pc:grpChg chg="add mod">
          <ac:chgData name="松浦英宗" userId="9b03fd3a-662f-49ff-9af1-1b93cf7aab22" providerId="ADAL" clId="{56E9DFAE-DDAD-4FCA-8AED-56B2D15DB479}" dt="2026-02-07T02:19:24.334" v="19027" actId="164"/>
          <ac:grpSpMkLst>
            <pc:docMk/>
            <pc:sldMk cId="1254962191" sldId="6061"/>
            <ac:grpSpMk id="15" creationId="{F6D34C37-D3DF-1C26-C68A-7F7584084880}"/>
          </ac:grpSpMkLst>
        </pc:grpChg>
        <pc:grpChg chg="add mod">
          <ac:chgData name="松浦英宗" userId="9b03fd3a-662f-49ff-9af1-1b93cf7aab22" providerId="ADAL" clId="{56E9DFAE-DDAD-4FCA-8AED-56B2D15DB479}" dt="2026-02-07T02:19:24.334" v="19027" actId="164"/>
          <ac:grpSpMkLst>
            <pc:docMk/>
            <pc:sldMk cId="1254962191" sldId="6061"/>
            <ac:grpSpMk id="18" creationId="{A6E35990-8931-57B5-0380-F0C85179939F}"/>
          </ac:grpSpMkLst>
        </pc:grpChg>
        <pc:grpChg chg="add mod">
          <ac:chgData name="松浦英宗" userId="9b03fd3a-662f-49ff-9af1-1b93cf7aab22" providerId="ADAL" clId="{56E9DFAE-DDAD-4FCA-8AED-56B2D15DB479}" dt="2026-02-07T02:19:24.334" v="19027" actId="164"/>
          <ac:grpSpMkLst>
            <pc:docMk/>
            <pc:sldMk cId="1254962191" sldId="6061"/>
            <ac:grpSpMk id="21" creationId="{3455F0A8-110D-42F5-92D2-AA3EDCCAF9F7}"/>
          </ac:grpSpMkLst>
        </pc:grpChg>
        <pc:grpChg chg="add mod">
          <ac:chgData name="松浦英宗" userId="9b03fd3a-662f-49ff-9af1-1b93cf7aab22" providerId="ADAL" clId="{56E9DFAE-DDAD-4FCA-8AED-56B2D15DB479}" dt="2026-02-07T02:19:24.334" v="19027" actId="164"/>
          <ac:grpSpMkLst>
            <pc:docMk/>
            <pc:sldMk cId="1254962191" sldId="6061"/>
            <ac:grpSpMk id="24" creationId="{E44D9BFE-4799-6564-244F-F4C968615ABB}"/>
          </ac:grpSpMkLst>
        </pc:grpChg>
        <pc:grpChg chg="add del mod">
          <ac:chgData name="松浦英宗" userId="9b03fd3a-662f-49ff-9af1-1b93cf7aab22" providerId="ADAL" clId="{56E9DFAE-DDAD-4FCA-8AED-56B2D15DB479}" dt="2026-02-07T02:26:10.374" v="19255" actId="478"/>
          <ac:grpSpMkLst>
            <pc:docMk/>
            <pc:sldMk cId="1254962191" sldId="6061"/>
            <ac:grpSpMk id="27" creationId="{1E3D718F-16C2-BB05-9373-7788589FEB1F}"/>
          </ac:grpSpMkLst>
        </pc:grpChg>
        <pc:grpChg chg="add mod">
          <ac:chgData name="松浦英宗" userId="9b03fd3a-662f-49ff-9af1-1b93cf7aab22" providerId="ADAL" clId="{56E9DFAE-DDAD-4FCA-8AED-56B2D15DB479}" dt="2026-02-07T02:26:26.448" v="19278" actId="14100"/>
          <ac:grpSpMkLst>
            <pc:docMk/>
            <pc:sldMk cId="1254962191" sldId="6061"/>
            <ac:grpSpMk id="30" creationId="{A55A3B81-BDB9-23DE-ED1D-DF8D1543456F}"/>
          </ac:grpSpMkLst>
        </pc:grpChg>
        <pc:picChg chg="add mod modCrop">
          <ac:chgData name="松浦英宗" userId="9b03fd3a-662f-49ff-9af1-1b93cf7aab22" providerId="ADAL" clId="{56E9DFAE-DDAD-4FCA-8AED-56B2D15DB479}" dt="2026-02-07T02:21:39.684" v="19057" actId="1037"/>
          <ac:picMkLst>
            <pc:docMk/>
            <pc:sldMk cId="1254962191" sldId="6061"/>
            <ac:picMk id="32" creationId="{B9B1ACF4-8523-5280-0B61-6102360DDC35}"/>
          </ac:picMkLst>
        </pc:picChg>
      </pc:sldChg>
      <pc:sldChg chg="add del">
        <pc:chgData name="松浦英宗" userId="9b03fd3a-662f-49ff-9af1-1b93cf7aab22" providerId="ADAL" clId="{56E9DFAE-DDAD-4FCA-8AED-56B2D15DB479}" dt="2026-02-06T00:20:23.046" v="16096" actId="47"/>
        <pc:sldMkLst>
          <pc:docMk/>
          <pc:sldMk cId="2277113510" sldId="6061"/>
        </pc:sldMkLst>
      </pc:sldChg>
      <pc:sldChg chg="addSp delSp modSp add del mod ord">
        <pc:chgData name="松浦英宗" userId="9b03fd3a-662f-49ff-9af1-1b93cf7aab22" providerId="ADAL" clId="{56E9DFAE-DDAD-4FCA-8AED-56B2D15DB479}" dt="2026-02-07T12:18:17.269" v="23314" actId="47"/>
        <pc:sldMkLst>
          <pc:docMk/>
          <pc:sldMk cId="2878956372" sldId="6061"/>
        </pc:sldMkLst>
        <pc:spChg chg="del">
          <ac:chgData name="松浦英宗" userId="9b03fd3a-662f-49ff-9af1-1b93cf7aab22" providerId="ADAL" clId="{56E9DFAE-DDAD-4FCA-8AED-56B2D15DB479}" dt="2026-02-07T11:13:49.478" v="20989" actId="478"/>
          <ac:spMkLst>
            <pc:docMk/>
            <pc:sldMk cId="2878956372" sldId="6061"/>
            <ac:spMk id="2" creationId="{B02411FB-FAEF-2ECF-A798-A7E0F9986A17}"/>
          </ac:spMkLst>
        </pc:spChg>
        <pc:spChg chg="add mod">
          <ac:chgData name="松浦英宗" userId="9b03fd3a-662f-49ff-9af1-1b93cf7aab22" providerId="ADAL" clId="{56E9DFAE-DDAD-4FCA-8AED-56B2D15DB479}" dt="2026-02-07T11:40:46.179" v="22483" actId="571"/>
          <ac:spMkLst>
            <pc:docMk/>
            <pc:sldMk cId="2878956372" sldId="6061"/>
            <ac:spMk id="3" creationId="{981C4405-F2F8-CF26-3439-6F5182922925}"/>
          </ac:spMkLst>
        </pc:spChg>
        <pc:spChg chg="add mod">
          <ac:chgData name="松浦英宗" userId="9b03fd3a-662f-49ff-9af1-1b93cf7aab22" providerId="ADAL" clId="{56E9DFAE-DDAD-4FCA-8AED-56B2D15DB479}" dt="2026-02-07T11:35:26.254" v="21890" actId="207"/>
          <ac:spMkLst>
            <pc:docMk/>
            <pc:sldMk cId="2878956372" sldId="6061"/>
            <ac:spMk id="4" creationId="{A0A04782-428D-A7FF-1982-8292152E35AC}"/>
          </ac:spMkLst>
        </pc:spChg>
        <pc:spChg chg="add mod">
          <ac:chgData name="松浦英宗" userId="9b03fd3a-662f-49ff-9af1-1b93cf7aab22" providerId="ADAL" clId="{56E9DFAE-DDAD-4FCA-8AED-56B2D15DB479}" dt="2026-02-07T11:40:46.179" v="22483" actId="571"/>
          <ac:spMkLst>
            <pc:docMk/>
            <pc:sldMk cId="2878956372" sldId="6061"/>
            <ac:spMk id="5" creationId="{0145EA30-FCB0-8130-E76A-F6B79216541B}"/>
          </ac:spMkLst>
        </pc:spChg>
        <pc:spChg chg="add mod">
          <ac:chgData name="松浦英宗" userId="9b03fd3a-662f-49ff-9af1-1b93cf7aab22" providerId="ADAL" clId="{56E9DFAE-DDAD-4FCA-8AED-56B2D15DB479}" dt="2026-02-07T11:39:13.369" v="22260" actId="1036"/>
          <ac:spMkLst>
            <pc:docMk/>
            <pc:sldMk cId="2878956372" sldId="6061"/>
            <ac:spMk id="9" creationId="{B65E585D-2A0E-6525-3557-1E833148E043}"/>
          </ac:spMkLst>
        </pc:spChg>
        <pc:spChg chg="mod">
          <ac:chgData name="松浦英宗" userId="9b03fd3a-662f-49ff-9af1-1b93cf7aab22" providerId="ADAL" clId="{56E9DFAE-DDAD-4FCA-8AED-56B2D15DB479}" dt="2026-02-07T11:40:46.179" v="22483" actId="571"/>
          <ac:spMkLst>
            <pc:docMk/>
            <pc:sldMk cId="2878956372" sldId="6061"/>
            <ac:spMk id="12" creationId="{1559C037-6025-A715-84F0-A973748CDA85}"/>
          </ac:spMkLst>
        </pc:spChg>
        <pc:spChg chg="mod">
          <ac:chgData name="松浦英宗" userId="9b03fd3a-662f-49ff-9af1-1b93cf7aab22" providerId="ADAL" clId="{56E9DFAE-DDAD-4FCA-8AED-56B2D15DB479}" dt="2026-02-07T11:40:46.179" v="22483" actId="571"/>
          <ac:spMkLst>
            <pc:docMk/>
            <pc:sldMk cId="2878956372" sldId="6061"/>
            <ac:spMk id="13" creationId="{BBAAA276-5218-9B2C-F474-0EA4B53B9352}"/>
          </ac:spMkLst>
        </pc:spChg>
        <pc:spChg chg="mod">
          <ac:chgData name="松浦英宗" userId="9b03fd3a-662f-49ff-9af1-1b93cf7aab22" providerId="ADAL" clId="{56E9DFAE-DDAD-4FCA-8AED-56B2D15DB479}" dt="2026-02-07T11:40:46.179" v="22483" actId="571"/>
          <ac:spMkLst>
            <pc:docMk/>
            <pc:sldMk cId="2878956372" sldId="6061"/>
            <ac:spMk id="14" creationId="{598E75E2-C285-C6C0-7114-C0BC208E26D3}"/>
          </ac:spMkLst>
        </pc:spChg>
        <pc:spChg chg="mod">
          <ac:chgData name="松浦英宗" userId="9b03fd3a-662f-49ff-9af1-1b93cf7aab22" providerId="ADAL" clId="{56E9DFAE-DDAD-4FCA-8AED-56B2D15DB479}" dt="2026-02-07T11:39:13.369" v="22260" actId="1036"/>
          <ac:spMkLst>
            <pc:docMk/>
            <pc:sldMk cId="2878956372" sldId="6061"/>
            <ac:spMk id="16" creationId="{EA7C035F-73ED-521C-ED2C-442BAE46B684}"/>
          </ac:spMkLst>
        </pc:spChg>
        <pc:spChg chg="mod">
          <ac:chgData name="松浦英宗" userId="9b03fd3a-662f-49ff-9af1-1b93cf7aab22" providerId="ADAL" clId="{56E9DFAE-DDAD-4FCA-8AED-56B2D15DB479}" dt="2026-02-07T11:37:42.550" v="22016" actId="14100"/>
          <ac:spMkLst>
            <pc:docMk/>
            <pc:sldMk cId="2878956372" sldId="6061"/>
            <ac:spMk id="18" creationId="{8D14131D-F0E4-A049-2E14-E47129BF64EF}"/>
          </ac:spMkLst>
        </pc:spChg>
        <pc:spChg chg="mod">
          <ac:chgData name="松浦英宗" userId="9b03fd3a-662f-49ff-9af1-1b93cf7aab22" providerId="ADAL" clId="{56E9DFAE-DDAD-4FCA-8AED-56B2D15DB479}" dt="2026-02-07T11:35:26.254" v="21890" actId="207"/>
          <ac:spMkLst>
            <pc:docMk/>
            <pc:sldMk cId="2878956372" sldId="6061"/>
            <ac:spMk id="19" creationId="{E0BED1D9-305D-A534-53DD-B8B273534D86}"/>
          </ac:spMkLst>
        </pc:spChg>
        <pc:spChg chg="mod">
          <ac:chgData name="松浦英宗" userId="9b03fd3a-662f-49ff-9af1-1b93cf7aab22" providerId="ADAL" clId="{56E9DFAE-DDAD-4FCA-8AED-56B2D15DB479}" dt="2026-02-07T11:40:46.179" v="22483" actId="571"/>
          <ac:spMkLst>
            <pc:docMk/>
            <pc:sldMk cId="2878956372" sldId="6061"/>
            <ac:spMk id="20" creationId="{C29E988D-5F7B-A93B-C2F2-C2E2BD3E72FE}"/>
          </ac:spMkLst>
        </pc:spChg>
        <pc:spChg chg="mod">
          <ac:chgData name="松浦英宗" userId="9b03fd3a-662f-49ff-9af1-1b93cf7aab22" providerId="ADAL" clId="{56E9DFAE-DDAD-4FCA-8AED-56B2D15DB479}" dt="2026-02-07T11:40:46.179" v="22483" actId="571"/>
          <ac:spMkLst>
            <pc:docMk/>
            <pc:sldMk cId="2878956372" sldId="6061"/>
            <ac:spMk id="22" creationId="{47C93713-93DF-BE3F-4D44-63983D20E7E7}"/>
          </ac:spMkLst>
        </pc:spChg>
        <pc:spChg chg="add del mod">
          <ac:chgData name="松浦英宗" userId="9b03fd3a-662f-49ff-9af1-1b93cf7aab22" providerId="ADAL" clId="{56E9DFAE-DDAD-4FCA-8AED-56B2D15DB479}" dt="2026-02-07T11:41:34.126" v="22559" actId="1036"/>
          <ac:spMkLst>
            <pc:docMk/>
            <pc:sldMk cId="2878956372" sldId="6061"/>
            <ac:spMk id="24" creationId="{AF0915E8-9326-911B-EAEF-141CD7E805E8}"/>
          </ac:spMkLst>
        </pc:spChg>
        <pc:spChg chg="add del mod">
          <ac:chgData name="松浦英宗" userId="9b03fd3a-662f-49ff-9af1-1b93cf7aab22" providerId="ADAL" clId="{56E9DFAE-DDAD-4FCA-8AED-56B2D15DB479}" dt="2026-02-07T11:40:51.639" v="22487" actId="478"/>
          <ac:spMkLst>
            <pc:docMk/>
            <pc:sldMk cId="2878956372" sldId="6061"/>
            <ac:spMk id="25" creationId="{D6A59FE6-074A-8353-1862-E6FD523D1D5E}"/>
          </ac:spMkLst>
        </pc:spChg>
        <pc:spChg chg="add mod">
          <ac:chgData name="松浦英宗" userId="9b03fd3a-662f-49ff-9af1-1b93cf7aab22" providerId="ADAL" clId="{56E9DFAE-DDAD-4FCA-8AED-56B2D15DB479}" dt="2026-02-07T11:41:19.129" v="22529" actId="1036"/>
          <ac:spMkLst>
            <pc:docMk/>
            <pc:sldMk cId="2878956372" sldId="6061"/>
            <ac:spMk id="26" creationId="{85BD32ED-A014-3479-4FA6-0FC3B8C65386}"/>
          </ac:spMkLst>
        </pc:spChg>
        <pc:spChg chg="add mod">
          <ac:chgData name="松浦英宗" userId="9b03fd3a-662f-49ff-9af1-1b93cf7aab22" providerId="ADAL" clId="{56E9DFAE-DDAD-4FCA-8AED-56B2D15DB479}" dt="2026-02-07T11:41:19.129" v="22529" actId="1036"/>
          <ac:spMkLst>
            <pc:docMk/>
            <pc:sldMk cId="2878956372" sldId="6061"/>
            <ac:spMk id="27" creationId="{812EB413-91A7-37FE-F22C-C3E9D27A599D}"/>
          </ac:spMkLst>
        </pc:spChg>
        <pc:spChg chg="add mod">
          <ac:chgData name="松浦英宗" userId="9b03fd3a-662f-49ff-9af1-1b93cf7aab22" providerId="ADAL" clId="{56E9DFAE-DDAD-4FCA-8AED-56B2D15DB479}" dt="2026-02-07T11:41:19.129" v="22529" actId="1036"/>
          <ac:spMkLst>
            <pc:docMk/>
            <pc:sldMk cId="2878956372" sldId="6061"/>
            <ac:spMk id="28" creationId="{10B60439-1B37-54D7-131E-2AC5292238F3}"/>
          </ac:spMkLst>
        </pc:spChg>
        <pc:spChg chg="add mod">
          <ac:chgData name="松浦英宗" userId="9b03fd3a-662f-49ff-9af1-1b93cf7aab22" providerId="ADAL" clId="{56E9DFAE-DDAD-4FCA-8AED-56B2D15DB479}" dt="2026-02-07T11:42:27.173" v="22662" actId="20577"/>
          <ac:spMkLst>
            <pc:docMk/>
            <pc:sldMk cId="2878956372" sldId="6061"/>
            <ac:spMk id="29" creationId="{444591C9-AA9F-5523-DB64-FA0AF57D6628}"/>
          </ac:spMkLst>
        </pc:spChg>
        <pc:grpChg chg="add mod">
          <ac:chgData name="松浦英宗" userId="9b03fd3a-662f-49ff-9af1-1b93cf7aab22" providerId="ADAL" clId="{56E9DFAE-DDAD-4FCA-8AED-56B2D15DB479}" dt="2026-02-07T11:33:22.627" v="21694" actId="164"/>
          <ac:grpSpMkLst>
            <pc:docMk/>
            <pc:sldMk cId="2878956372" sldId="6061"/>
            <ac:grpSpMk id="10" creationId="{D5AD4310-D813-BEDF-7244-5D15A2919370}"/>
          </ac:grpSpMkLst>
        </pc:grpChg>
        <pc:grpChg chg="add mod">
          <ac:chgData name="松浦英宗" userId="9b03fd3a-662f-49ff-9af1-1b93cf7aab22" providerId="ADAL" clId="{56E9DFAE-DDAD-4FCA-8AED-56B2D15DB479}" dt="2026-02-07T11:33:22.627" v="21694" actId="164"/>
          <ac:grpSpMkLst>
            <pc:docMk/>
            <pc:sldMk cId="2878956372" sldId="6061"/>
            <ac:grpSpMk id="11" creationId="{E94A98CF-74EA-71B5-446D-3EEDA45449D4}"/>
          </ac:grpSpMkLst>
        </pc:grpChg>
        <pc:grpChg chg="add mod">
          <ac:chgData name="松浦英宗" userId="9b03fd3a-662f-49ff-9af1-1b93cf7aab22" providerId="ADAL" clId="{56E9DFAE-DDAD-4FCA-8AED-56B2D15DB479}" dt="2026-02-07T11:33:22.627" v="21694" actId="164"/>
          <ac:grpSpMkLst>
            <pc:docMk/>
            <pc:sldMk cId="2878956372" sldId="6061"/>
            <ac:grpSpMk id="17" creationId="{8050B3B8-A362-ED6E-1ED9-BCCAC6C273EC}"/>
          </ac:grpSpMkLst>
        </pc:grpChg>
        <pc:grpChg chg="add del mod">
          <ac:chgData name="松浦英宗" userId="9b03fd3a-662f-49ff-9af1-1b93cf7aab22" providerId="ADAL" clId="{56E9DFAE-DDAD-4FCA-8AED-56B2D15DB479}" dt="2026-02-07T11:40:51.639" v="22487" actId="478"/>
          <ac:grpSpMkLst>
            <pc:docMk/>
            <pc:sldMk cId="2878956372" sldId="6061"/>
            <ac:grpSpMk id="23" creationId="{386403D6-B673-6399-D8E2-377EF94CE1C0}"/>
          </ac:grpSpMkLst>
        </pc:grpChg>
        <pc:graphicFrameChg chg="add mod">
          <ac:chgData name="松浦英宗" userId="9b03fd3a-662f-49ff-9af1-1b93cf7aab22" providerId="ADAL" clId="{56E9DFAE-DDAD-4FCA-8AED-56B2D15DB479}" dt="2026-02-07T11:39:13.369" v="22260" actId="1036"/>
          <ac:graphicFrameMkLst>
            <pc:docMk/>
            <pc:sldMk cId="2878956372" sldId="6061"/>
            <ac:graphicFrameMk id="8" creationId="{71F3A787-CDE1-905C-451B-3A6827F22619}"/>
          </ac:graphicFrameMkLst>
        </pc:graphicFrameChg>
        <pc:graphicFrameChg chg="mod">
          <ac:chgData name="松浦英宗" userId="9b03fd3a-662f-49ff-9af1-1b93cf7aab22" providerId="ADAL" clId="{56E9DFAE-DDAD-4FCA-8AED-56B2D15DB479}" dt="2026-02-07T11:39:13.369" v="22260" actId="1036"/>
          <ac:graphicFrameMkLst>
            <pc:docMk/>
            <pc:sldMk cId="2878956372" sldId="6061"/>
            <ac:graphicFrameMk id="15" creationId="{1E6296E5-C8BF-F4A3-B71F-07AC3653BA9B}"/>
          </ac:graphicFrameMkLst>
        </pc:graphicFrameChg>
        <pc:graphicFrameChg chg="mod">
          <ac:chgData name="松浦英宗" userId="9b03fd3a-662f-49ff-9af1-1b93cf7aab22" providerId="ADAL" clId="{56E9DFAE-DDAD-4FCA-8AED-56B2D15DB479}" dt="2026-02-07T11:39:13.369" v="22260" actId="1036"/>
          <ac:graphicFrameMkLst>
            <pc:docMk/>
            <pc:sldMk cId="2878956372" sldId="6061"/>
            <ac:graphicFrameMk id="21" creationId="{2F1A52A9-26E1-D4DA-F4D0-6E5C4DFBEFEC}"/>
          </ac:graphicFrameMkLst>
        </pc:graphicFrameChg>
      </pc:sldChg>
      <pc:sldChg chg="add del">
        <pc:chgData name="松浦英宗" userId="9b03fd3a-662f-49ff-9af1-1b93cf7aab22" providerId="ADAL" clId="{56E9DFAE-DDAD-4FCA-8AED-56B2D15DB479}" dt="2026-02-06T13:34:03.721" v="17010" actId="47"/>
        <pc:sldMkLst>
          <pc:docMk/>
          <pc:sldMk cId="3426083256" sldId="6061"/>
        </pc:sldMkLst>
      </pc:sldChg>
      <pc:sldChg chg="addSp delSp modSp add del mod ord">
        <pc:chgData name="松浦英宗" userId="9b03fd3a-662f-49ff-9af1-1b93cf7aab22" providerId="ADAL" clId="{56E9DFAE-DDAD-4FCA-8AED-56B2D15DB479}" dt="2026-02-07T06:21:44.436" v="20113" actId="47"/>
        <pc:sldMkLst>
          <pc:docMk/>
          <pc:sldMk cId="1693054484" sldId="6062"/>
        </pc:sldMkLst>
        <pc:spChg chg="add mod">
          <ac:chgData name="松浦英宗" userId="9b03fd3a-662f-49ff-9af1-1b93cf7aab22" providerId="ADAL" clId="{56E9DFAE-DDAD-4FCA-8AED-56B2D15DB479}" dt="2026-02-07T02:33:43.255" v="19371" actId="207"/>
          <ac:spMkLst>
            <pc:docMk/>
            <pc:sldMk cId="1693054484" sldId="6062"/>
            <ac:spMk id="2" creationId="{9C7E09CE-AA49-1609-EE51-838710817322}"/>
          </ac:spMkLst>
        </pc:spChg>
        <pc:spChg chg="add mod ord">
          <ac:chgData name="松浦英宗" userId="9b03fd3a-662f-49ff-9af1-1b93cf7aab22" providerId="ADAL" clId="{56E9DFAE-DDAD-4FCA-8AED-56B2D15DB479}" dt="2026-02-07T02:39:51.532" v="19546" actId="207"/>
          <ac:spMkLst>
            <pc:docMk/>
            <pc:sldMk cId="1693054484" sldId="6062"/>
            <ac:spMk id="3" creationId="{E76FB19A-26DE-5489-0A58-6CE35297117A}"/>
          </ac:spMkLst>
        </pc:spChg>
        <pc:spChg chg="add del mod">
          <ac:chgData name="松浦英宗" userId="9b03fd3a-662f-49ff-9af1-1b93cf7aab22" providerId="ADAL" clId="{56E9DFAE-DDAD-4FCA-8AED-56B2D15DB479}" dt="2026-02-07T02:33:47.056" v="19382" actId="478"/>
          <ac:spMkLst>
            <pc:docMk/>
            <pc:sldMk cId="1693054484" sldId="6062"/>
            <ac:spMk id="4" creationId="{28E9809E-BEE9-9B20-489A-F8B910078F6B}"/>
          </ac:spMkLst>
        </pc:spChg>
        <pc:spChg chg="mod">
          <ac:chgData name="松浦英宗" userId="9b03fd3a-662f-49ff-9af1-1b93cf7aab22" providerId="ADAL" clId="{56E9DFAE-DDAD-4FCA-8AED-56B2D15DB479}" dt="2026-02-07T02:33:59.392" v="19401" actId="12788"/>
          <ac:spMkLst>
            <pc:docMk/>
            <pc:sldMk cId="1693054484" sldId="6062"/>
            <ac:spMk id="6" creationId="{15D91F03-4675-E77D-3A1D-CD6E763D56AB}"/>
          </ac:spMkLst>
        </pc:spChg>
        <pc:spChg chg="mod topLvl">
          <ac:chgData name="松浦英宗" userId="9b03fd3a-662f-49ff-9af1-1b93cf7aab22" providerId="ADAL" clId="{56E9DFAE-DDAD-4FCA-8AED-56B2D15DB479}" dt="2026-02-07T02:40:08.994" v="19567" actId="207"/>
          <ac:spMkLst>
            <pc:docMk/>
            <pc:sldMk cId="1693054484" sldId="6062"/>
            <ac:spMk id="13" creationId="{FA0557D2-7CFE-7484-71C9-2E8AC06D9781}"/>
          </ac:spMkLst>
        </pc:spChg>
        <pc:spChg chg="mod topLvl">
          <ac:chgData name="松浦英宗" userId="9b03fd3a-662f-49ff-9af1-1b93cf7aab22" providerId="ADAL" clId="{56E9DFAE-DDAD-4FCA-8AED-56B2D15DB479}" dt="2026-02-07T02:40:08.994" v="19567" actId="207"/>
          <ac:spMkLst>
            <pc:docMk/>
            <pc:sldMk cId="1693054484" sldId="6062"/>
            <ac:spMk id="14" creationId="{F68AAFEC-8790-3F05-6B3C-695C9236AFF4}"/>
          </ac:spMkLst>
        </pc:spChg>
        <pc:spChg chg="mod topLvl">
          <ac:chgData name="松浦英宗" userId="9b03fd3a-662f-49ff-9af1-1b93cf7aab22" providerId="ADAL" clId="{56E9DFAE-DDAD-4FCA-8AED-56B2D15DB479}" dt="2026-02-07T02:40:08.994" v="19567" actId="207"/>
          <ac:spMkLst>
            <pc:docMk/>
            <pc:sldMk cId="1693054484" sldId="6062"/>
            <ac:spMk id="15" creationId="{148381BA-259B-3D9E-46DF-DB65F669360B}"/>
          </ac:spMkLst>
        </pc:spChg>
        <pc:spChg chg="mod topLvl">
          <ac:chgData name="松浦英宗" userId="9b03fd3a-662f-49ff-9af1-1b93cf7aab22" providerId="ADAL" clId="{56E9DFAE-DDAD-4FCA-8AED-56B2D15DB479}" dt="2026-02-07T02:36:12.809" v="19501"/>
          <ac:spMkLst>
            <pc:docMk/>
            <pc:sldMk cId="1693054484" sldId="6062"/>
            <ac:spMk id="16" creationId="{FEED7E5D-1479-ED36-538B-E632C616FB92}"/>
          </ac:spMkLst>
        </pc:spChg>
        <pc:spChg chg="mod topLvl">
          <ac:chgData name="松浦英宗" userId="9b03fd3a-662f-49ff-9af1-1b93cf7aab22" providerId="ADAL" clId="{56E9DFAE-DDAD-4FCA-8AED-56B2D15DB479}" dt="2026-02-07T02:40:08.994" v="19567" actId="207"/>
          <ac:spMkLst>
            <pc:docMk/>
            <pc:sldMk cId="1693054484" sldId="6062"/>
            <ac:spMk id="17" creationId="{EFC6329C-DAF1-91A9-E3C9-504059FF24DA}"/>
          </ac:spMkLst>
        </pc:spChg>
        <pc:spChg chg="mod topLvl">
          <ac:chgData name="松浦英宗" userId="9b03fd3a-662f-49ff-9af1-1b93cf7aab22" providerId="ADAL" clId="{56E9DFAE-DDAD-4FCA-8AED-56B2D15DB479}" dt="2026-02-07T02:40:08.994" v="19567" actId="207"/>
          <ac:spMkLst>
            <pc:docMk/>
            <pc:sldMk cId="1693054484" sldId="6062"/>
            <ac:spMk id="18" creationId="{265B080A-0E5C-9F36-B6E7-D7861C66284C}"/>
          </ac:spMkLst>
        </pc:spChg>
        <pc:spChg chg="mod topLvl">
          <ac:chgData name="松浦英宗" userId="9b03fd3a-662f-49ff-9af1-1b93cf7aab22" providerId="ADAL" clId="{56E9DFAE-DDAD-4FCA-8AED-56B2D15DB479}" dt="2026-02-07T02:40:08.994" v="19567" actId="207"/>
          <ac:spMkLst>
            <pc:docMk/>
            <pc:sldMk cId="1693054484" sldId="6062"/>
            <ac:spMk id="19" creationId="{FE4F27FD-3FDE-31C7-B579-147E8D2D331D}"/>
          </ac:spMkLst>
        </pc:spChg>
        <pc:spChg chg="del mod">
          <ac:chgData name="松浦英宗" userId="9b03fd3a-662f-49ff-9af1-1b93cf7aab22" providerId="ADAL" clId="{56E9DFAE-DDAD-4FCA-8AED-56B2D15DB479}" dt="2026-02-07T02:35:32.020" v="19431" actId="478"/>
          <ac:spMkLst>
            <pc:docMk/>
            <pc:sldMk cId="1693054484" sldId="6062"/>
            <ac:spMk id="20" creationId="{547AC209-1BA2-F5D1-BD4B-A7C86CE2A3E9}"/>
          </ac:spMkLst>
        </pc:spChg>
        <pc:spChg chg="mod topLvl">
          <ac:chgData name="松浦英宗" userId="9b03fd3a-662f-49ff-9af1-1b93cf7aab22" providerId="ADAL" clId="{56E9DFAE-DDAD-4FCA-8AED-56B2D15DB479}" dt="2026-02-07T02:40:08.994" v="19567" actId="207"/>
          <ac:spMkLst>
            <pc:docMk/>
            <pc:sldMk cId="1693054484" sldId="6062"/>
            <ac:spMk id="21" creationId="{FE4C2771-1D05-D35C-5085-94A40F16C38B}"/>
          </ac:spMkLst>
        </pc:spChg>
        <pc:spChg chg="mod topLvl">
          <ac:chgData name="松浦英宗" userId="9b03fd3a-662f-49ff-9af1-1b93cf7aab22" providerId="ADAL" clId="{56E9DFAE-DDAD-4FCA-8AED-56B2D15DB479}" dt="2026-02-07T02:40:08.994" v="19567" actId="207"/>
          <ac:spMkLst>
            <pc:docMk/>
            <pc:sldMk cId="1693054484" sldId="6062"/>
            <ac:spMk id="22" creationId="{076EBE3D-E69C-54A9-E050-7C32F1179E96}"/>
          </ac:spMkLst>
        </pc:spChg>
        <pc:spChg chg="mod topLvl">
          <ac:chgData name="松浦英宗" userId="9b03fd3a-662f-49ff-9af1-1b93cf7aab22" providerId="ADAL" clId="{56E9DFAE-DDAD-4FCA-8AED-56B2D15DB479}" dt="2026-02-07T02:40:08.994" v="19567" actId="207"/>
          <ac:spMkLst>
            <pc:docMk/>
            <pc:sldMk cId="1693054484" sldId="6062"/>
            <ac:spMk id="23" creationId="{375D1226-5DF6-57D9-6735-7D13F82E446A}"/>
          </ac:spMkLst>
        </pc:spChg>
        <pc:spChg chg="mod topLvl">
          <ac:chgData name="松浦英宗" userId="9b03fd3a-662f-49ff-9af1-1b93cf7aab22" providerId="ADAL" clId="{56E9DFAE-DDAD-4FCA-8AED-56B2D15DB479}" dt="2026-02-07T02:35:35.734" v="19433" actId="165"/>
          <ac:spMkLst>
            <pc:docMk/>
            <pc:sldMk cId="1693054484" sldId="6062"/>
            <ac:spMk id="24" creationId="{5801E7BF-0FEB-9EA7-0878-03A41EFEB7BD}"/>
          </ac:spMkLst>
        </pc:spChg>
        <pc:spChg chg="add mod">
          <ac:chgData name="松浦英宗" userId="9b03fd3a-662f-49ff-9af1-1b93cf7aab22" providerId="ADAL" clId="{56E9DFAE-DDAD-4FCA-8AED-56B2D15DB479}" dt="2026-02-07T02:40:08.994" v="19567" actId="207"/>
          <ac:spMkLst>
            <pc:docMk/>
            <pc:sldMk cId="1693054484" sldId="6062"/>
            <ac:spMk id="25" creationId="{21E45E33-BE50-D5DF-5278-D9DE24C23F91}"/>
          </ac:spMkLst>
        </pc:spChg>
        <pc:spChg chg="add mod">
          <ac:chgData name="松浦英宗" userId="9b03fd3a-662f-49ff-9af1-1b93cf7aab22" providerId="ADAL" clId="{56E9DFAE-DDAD-4FCA-8AED-56B2D15DB479}" dt="2026-02-07T02:40:34.261" v="19596" actId="164"/>
          <ac:spMkLst>
            <pc:docMk/>
            <pc:sldMk cId="1693054484" sldId="6062"/>
            <ac:spMk id="27" creationId="{69D3BE5A-B354-4EC4-B658-EFEF6A82B918}"/>
          </ac:spMkLst>
        </pc:spChg>
        <pc:grpChg chg="mod">
          <ac:chgData name="松浦英宗" userId="9b03fd3a-662f-49ff-9af1-1b93cf7aab22" providerId="ADAL" clId="{56E9DFAE-DDAD-4FCA-8AED-56B2D15DB479}" dt="2026-02-07T02:34:42.474" v="19413" actId="1076"/>
          <ac:grpSpMkLst>
            <pc:docMk/>
            <pc:sldMk cId="1693054484" sldId="6062"/>
            <ac:grpSpMk id="5" creationId="{71041F6C-3640-80A2-6187-6190F3D2DA8F}"/>
          </ac:grpSpMkLst>
        </pc:grpChg>
        <pc:grpChg chg="del">
          <ac:chgData name="松浦英宗" userId="9b03fd3a-662f-49ff-9af1-1b93cf7aab22" providerId="ADAL" clId="{56E9DFAE-DDAD-4FCA-8AED-56B2D15DB479}" dt="2026-02-07T02:35:32.020" v="19431" actId="478"/>
          <ac:grpSpMkLst>
            <pc:docMk/>
            <pc:sldMk cId="1693054484" sldId="6062"/>
            <ac:grpSpMk id="9" creationId="{E8A13835-B81A-0A96-949C-E5FA775DC1C1}"/>
          </ac:grpSpMkLst>
        </pc:grpChg>
        <pc:grpChg chg="mod ord">
          <ac:chgData name="松浦英宗" userId="9b03fd3a-662f-49ff-9af1-1b93cf7aab22" providerId="ADAL" clId="{56E9DFAE-DDAD-4FCA-8AED-56B2D15DB479}" dt="2026-02-07T02:40:34.261" v="19596" actId="164"/>
          <ac:grpSpMkLst>
            <pc:docMk/>
            <pc:sldMk cId="1693054484" sldId="6062"/>
            <ac:grpSpMk id="26" creationId="{A0FA0208-969A-B675-1A5B-38F9E0450520}"/>
          </ac:grpSpMkLst>
        </pc:grpChg>
        <pc:grpChg chg="add mod">
          <ac:chgData name="松浦英宗" userId="9b03fd3a-662f-49ff-9af1-1b93cf7aab22" providerId="ADAL" clId="{56E9DFAE-DDAD-4FCA-8AED-56B2D15DB479}" dt="2026-02-07T02:40:37.077" v="19597" actId="1076"/>
          <ac:grpSpMkLst>
            <pc:docMk/>
            <pc:sldMk cId="1693054484" sldId="6062"/>
            <ac:grpSpMk id="28" creationId="{CA5C8DD6-9D96-DF28-DF2F-7C2DAA14C59E}"/>
          </ac:grpSpMkLst>
        </pc:grpChg>
      </pc:sldChg>
      <pc:sldChg chg="add del">
        <pc:chgData name="松浦英宗" userId="9b03fd3a-662f-49ff-9af1-1b93cf7aab22" providerId="ADAL" clId="{56E9DFAE-DDAD-4FCA-8AED-56B2D15DB479}" dt="2026-02-06T00:20:23.046" v="16096" actId="47"/>
        <pc:sldMkLst>
          <pc:docMk/>
          <pc:sldMk cId="2824064970" sldId="6062"/>
        </pc:sldMkLst>
      </pc:sldChg>
      <pc:sldChg chg="addSp modSp add del mod">
        <pc:chgData name="松浦英宗" userId="9b03fd3a-662f-49ff-9af1-1b93cf7aab22" providerId="ADAL" clId="{56E9DFAE-DDAD-4FCA-8AED-56B2D15DB479}" dt="2026-02-07T01:12:05.320" v="17175" actId="47"/>
        <pc:sldMkLst>
          <pc:docMk/>
          <pc:sldMk cId="2953879739" sldId="6062"/>
        </pc:sldMkLst>
        <pc:spChg chg="add mod">
          <ac:chgData name="松浦英宗" userId="9b03fd3a-662f-49ff-9af1-1b93cf7aab22" providerId="ADAL" clId="{56E9DFAE-DDAD-4FCA-8AED-56B2D15DB479}" dt="2026-02-06T13:35:56.539" v="17149" actId="164"/>
          <ac:spMkLst>
            <pc:docMk/>
            <pc:sldMk cId="2953879739" sldId="6062"/>
            <ac:spMk id="2" creationId="{743AD05A-BC86-9DFC-CB89-19BD2FF52DDA}"/>
          </ac:spMkLst>
        </pc:spChg>
        <pc:spChg chg="mod">
          <ac:chgData name="松浦英宗" userId="9b03fd3a-662f-49ff-9af1-1b93cf7aab22" providerId="ADAL" clId="{56E9DFAE-DDAD-4FCA-8AED-56B2D15DB479}" dt="2026-02-06T13:35:56.539" v="17149" actId="164"/>
          <ac:spMkLst>
            <pc:docMk/>
            <pc:sldMk cId="2953879739" sldId="6062"/>
            <ac:spMk id="3" creationId="{E516F748-DD2B-520E-9D4E-9E4D36CA87D9}"/>
          </ac:spMkLst>
        </pc:spChg>
        <pc:grpChg chg="add mod">
          <ac:chgData name="松浦英宗" userId="9b03fd3a-662f-49ff-9af1-1b93cf7aab22" providerId="ADAL" clId="{56E9DFAE-DDAD-4FCA-8AED-56B2D15DB479}" dt="2026-02-06T13:36:52.475" v="17169" actId="1037"/>
          <ac:grpSpMkLst>
            <pc:docMk/>
            <pc:sldMk cId="2953879739" sldId="6062"/>
            <ac:grpSpMk id="4" creationId="{5D1A7D75-7C7C-6937-C535-92BBCD17B4EF}"/>
          </ac:grpSpMkLst>
        </pc:grpChg>
        <pc:picChg chg="add mod">
          <ac:chgData name="松浦英宗" userId="9b03fd3a-662f-49ff-9af1-1b93cf7aab22" providerId="ADAL" clId="{56E9DFAE-DDAD-4FCA-8AED-56B2D15DB479}" dt="2026-02-06T13:36:55.979" v="17170"/>
          <ac:picMkLst>
            <pc:docMk/>
            <pc:sldMk cId="2953879739" sldId="6062"/>
            <ac:picMk id="6" creationId="{EDAAF0CE-EAA0-7ADC-D1B2-A43D4FF1C875}"/>
          </ac:picMkLst>
        </pc:picChg>
      </pc:sldChg>
      <pc:sldChg chg="addSp delSp modSp add del mod ord">
        <pc:chgData name="松浦英宗" userId="9b03fd3a-662f-49ff-9af1-1b93cf7aab22" providerId="ADAL" clId="{56E9DFAE-DDAD-4FCA-8AED-56B2D15DB479}" dt="2026-02-07T12:18:17.269" v="23314" actId="47"/>
        <pc:sldMkLst>
          <pc:docMk/>
          <pc:sldMk cId="3589099575" sldId="6062"/>
        </pc:sldMkLst>
        <pc:spChg chg="del">
          <ac:chgData name="松浦英宗" userId="9b03fd3a-662f-49ff-9af1-1b93cf7aab22" providerId="ADAL" clId="{56E9DFAE-DDAD-4FCA-8AED-56B2D15DB479}" dt="2026-02-07T11:13:50.233" v="20990" actId="478"/>
          <ac:spMkLst>
            <pc:docMk/>
            <pc:sldMk cId="3589099575" sldId="6062"/>
            <ac:spMk id="2" creationId="{A81D73FA-9A3F-47C6-3DE7-6108365373E2}"/>
          </ac:spMkLst>
        </pc:spChg>
        <pc:spChg chg="add mod">
          <ac:chgData name="松浦英宗" userId="9b03fd3a-662f-49ff-9af1-1b93cf7aab22" providerId="ADAL" clId="{56E9DFAE-DDAD-4FCA-8AED-56B2D15DB479}" dt="2026-02-07T11:49:10.456" v="22760" actId="113"/>
          <ac:spMkLst>
            <pc:docMk/>
            <pc:sldMk cId="3589099575" sldId="6062"/>
            <ac:spMk id="3" creationId="{293733F7-D45A-56EE-D79B-5D71CA7FF48C}"/>
          </ac:spMkLst>
        </pc:spChg>
        <pc:spChg chg="add mod">
          <ac:chgData name="松浦英宗" userId="9b03fd3a-662f-49ff-9af1-1b93cf7aab22" providerId="ADAL" clId="{56E9DFAE-DDAD-4FCA-8AED-56B2D15DB479}" dt="2026-02-07T11:54:48.612" v="22804" actId="3064"/>
          <ac:spMkLst>
            <pc:docMk/>
            <pc:sldMk cId="3589099575" sldId="6062"/>
            <ac:spMk id="4" creationId="{39AF7739-46D1-40AD-6988-9D94A686AD42}"/>
          </ac:spMkLst>
        </pc:spChg>
        <pc:spChg chg="mod">
          <ac:chgData name="松浦英宗" userId="9b03fd3a-662f-49ff-9af1-1b93cf7aab22" providerId="ADAL" clId="{56E9DFAE-DDAD-4FCA-8AED-56B2D15DB479}" dt="2026-02-07T11:49:10.456" v="22760" actId="113"/>
          <ac:spMkLst>
            <pc:docMk/>
            <pc:sldMk cId="3589099575" sldId="6062"/>
            <ac:spMk id="7" creationId="{F77DE8E4-2C6A-37D5-5953-87A062D9011A}"/>
          </ac:spMkLst>
        </pc:spChg>
        <pc:spChg chg="mod">
          <ac:chgData name="松浦英宗" userId="9b03fd3a-662f-49ff-9af1-1b93cf7aab22" providerId="ADAL" clId="{56E9DFAE-DDAD-4FCA-8AED-56B2D15DB479}" dt="2026-02-07T11:54:48.612" v="22804" actId="3064"/>
          <ac:spMkLst>
            <pc:docMk/>
            <pc:sldMk cId="3589099575" sldId="6062"/>
            <ac:spMk id="8" creationId="{54C67BCB-C9F7-2C80-575C-E17C65781C3C}"/>
          </ac:spMkLst>
        </pc:spChg>
        <pc:spChg chg="add mod">
          <ac:chgData name="松浦英宗" userId="9b03fd3a-662f-49ff-9af1-1b93cf7aab22" providerId="ADAL" clId="{56E9DFAE-DDAD-4FCA-8AED-56B2D15DB479}" dt="2026-02-07T11:48:46.170" v="22737" actId="164"/>
          <ac:spMkLst>
            <pc:docMk/>
            <pc:sldMk cId="3589099575" sldId="6062"/>
            <ac:spMk id="9" creationId="{40C5303F-958E-09A7-C394-304617A48B21}"/>
          </ac:spMkLst>
        </pc:spChg>
        <pc:spChg chg="add mod">
          <ac:chgData name="松浦英宗" userId="9b03fd3a-662f-49ff-9af1-1b93cf7aab22" providerId="ADAL" clId="{56E9DFAE-DDAD-4FCA-8AED-56B2D15DB479}" dt="2026-02-07T11:55:46.343" v="22931" actId="207"/>
          <ac:spMkLst>
            <pc:docMk/>
            <pc:sldMk cId="3589099575" sldId="6062"/>
            <ac:spMk id="11" creationId="{6B81D944-C514-9E96-43FA-E2F91FFBE720}"/>
          </ac:spMkLst>
        </pc:spChg>
        <pc:spChg chg="add mod">
          <ac:chgData name="松浦英宗" userId="9b03fd3a-662f-49ff-9af1-1b93cf7aab22" providerId="ADAL" clId="{56E9DFAE-DDAD-4FCA-8AED-56B2D15DB479}" dt="2026-02-07T11:55:39.612" v="22930" actId="20577"/>
          <ac:spMkLst>
            <pc:docMk/>
            <pc:sldMk cId="3589099575" sldId="6062"/>
            <ac:spMk id="12" creationId="{FFD23E48-6FC7-F152-B9F7-785592D76A1C}"/>
          </ac:spMkLst>
        </pc:spChg>
        <pc:grpChg chg="add mod">
          <ac:chgData name="松浦英宗" userId="9b03fd3a-662f-49ff-9af1-1b93cf7aab22" providerId="ADAL" clId="{56E9DFAE-DDAD-4FCA-8AED-56B2D15DB479}" dt="2026-02-07T11:48:46.170" v="22737" actId="164"/>
          <ac:grpSpMkLst>
            <pc:docMk/>
            <pc:sldMk cId="3589099575" sldId="6062"/>
            <ac:grpSpMk id="5" creationId="{AFDAD0FD-DF47-8744-B357-2BD0E78BE41E}"/>
          </ac:grpSpMkLst>
        </pc:grpChg>
        <pc:grpChg chg="add mod">
          <ac:chgData name="松浦英宗" userId="9b03fd3a-662f-49ff-9af1-1b93cf7aab22" providerId="ADAL" clId="{56E9DFAE-DDAD-4FCA-8AED-56B2D15DB479}" dt="2026-02-07T11:48:46.170" v="22737" actId="164"/>
          <ac:grpSpMkLst>
            <pc:docMk/>
            <pc:sldMk cId="3589099575" sldId="6062"/>
            <ac:grpSpMk id="6" creationId="{A4EAEFA1-1753-E1AB-7F2F-889FDF395316}"/>
          </ac:grpSpMkLst>
        </pc:grpChg>
        <pc:grpChg chg="add mod">
          <ac:chgData name="松浦英宗" userId="9b03fd3a-662f-49ff-9af1-1b93cf7aab22" providerId="ADAL" clId="{56E9DFAE-DDAD-4FCA-8AED-56B2D15DB479}" dt="2026-02-07T11:54:05.595" v="22787" actId="12788"/>
          <ac:grpSpMkLst>
            <pc:docMk/>
            <pc:sldMk cId="3589099575" sldId="6062"/>
            <ac:grpSpMk id="10" creationId="{DC3FE2C6-0164-FF5D-1244-2950F535A7CB}"/>
          </ac:grpSpMkLst>
        </pc:grpChg>
      </pc:sldChg>
      <pc:sldChg chg="addSp modSp add del mod ord">
        <pc:chgData name="松浦英宗" userId="9b03fd3a-662f-49ff-9af1-1b93cf7aab22" providerId="ADAL" clId="{56E9DFAE-DDAD-4FCA-8AED-56B2D15DB479}" dt="2026-02-07T01:12:05.320" v="17175" actId="47"/>
        <pc:sldMkLst>
          <pc:docMk/>
          <pc:sldMk cId="2004632467" sldId="6063"/>
        </pc:sldMkLst>
        <pc:spChg chg="add mod ord">
          <ac:chgData name="松浦英宗" userId="9b03fd3a-662f-49ff-9af1-1b93cf7aab22" providerId="ADAL" clId="{56E9DFAE-DDAD-4FCA-8AED-56B2D15DB479}" dt="2026-02-06T13:21:30.903" v="16852" actId="207"/>
          <ac:spMkLst>
            <pc:docMk/>
            <pc:sldMk cId="2004632467" sldId="6063"/>
            <ac:spMk id="3" creationId="{C4E33A51-F432-9D88-5E15-C01134817A75}"/>
          </ac:spMkLst>
        </pc:spChg>
        <pc:spChg chg="mod">
          <ac:chgData name="松浦英宗" userId="9b03fd3a-662f-49ff-9af1-1b93cf7aab22" providerId="ADAL" clId="{56E9DFAE-DDAD-4FCA-8AED-56B2D15DB479}" dt="2026-02-06T13:21:52.899" v="16853" actId="207"/>
          <ac:spMkLst>
            <pc:docMk/>
            <pc:sldMk cId="2004632467" sldId="6063"/>
            <ac:spMk id="18" creationId="{E335AB1C-8E20-D009-F74D-76943324A212}"/>
          </ac:spMkLst>
        </pc:spChg>
        <pc:spChg chg="mod">
          <ac:chgData name="松浦英宗" userId="9b03fd3a-662f-49ff-9af1-1b93cf7aab22" providerId="ADAL" clId="{56E9DFAE-DDAD-4FCA-8AED-56B2D15DB479}" dt="2026-02-06T13:21:52.899" v="16853" actId="207"/>
          <ac:spMkLst>
            <pc:docMk/>
            <pc:sldMk cId="2004632467" sldId="6063"/>
            <ac:spMk id="19" creationId="{A05A10BB-291F-4C8A-08AC-C35D3C3C44FD}"/>
          </ac:spMkLst>
        </pc:spChg>
        <pc:spChg chg="mod">
          <ac:chgData name="松浦英宗" userId="9b03fd3a-662f-49ff-9af1-1b93cf7aab22" providerId="ADAL" clId="{56E9DFAE-DDAD-4FCA-8AED-56B2D15DB479}" dt="2026-02-06T13:21:52.899" v="16853" actId="207"/>
          <ac:spMkLst>
            <pc:docMk/>
            <pc:sldMk cId="2004632467" sldId="6063"/>
            <ac:spMk id="20" creationId="{CD641F51-B923-C937-511E-FA79D3C9554C}"/>
          </ac:spMkLst>
        </pc:spChg>
        <pc:spChg chg="mod">
          <ac:chgData name="松浦英宗" userId="9b03fd3a-662f-49ff-9af1-1b93cf7aab22" providerId="ADAL" clId="{56E9DFAE-DDAD-4FCA-8AED-56B2D15DB479}" dt="2026-02-06T13:21:52.899" v="16853" actId="207"/>
          <ac:spMkLst>
            <pc:docMk/>
            <pc:sldMk cId="2004632467" sldId="6063"/>
            <ac:spMk id="21" creationId="{2F06BF12-58A1-F9CB-6D0A-C21BAB690269}"/>
          </ac:spMkLst>
        </pc:spChg>
        <pc:spChg chg="mod">
          <ac:chgData name="松浦英宗" userId="9b03fd3a-662f-49ff-9af1-1b93cf7aab22" providerId="ADAL" clId="{56E9DFAE-DDAD-4FCA-8AED-56B2D15DB479}" dt="2026-02-06T13:21:52.899" v="16853" actId="207"/>
          <ac:spMkLst>
            <pc:docMk/>
            <pc:sldMk cId="2004632467" sldId="6063"/>
            <ac:spMk id="22" creationId="{C58030FC-B471-478C-A3A8-6CC0664F5EE4}"/>
          </ac:spMkLst>
        </pc:spChg>
        <pc:spChg chg="mod">
          <ac:chgData name="松浦英宗" userId="9b03fd3a-662f-49ff-9af1-1b93cf7aab22" providerId="ADAL" clId="{56E9DFAE-DDAD-4FCA-8AED-56B2D15DB479}" dt="2026-02-06T13:21:52.899" v="16853" actId="207"/>
          <ac:spMkLst>
            <pc:docMk/>
            <pc:sldMk cId="2004632467" sldId="6063"/>
            <ac:spMk id="23" creationId="{475A7DF9-B595-C5E7-773A-49A08536758E}"/>
          </ac:spMkLst>
        </pc:spChg>
        <pc:spChg chg="mod">
          <ac:chgData name="松浦英宗" userId="9b03fd3a-662f-49ff-9af1-1b93cf7aab22" providerId="ADAL" clId="{56E9DFAE-DDAD-4FCA-8AED-56B2D15DB479}" dt="2026-02-06T13:21:52.899" v="16853" actId="207"/>
          <ac:spMkLst>
            <pc:docMk/>
            <pc:sldMk cId="2004632467" sldId="6063"/>
            <ac:spMk id="24" creationId="{D24142B3-2306-13F2-FE96-ED22859B7E87}"/>
          </ac:spMkLst>
        </pc:spChg>
        <pc:spChg chg="mod">
          <ac:chgData name="松浦英宗" userId="9b03fd3a-662f-49ff-9af1-1b93cf7aab22" providerId="ADAL" clId="{56E9DFAE-DDAD-4FCA-8AED-56B2D15DB479}" dt="2026-02-06T13:21:52.899" v="16853" actId="207"/>
          <ac:spMkLst>
            <pc:docMk/>
            <pc:sldMk cId="2004632467" sldId="6063"/>
            <ac:spMk id="25" creationId="{7C2CCD9D-ADE6-00A4-F3CA-E1D5A6274A72}"/>
          </ac:spMkLst>
        </pc:spChg>
        <pc:spChg chg="mod">
          <ac:chgData name="松浦英宗" userId="9b03fd3a-662f-49ff-9af1-1b93cf7aab22" providerId="ADAL" clId="{56E9DFAE-DDAD-4FCA-8AED-56B2D15DB479}" dt="2026-02-06T13:21:52.899" v="16853" actId="207"/>
          <ac:spMkLst>
            <pc:docMk/>
            <pc:sldMk cId="2004632467" sldId="6063"/>
            <ac:spMk id="26" creationId="{5D2DFE4F-98C7-7113-9E1B-1049CFB8B1CC}"/>
          </ac:spMkLst>
        </pc:spChg>
        <pc:spChg chg="mod">
          <ac:chgData name="松浦英宗" userId="9b03fd3a-662f-49ff-9af1-1b93cf7aab22" providerId="ADAL" clId="{56E9DFAE-DDAD-4FCA-8AED-56B2D15DB479}" dt="2026-02-06T13:21:52.899" v="16853" actId="207"/>
          <ac:spMkLst>
            <pc:docMk/>
            <pc:sldMk cId="2004632467" sldId="6063"/>
            <ac:spMk id="27" creationId="{198FD7E3-7E8E-AAAE-91AB-0E997369120E}"/>
          </ac:spMkLst>
        </pc:spChg>
      </pc:sldChg>
      <pc:sldChg chg="addSp delSp modSp add del mod ord">
        <pc:chgData name="松浦英宗" userId="9b03fd3a-662f-49ff-9af1-1b93cf7aab22" providerId="ADAL" clId="{56E9DFAE-DDAD-4FCA-8AED-56B2D15DB479}" dt="2026-02-07T12:18:17.269" v="23314" actId="47"/>
        <pc:sldMkLst>
          <pc:docMk/>
          <pc:sldMk cId="2093575448" sldId="6063"/>
        </pc:sldMkLst>
        <pc:spChg chg="del mod">
          <ac:chgData name="松浦英宗" userId="9b03fd3a-662f-49ff-9af1-1b93cf7aab22" providerId="ADAL" clId="{56E9DFAE-DDAD-4FCA-8AED-56B2D15DB479}" dt="2026-02-07T12:00:55.129" v="23203" actId="478"/>
          <ac:spMkLst>
            <pc:docMk/>
            <pc:sldMk cId="2093575448" sldId="6063"/>
            <ac:spMk id="2" creationId="{CD7B0CC4-53E5-B23C-D3C2-F7D3BC960F75}"/>
          </ac:spMkLst>
        </pc:spChg>
        <pc:spChg chg="add del mod topLvl">
          <ac:chgData name="松浦英宗" userId="9b03fd3a-662f-49ff-9af1-1b93cf7aab22" providerId="ADAL" clId="{56E9DFAE-DDAD-4FCA-8AED-56B2D15DB479}" dt="2026-02-07T12:01:37.936" v="23218" actId="478"/>
          <ac:spMkLst>
            <pc:docMk/>
            <pc:sldMk cId="2093575448" sldId="6063"/>
            <ac:spMk id="6" creationId="{CE26F938-A692-77B8-0FCF-680EE73666A5}"/>
          </ac:spMkLst>
        </pc:spChg>
        <pc:spChg chg="add del mod topLvl">
          <ac:chgData name="松浦英宗" userId="9b03fd3a-662f-49ff-9af1-1b93cf7aab22" providerId="ADAL" clId="{56E9DFAE-DDAD-4FCA-8AED-56B2D15DB479}" dt="2026-02-07T12:02:50.243" v="23226" actId="208"/>
          <ac:spMkLst>
            <pc:docMk/>
            <pc:sldMk cId="2093575448" sldId="6063"/>
            <ac:spMk id="7" creationId="{05BD7690-F377-7A80-B478-D1223E866E87}"/>
          </ac:spMkLst>
        </pc:spChg>
        <pc:spChg chg="add del mod topLvl">
          <ac:chgData name="松浦英宗" userId="9b03fd3a-662f-49ff-9af1-1b93cf7aab22" providerId="ADAL" clId="{56E9DFAE-DDAD-4FCA-8AED-56B2D15DB479}" dt="2026-02-07T12:13:35.014" v="23247" actId="20577"/>
          <ac:spMkLst>
            <pc:docMk/>
            <pc:sldMk cId="2093575448" sldId="6063"/>
            <ac:spMk id="8" creationId="{38A31314-7241-87B3-CB30-FB4AAD0D0168}"/>
          </ac:spMkLst>
        </pc:spChg>
        <pc:spChg chg="mod topLvl">
          <ac:chgData name="松浦英宗" userId="9b03fd3a-662f-49ff-9af1-1b93cf7aab22" providerId="ADAL" clId="{56E9DFAE-DDAD-4FCA-8AED-56B2D15DB479}" dt="2026-02-07T12:02:50.243" v="23226" actId="208"/>
          <ac:spMkLst>
            <pc:docMk/>
            <pc:sldMk cId="2093575448" sldId="6063"/>
            <ac:spMk id="9" creationId="{EE69C852-274B-1681-736B-6CBD9DFBE2C4}"/>
          </ac:spMkLst>
        </pc:spChg>
        <pc:spChg chg="mod topLvl">
          <ac:chgData name="松浦英宗" userId="9b03fd3a-662f-49ff-9af1-1b93cf7aab22" providerId="ADAL" clId="{56E9DFAE-DDAD-4FCA-8AED-56B2D15DB479}" dt="2026-02-07T12:13:29.659" v="23245" actId="20577"/>
          <ac:spMkLst>
            <pc:docMk/>
            <pc:sldMk cId="2093575448" sldId="6063"/>
            <ac:spMk id="10" creationId="{D0F94578-A0B8-D55E-8AD4-0DD639BA3BE1}"/>
          </ac:spMkLst>
        </pc:spChg>
        <pc:spChg chg="add mod">
          <ac:chgData name="松浦英宗" userId="9b03fd3a-662f-49ff-9af1-1b93cf7aab22" providerId="ADAL" clId="{56E9DFAE-DDAD-4FCA-8AED-56B2D15DB479}" dt="2026-02-07T12:03:05.491" v="23236" actId="207"/>
          <ac:spMkLst>
            <pc:docMk/>
            <pc:sldMk cId="2093575448" sldId="6063"/>
            <ac:spMk id="11" creationId="{16236F2A-A17D-4781-289D-C8C5417DBA3E}"/>
          </ac:spMkLst>
        </pc:spChg>
        <pc:spChg chg="add mod">
          <ac:chgData name="松浦英宗" userId="9b03fd3a-662f-49ff-9af1-1b93cf7aab22" providerId="ADAL" clId="{56E9DFAE-DDAD-4FCA-8AED-56B2D15DB479}" dt="2026-02-07T12:15:01.323" v="23313" actId="20577"/>
          <ac:spMkLst>
            <pc:docMk/>
            <pc:sldMk cId="2093575448" sldId="6063"/>
            <ac:spMk id="12" creationId="{C506E095-6DBC-98D2-5DEA-600440AEA133}"/>
          </ac:spMkLst>
        </pc:spChg>
        <pc:grpChg chg="add del mod">
          <ac:chgData name="松浦英宗" userId="9b03fd3a-662f-49ff-9af1-1b93cf7aab22" providerId="ADAL" clId="{56E9DFAE-DDAD-4FCA-8AED-56B2D15DB479}" dt="2026-02-07T12:01:07.019" v="23209" actId="165"/>
          <ac:grpSpMkLst>
            <pc:docMk/>
            <pc:sldMk cId="2093575448" sldId="6063"/>
            <ac:grpSpMk id="3" creationId="{C8E9B89E-3085-939D-F48E-7890D663E4A4}"/>
          </ac:grpSpMkLst>
        </pc:grpChg>
        <pc:grpChg chg="del mod topLvl">
          <ac:chgData name="松浦英宗" userId="9b03fd3a-662f-49ff-9af1-1b93cf7aab22" providerId="ADAL" clId="{56E9DFAE-DDAD-4FCA-8AED-56B2D15DB479}" dt="2026-02-07T12:01:08.322" v="23210" actId="165"/>
          <ac:grpSpMkLst>
            <pc:docMk/>
            <pc:sldMk cId="2093575448" sldId="6063"/>
            <ac:grpSpMk id="4" creationId="{B31AD11F-1344-B8B7-6925-A68982C9C4B9}"/>
          </ac:grpSpMkLst>
        </pc:grpChg>
        <pc:grpChg chg="del mod topLvl">
          <ac:chgData name="松浦英宗" userId="9b03fd3a-662f-49ff-9af1-1b93cf7aab22" providerId="ADAL" clId="{56E9DFAE-DDAD-4FCA-8AED-56B2D15DB479}" dt="2026-02-07T12:01:08.322" v="23210" actId="165"/>
          <ac:grpSpMkLst>
            <pc:docMk/>
            <pc:sldMk cId="2093575448" sldId="6063"/>
            <ac:grpSpMk id="5" creationId="{CBFCBCFC-EC72-73FB-E9C0-FEB1EFBF87BD}"/>
          </ac:grpSpMkLst>
        </pc:grpChg>
        <pc:grpChg chg="add mod">
          <ac:chgData name="松浦英宗" userId="9b03fd3a-662f-49ff-9af1-1b93cf7aab22" providerId="ADAL" clId="{56E9DFAE-DDAD-4FCA-8AED-56B2D15DB479}" dt="2026-02-07T12:02:27.457" v="23223" actId="164"/>
          <ac:grpSpMkLst>
            <pc:docMk/>
            <pc:sldMk cId="2093575448" sldId="6063"/>
            <ac:grpSpMk id="13" creationId="{5ED4E75C-B245-0D85-FD98-A8F77A400509}"/>
          </ac:grpSpMkLst>
        </pc:grpChg>
        <pc:grpChg chg="add mod">
          <ac:chgData name="松浦英宗" userId="9b03fd3a-662f-49ff-9af1-1b93cf7aab22" providerId="ADAL" clId="{56E9DFAE-DDAD-4FCA-8AED-56B2D15DB479}" dt="2026-02-07T12:02:27.457" v="23223" actId="164"/>
          <ac:grpSpMkLst>
            <pc:docMk/>
            <pc:sldMk cId="2093575448" sldId="6063"/>
            <ac:grpSpMk id="14" creationId="{3DCD8109-0D0F-9711-7842-D7AC1B0FD25B}"/>
          </ac:grpSpMkLst>
        </pc:grpChg>
        <pc:grpChg chg="add mod">
          <ac:chgData name="松浦英宗" userId="9b03fd3a-662f-49ff-9af1-1b93cf7aab22" providerId="ADAL" clId="{56E9DFAE-DDAD-4FCA-8AED-56B2D15DB479}" dt="2026-02-07T12:03:13.855" v="23239" actId="12788"/>
          <ac:grpSpMkLst>
            <pc:docMk/>
            <pc:sldMk cId="2093575448" sldId="6063"/>
            <ac:grpSpMk id="15" creationId="{011F6E43-D5D9-F3CF-1B5E-1F2F514C8655}"/>
          </ac:grpSpMkLst>
        </pc:grpChg>
      </pc:sldChg>
      <pc:sldChg chg="addSp delSp modSp add del mod ord">
        <pc:chgData name="松浦英宗" userId="9b03fd3a-662f-49ff-9af1-1b93cf7aab22" providerId="ADAL" clId="{56E9DFAE-DDAD-4FCA-8AED-56B2D15DB479}" dt="2026-02-07T06:21:44.436" v="20113" actId="47"/>
        <pc:sldMkLst>
          <pc:docMk/>
          <pc:sldMk cId="2940728359" sldId="6063"/>
        </pc:sldMkLst>
        <pc:spChg chg="del mod">
          <ac:chgData name="松浦英宗" userId="9b03fd3a-662f-49ff-9af1-1b93cf7aab22" providerId="ADAL" clId="{56E9DFAE-DDAD-4FCA-8AED-56B2D15DB479}" dt="2026-02-07T02:48:29.888" v="19966" actId="478"/>
          <ac:spMkLst>
            <pc:docMk/>
            <pc:sldMk cId="2940728359" sldId="6063"/>
            <ac:spMk id="6" creationId="{05DBBB13-2BCB-496C-7ED5-380BB0FF5157}"/>
          </ac:spMkLst>
        </pc:spChg>
        <pc:spChg chg="mod">
          <ac:chgData name="松浦英宗" userId="9b03fd3a-662f-49ff-9af1-1b93cf7aab22" providerId="ADAL" clId="{56E9DFAE-DDAD-4FCA-8AED-56B2D15DB479}" dt="2026-02-07T02:49:08.099" v="20005" actId="113"/>
          <ac:spMkLst>
            <pc:docMk/>
            <pc:sldMk cId="2940728359" sldId="6063"/>
            <ac:spMk id="11" creationId="{EE58B12C-AAFD-8E71-1276-C52802C0A5D4}"/>
          </ac:spMkLst>
        </pc:spChg>
        <pc:spChg chg="mod">
          <ac:chgData name="松浦英宗" userId="9b03fd3a-662f-49ff-9af1-1b93cf7aab22" providerId="ADAL" clId="{56E9DFAE-DDAD-4FCA-8AED-56B2D15DB479}" dt="2026-02-07T02:49:08.099" v="20005" actId="113"/>
          <ac:spMkLst>
            <pc:docMk/>
            <pc:sldMk cId="2940728359" sldId="6063"/>
            <ac:spMk id="12" creationId="{D838E13B-1695-0F96-BB81-FDBB7E72BEBD}"/>
          </ac:spMkLst>
        </pc:spChg>
        <pc:spChg chg="mod">
          <ac:chgData name="松浦英宗" userId="9b03fd3a-662f-49ff-9af1-1b93cf7aab22" providerId="ADAL" clId="{56E9DFAE-DDAD-4FCA-8AED-56B2D15DB479}" dt="2026-02-07T02:49:08.099" v="20005" actId="113"/>
          <ac:spMkLst>
            <pc:docMk/>
            <pc:sldMk cId="2940728359" sldId="6063"/>
            <ac:spMk id="13" creationId="{96790F1C-5159-4D57-FC32-FD33313FF08C}"/>
          </ac:spMkLst>
        </pc:spChg>
        <pc:spChg chg="mod">
          <ac:chgData name="松浦英宗" userId="9b03fd3a-662f-49ff-9af1-1b93cf7aab22" providerId="ADAL" clId="{56E9DFAE-DDAD-4FCA-8AED-56B2D15DB479}" dt="2026-02-07T02:49:08.099" v="20005" actId="113"/>
          <ac:spMkLst>
            <pc:docMk/>
            <pc:sldMk cId="2940728359" sldId="6063"/>
            <ac:spMk id="14" creationId="{5A7B00DD-594A-8348-1A82-71ECC3C22D05}"/>
          </ac:spMkLst>
        </pc:spChg>
        <pc:spChg chg="mod">
          <ac:chgData name="松浦英宗" userId="9b03fd3a-662f-49ff-9af1-1b93cf7aab22" providerId="ADAL" clId="{56E9DFAE-DDAD-4FCA-8AED-56B2D15DB479}" dt="2026-02-07T02:49:08.099" v="20005" actId="113"/>
          <ac:spMkLst>
            <pc:docMk/>
            <pc:sldMk cId="2940728359" sldId="6063"/>
            <ac:spMk id="15" creationId="{E6F2AAD4-0D38-B1AB-FE98-E7D7376D789E}"/>
          </ac:spMkLst>
        </pc:spChg>
        <pc:spChg chg="mod">
          <ac:chgData name="松浦英宗" userId="9b03fd3a-662f-49ff-9af1-1b93cf7aab22" providerId="ADAL" clId="{56E9DFAE-DDAD-4FCA-8AED-56B2D15DB479}" dt="2026-02-07T02:49:08.099" v="20005" actId="113"/>
          <ac:spMkLst>
            <pc:docMk/>
            <pc:sldMk cId="2940728359" sldId="6063"/>
            <ac:spMk id="16" creationId="{7520649E-FAED-7646-15EA-2EAC31147C65}"/>
          </ac:spMkLst>
        </pc:spChg>
        <pc:spChg chg="mod">
          <ac:chgData name="松浦英宗" userId="9b03fd3a-662f-49ff-9af1-1b93cf7aab22" providerId="ADAL" clId="{56E9DFAE-DDAD-4FCA-8AED-56B2D15DB479}" dt="2026-02-07T02:49:08.099" v="20005" actId="113"/>
          <ac:spMkLst>
            <pc:docMk/>
            <pc:sldMk cId="2940728359" sldId="6063"/>
            <ac:spMk id="17" creationId="{2BB50997-5709-D66E-83AE-190DA2B4BDEF}"/>
          </ac:spMkLst>
        </pc:spChg>
        <pc:spChg chg="mod">
          <ac:chgData name="松浦英宗" userId="9b03fd3a-662f-49ff-9af1-1b93cf7aab22" providerId="ADAL" clId="{56E9DFAE-DDAD-4FCA-8AED-56B2D15DB479}" dt="2026-02-07T02:49:08.099" v="20005" actId="113"/>
          <ac:spMkLst>
            <pc:docMk/>
            <pc:sldMk cId="2940728359" sldId="6063"/>
            <ac:spMk id="18" creationId="{4DE373E9-6DAF-F281-48C4-A1D74C2A78B2}"/>
          </ac:spMkLst>
        </pc:spChg>
        <pc:spChg chg="mod">
          <ac:chgData name="松浦英宗" userId="9b03fd3a-662f-49ff-9af1-1b93cf7aab22" providerId="ADAL" clId="{56E9DFAE-DDAD-4FCA-8AED-56B2D15DB479}" dt="2026-02-07T02:49:08.099" v="20005" actId="113"/>
          <ac:spMkLst>
            <pc:docMk/>
            <pc:sldMk cId="2940728359" sldId="6063"/>
            <ac:spMk id="19" creationId="{28EF02B9-8016-DACD-2BB0-C6F9BA641157}"/>
          </ac:spMkLst>
        </pc:spChg>
        <pc:spChg chg="mod">
          <ac:chgData name="松浦英宗" userId="9b03fd3a-662f-49ff-9af1-1b93cf7aab22" providerId="ADAL" clId="{56E9DFAE-DDAD-4FCA-8AED-56B2D15DB479}" dt="2026-02-07T02:49:08.099" v="20005" actId="113"/>
          <ac:spMkLst>
            <pc:docMk/>
            <pc:sldMk cId="2940728359" sldId="6063"/>
            <ac:spMk id="20" creationId="{1CC820A2-9933-3205-7BBC-FE5597985C28}"/>
          </ac:spMkLst>
        </pc:spChg>
        <pc:spChg chg="add mod">
          <ac:chgData name="松浦英宗" userId="9b03fd3a-662f-49ff-9af1-1b93cf7aab22" providerId="ADAL" clId="{56E9DFAE-DDAD-4FCA-8AED-56B2D15DB479}" dt="2026-02-07T02:48:37.405" v="19976" actId="164"/>
          <ac:spMkLst>
            <pc:docMk/>
            <pc:sldMk cId="2940728359" sldId="6063"/>
            <ac:spMk id="21" creationId="{6FA74B99-7113-631B-07C7-60442095048C}"/>
          </ac:spMkLst>
        </pc:spChg>
        <pc:spChg chg="add mod">
          <ac:chgData name="松浦英宗" userId="9b03fd3a-662f-49ff-9af1-1b93cf7aab22" providerId="ADAL" clId="{56E9DFAE-DDAD-4FCA-8AED-56B2D15DB479}" dt="2026-02-07T02:48:37.405" v="19976" actId="164"/>
          <ac:spMkLst>
            <pc:docMk/>
            <pc:sldMk cId="2940728359" sldId="6063"/>
            <ac:spMk id="22" creationId="{3B9CDEDB-3A5B-2A59-8F98-C47BBEC46954}"/>
          </ac:spMkLst>
        </pc:spChg>
        <pc:grpChg chg="mod">
          <ac:chgData name="松浦英宗" userId="9b03fd3a-662f-49ff-9af1-1b93cf7aab22" providerId="ADAL" clId="{56E9DFAE-DDAD-4FCA-8AED-56B2D15DB479}" dt="2026-02-07T02:48:58.382" v="20004" actId="1035"/>
          <ac:grpSpMkLst>
            <pc:docMk/>
            <pc:sldMk cId="2940728359" sldId="6063"/>
            <ac:grpSpMk id="4" creationId="{CC4ADBAD-CEAD-54AB-F285-5B920F8F681D}"/>
          </ac:grpSpMkLst>
        </pc:grpChg>
        <pc:grpChg chg="add mod">
          <ac:chgData name="松浦英宗" userId="9b03fd3a-662f-49ff-9af1-1b93cf7aab22" providerId="ADAL" clId="{56E9DFAE-DDAD-4FCA-8AED-56B2D15DB479}" dt="2026-02-07T02:48:44.503" v="19977" actId="1076"/>
          <ac:grpSpMkLst>
            <pc:docMk/>
            <pc:sldMk cId="2940728359" sldId="6063"/>
            <ac:grpSpMk id="25" creationId="{8F7F48A2-A02A-A21C-8B5C-5164B146BF0E}"/>
          </ac:grpSpMkLst>
        </pc:grpChg>
        <pc:picChg chg="add mod modCrop">
          <ac:chgData name="松浦英宗" userId="9b03fd3a-662f-49ff-9af1-1b93cf7aab22" providerId="ADAL" clId="{56E9DFAE-DDAD-4FCA-8AED-56B2D15DB479}" dt="2026-02-07T02:44:11.488" v="19615" actId="732"/>
          <ac:picMkLst>
            <pc:docMk/>
            <pc:sldMk cId="2940728359" sldId="6063"/>
            <ac:picMk id="3" creationId="{6F9585B6-0CD9-2B8D-3087-252C5D7E0ADB}"/>
          </ac:picMkLst>
        </pc:picChg>
        <pc:picChg chg="add del mod">
          <ac:chgData name="松浦英宗" userId="9b03fd3a-662f-49ff-9af1-1b93cf7aab22" providerId="ADAL" clId="{56E9DFAE-DDAD-4FCA-8AED-56B2D15DB479}" dt="2026-02-07T02:48:33.228" v="19973" actId="22"/>
          <ac:picMkLst>
            <pc:docMk/>
            <pc:sldMk cId="2940728359" sldId="6063"/>
            <ac:picMk id="24" creationId="{F53621B2-078B-233F-18B5-75831588B523}"/>
          </ac:picMkLst>
        </pc:picChg>
      </pc:sldChg>
      <pc:sldChg chg="add del">
        <pc:chgData name="松浦英宗" userId="9b03fd3a-662f-49ff-9af1-1b93cf7aab22" providerId="ADAL" clId="{56E9DFAE-DDAD-4FCA-8AED-56B2D15DB479}" dt="2026-02-06T00:20:23.046" v="16096" actId="47"/>
        <pc:sldMkLst>
          <pc:docMk/>
          <pc:sldMk cId="3242799845" sldId="6063"/>
        </pc:sldMkLst>
      </pc:sldChg>
      <pc:sldChg chg="addSp modSp add del mod ord">
        <pc:chgData name="松浦英宗" userId="9b03fd3a-662f-49ff-9af1-1b93cf7aab22" providerId="ADAL" clId="{56E9DFAE-DDAD-4FCA-8AED-56B2D15DB479}" dt="2026-02-06T00:20:23.046" v="16096" actId="47"/>
        <pc:sldMkLst>
          <pc:docMk/>
          <pc:sldMk cId="948306008" sldId="6064"/>
        </pc:sldMkLst>
      </pc:sldChg>
      <pc:sldChg chg="addSp delSp modSp add del mod ord">
        <pc:chgData name="松浦英宗" userId="9b03fd3a-662f-49ff-9af1-1b93cf7aab22" providerId="ADAL" clId="{56E9DFAE-DDAD-4FCA-8AED-56B2D15DB479}" dt="2026-02-07T06:21:44.436" v="20113" actId="47"/>
        <pc:sldMkLst>
          <pc:docMk/>
          <pc:sldMk cId="1578485725" sldId="6064"/>
        </pc:sldMkLst>
        <pc:spChg chg="add mod">
          <ac:chgData name="松浦英宗" userId="9b03fd3a-662f-49ff-9af1-1b93cf7aab22" providerId="ADAL" clId="{56E9DFAE-DDAD-4FCA-8AED-56B2D15DB479}" dt="2026-02-07T02:50:45.551" v="20013" actId="1076"/>
          <ac:spMkLst>
            <pc:docMk/>
            <pc:sldMk cId="1578485725" sldId="6064"/>
            <ac:spMk id="2" creationId="{5362FC57-F0AD-DB56-7D88-932E8F443268}"/>
          </ac:spMkLst>
        </pc:spChg>
        <pc:spChg chg="del mod topLvl">
          <ac:chgData name="松浦英宗" userId="9b03fd3a-662f-49ff-9af1-1b93cf7aab22" providerId="ADAL" clId="{56E9DFAE-DDAD-4FCA-8AED-56B2D15DB479}" dt="2026-02-07T02:50:38.480" v="20010" actId="478"/>
          <ac:spMkLst>
            <pc:docMk/>
            <pc:sldMk cId="1578485725" sldId="6064"/>
            <ac:spMk id="4" creationId="{89476330-9BFD-6C26-2255-6F642BCEFF03}"/>
          </ac:spMkLst>
        </pc:spChg>
        <pc:spChg chg="del">
          <ac:chgData name="松浦英宗" userId="9b03fd3a-662f-49ff-9af1-1b93cf7aab22" providerId="ADAL" clId="{56E9DFAE-DDAD-4FCA-8AED-56B2D15DB479}" dt="2026-02-07T02:50:16.569" v="20006" actId="478"/>
          <ac:spMkLst>
            <pc:docMk/>
            <pc:sldMk cId="1578485725" sldId="6064"/>
            <ac:spMk id="6" creationId="{FC9E5BDA-6565-CA43-4427-5B56C990FF1C}"/>
          </ac:spMkLst>
        </pc:spChg>
        <pc:spChg chg="mod">
          <ac:chgData name="松浦英宗" userId="9b03fd3a-662f-49ff-9af1-1b93cf7aab22" providerId="ADAL" clId="{56E9DFAE-DDAD-4FCA-8AED-56B2D15DB479}" dt="2026-02-07T02:50:42.014" v="20011" actId="207"/>
          <ac:spMkLst>
            <pc:docMk/>
            <pc:sldMk cId="1578485725" sldId="6064"/>
            <ac:spMk id="8" creationId="{CE3C8FA6-3057-CB03-92A9-1F29C20B504B}"/>
          </ac:spMkLst>
        </pc:spChg>
        <pc:spChg chg="mod">
          <ac:chgData name="松浦英宗" userId="9b03fd3a-662f-49ff-9af1-1b93cf7aab22" providerId="ADAL" clId="{56E9DFAE-DDAD-4FCA-8AED-56B2D15DB479}" dt="2026-02-07T02:50:42.014" v="20011" actId="207"/>
          <ac:spMkLst>
            <pc:docMk/>
            <pc:sldMk cId="1578485725" sldId="6064"/>
            <ac:spMk id="9" creationId="{EFBDBE11-65D6-44F9-2A20-F330F3002A8C}"/>
          </ac:spMkLst>
        </pc:spChg>
        <pc:spChg chg="mod">
          <ac:chgData name="松浦英宗" userId="9b03fd3a-662f-49ff-9af1-1b93cf7aab22" providerId="ADAL" clId="{56E9DFAE-DDAD-4FCA-8AED-56B2D15DB479}" dt="2026-02-07T02:50:42.014" v="20011" actId="207"/>
          <ac:spMkLst>
            <pc:docMk/>
            <pc:sldMk cId="1578485725" sldId="6064"/>
            <ac:spMk id="10" creationId="{FA52EF08-F40E-6498-3440-FDAA0F55F8EF}"/>
          </ac:spMkLst>
        </pc:spChg>
        <pc:spChg chg="mod">
          <ac:chgData name="松浦英宗" userId="9b03fd3a-662f-49ff-9af1-1b93cf7aab22" providerId="ADAL" clId="{56E9DFAE-DDAD-4FCA-8AED-56B2D15DB479}" dt="2026-02-07T02:50:42.014" v="20011" actId="207"/>
          <ac:spMkLst>
            <pc:docMk/>
            <pc:sldMk cId="1578485725" sldId="6064"/>
            <ac:spMk id="11" creationId="{DC18109D-C549-609D-ED0F-948F36ABE427}"/>
          </ac:spMkLst>
        </pc:spChg>
        <pc:spChg chg="mod">
          <ac:chgData name="松浦英宗" userId="9b03fd3a-662f-49ff-9af1-1b93cf7aab22" providerId="ADAL" clId="{56E9DFAE-DDAD-4FCA-8AED-56B2D15DB479}" dt="2026-02-07T02:50:42.014" v="20011" actId="207"/>
          <ac:spMkLst>
            <pc:docMk/>
            <pc:sldMk cId="1578485725" sldId="6064"/>
            <ac:spMk id="12" creationId="{28297E5B-8C22-3247-58E2-9C8F1EC32D6E}"/>
          </ac:spMkLst>
        </pc:spChg>
        <pc:spChg chg="mod">
          <ac:chgData name="松浦英宗" userId="9b03fd3a-662f-49ff-9af1-1b93cf7aab22" providerId="ADAL" clId="{56E9DFAE-DDAD-4FCA-8AED-56B2D15DB479}" dt="2026-02-07T02:50:42.014" v="20011" actId="207"/>
          <ac:spMkLst>
            <pc:docMk/>
            <pc:sldMk cId="1578485725" sldId="6064"/>
            <ac:spMk id="14" creationId="{81C8915B-37CE-0C7B-61C9-71E5B20A0FDD}"/>
          </ac:spMkLst>
        </pc:spChg>
        <pc:spChg chg="mod">
          <ac:chgData name="松浦英宗" userId="9b03fd3a-662f-49ff-9af1-1b93cf7aab22" providerId="ADAL" clId="{56E9DFAE-DDAD-4FCA-8AED-56B2D15DB479}" dt="2026-02-07T02:50:42.014" v="20011" actId="207"/>
          <ac:spMkLst>
            <pc:docMk/>
            <pc:sldMk cId="1578485725" sldId="6064"/>
            <ac:spMk id="15" creationId="{C7B62E4E-3B70-A322-75EB-84D732A7B303}"/>
          </ac:spMkLst>
        </pc:spChg>
        <pc:spChg chg="mod">
          <ac:chgData name="松浦英宗" userId="9b03fd3a-662f-49ff-9af1-1b93cf7aab22" providerId="ADAL" clId="{56E9DFAE-DDAD-4FCA-8AED-56B2D15DB479}" dt="2026-02-07T02:50:42.014" v="20011" actId="207"/>
          <ac:spMkLst>
            <pc:docMk/>
            <pc:sldMk cId="1578485725" sldId="6064"/>
            <ac:spMk id="16" creationId="{E00C3316-84E3-33A4-F19E-773700E52F04}"/>
          </ac:spMkLst>
        </pc:spChg>
        <pc:spChg chg="mod">
          <ac:chgData name="松浦英宗" userId="9b03fd3a-662f-49ff-9af1-1b93cf7aab22" providerId="ADAL" clId="{56E9DFAE-DDAD-4FCA-8AED-56B2D15DB479}" dt="2026-02-07T02:50:42.014" v="20011" actId="207"/>
          <ac:spMkLst>
            <pc:docMk/>
            <pc:sldMk cId="1578485725" sldId="6064"/>
            <ac:spMk id="17" creationId="{0C877452-D064-944F-5A56-0151F96A62EC}"/>
          </ac:spMkLst>
        </pc:spChg>
        <pc:spChg chg="mod">
          <ac:chgData name="松浦英宗" userId="9b03fd3a-662f-49ff-9af1-1b93cf7aab22" providerId="ADAL" clId="{56E9DFAE-DDAD-4FCA-8AED-56B2D15DB479}" dt="2026-02-07T02:50:42.014" v="20011" actId="207"/>
          <ac:spMkLst>
            <pc:docMk/>
            <pc:sldMk cId="1578485725" sldId="6064"/>
            <ac:spMk id="18" creationId="{997DD3B6-4808-AFFC-7FF3-BFE91D49D81E}"/>
          </ac:spMkLst>
        </pc:spChg>
        <pc:spChg chg="add mod">
          <ac:chgData name="松浦英宗" userId="9b03fd3a-662f-49ff-9af1-1b93cf7aab22" providerId="ADAL" clId="{56E9DFAE-DDAD-4FCA-8AED-56B2D15DB479}" dt="2026-02-07T02:51:49.564" v="20045" actId="20577"/>
          <ac:spMkLst>
            <pc:docMk/>
            <pc:sldMk cId="1578485725" sldId="6064"/>
            <ac:spMk id="22" creationId="{4D5771B4-D738-1048-AC08-CB911CADB92A}"/>
          </ac:spMkLst>
        </pc:spChg>
        <pc:grpChg chg="del">
          <ac:chgData name="松浦英宗" userId="9b03fd3a-662f-49ff-9af1-1b93cf7aab22" providerId="ADAL" clId="{56E9DFAE-DDAD-4FCA-8AED-56B2D15DB479}" dt="2026-02-07T02:50:38.480" v="20010" actId="478"/>
          <ac:grpSpMkLst>
            <pc:docMk/>
            <pc:sldMk cId="1578485725" sldId="6064"/>
            <ac:grpSpMk id="3" creationId="{69C9FC50-EF07-7148-531A-92B780EC6CB7}"/>
          </ac:grpSpMkLst>
        </pc:grpChg>
        <pc:grpChg chg="mod topLvl">
          <ac:chgData name="松浦英宗" userId="9b03fd3a-662f-49ff-9af1-1b93cf7aab22" providerId="ADAL" clId="{56E9DFAE-DDAD-4FCA-8AED-56B2D15DB479}" dt="2026-02-07T02:51:32.503" v="20025" actId="164"/>
          <ac:grpSpMkLst>
            <pc:docMk/>
            <pc:sldMk cId="1578485725" sldId="6064"/>
            <ac:grpSpMk id="5" creationId="{5C93E8E0-DC6A-6AD5-F9BD-9BD4D2D58C0C}"/>
          </ac:grpSpMkLst>
        </pc:grpChg>
        <pc:grpChg chg="add mod">
          <ac:chgData name="松浦英宗" userId="9b03fd3a-662f-49ff-9af1-1b93cf7aab22" providerId="ADAL" clId="{56E9DFAE-DDAD-4FCA-8AED-56B2D15DB479}" dt="2026-02-07T02:51:58.161" v="20047" actId="14100"/>
          <ac:grpSpMkLst>
            <pc:docMk/>
            <pc:sldMk cId="1578485725" sldId="6064"/>
            <ac:grpSpMk id="21" creationId="{256E294B-B1C8-345C-DB36-B32305ADD63E}"/>
          </ac:grpSpMkLst>
        </pc:grpChg>
        <pc:cxnChg chg="add mod">
          <ac:chgData name="松浦英宗" userId="9b03fd3a-662f-49ff-9af1-1b93cf7aab22" providerId="ADAL" clId="{56E9DFAE-DDAD-4FCA-8AED-56B2D15DB479}" dt="2026-02-07T02:52:02.261" v="20054" actId="1037"/>
          <ac:cxnSpMkLst>
            <pc:docMk/>
            <pc:sldMk cId="1578485725" sldId="6064"/>
            <ac:cxnSpMk id="19" creationId="{0BCAF388-766D-F5B2-AAB9-0478432B1BA0}"/>
          </ac:cxnSpMkLst>
        </pc:cxnChg>
      </pc:sldChg>
      <pc:sldChg chg="modSp add del mod ord">
        <pc:chgData name="松浦英宗" userId="9b03fd3a-662f-49ff-9af1-1b93cf7aab22" providerId="ADAL" clId="{56E9DFAE-DDAD-4FCA-8AED-56B2D15DB479}" dt="2026-02-07T06:21:42.148" v="20112" actId="47"/>
        <pc:sldMkLst>
          <pc:docMk/>
          <pc:sldMk cId="933646154" sldId="6065"/>
        </pc:sldMkLst>
        <pc:spChg chg="mod">
          <ac:chgData name="松浦英宗" userId="9b03fd3a-662f-49ff-9af1-1b93cf7aab22" providerId="ADAL" clId="{56E9DFAE-DDAD-4FCA-8AED-56B2D15DB479}" dt="2026-02-07T02:04:58.593" v="18388" actId="207"/>
          <ac:spMkLst>
            <pc:docMk/>
            <pc:sldMk cId="933646154" sldId="6065"/>
            <ac:spMk id="6" creationId="{4953EDE2-42BA-FAE7-A0B2-2028DC3EBF83}"/>
          </ac:spMkLst>
        </pc:spChg>
        <pc:spChg chg="mod">
          <ac:chgData name="松浦英宗" userId="9b03fd3a-662f-49ff-9af1-1b93cf7aab22" providerId="ADAL" clId="{56E9DFAE-DDAD-4FCA-8AED-56B2D15DB479}" dt="2026-02-07T02:05:37.986" v="18627" actId="207"/>
          <ac:spMkLst>
            <pc:docMk/>
            <pc:sldMk cId="933646154" sldId="6065"/>
            <ac:spMk id="7" creationId="{E41EBD16-A43F-0D6C-E8B6-37AE1CE3FD42}"/>
          </ac:spMkLst>
        </pc:spChg>
        <pc:spChg chg="mod">
          <ac:chgData name="松浦英宗" userId="9b03fd3a-662f-49ff-9af1-1b93cf7aab22" providerId="ADAL" clId="{56E9DFAE-DDAD-4FCA-8AED-56B2D15DB479}" dt="2026-02-07T02:05:48.896" v="18629" actId="207"/>
          <ac:spMkLst>
            <pc:docMk/>
            <pc:sldMk cId="933646154" sldId="6065"/>
            <ac:spMk id="9" creationId="{B53AD953-875B-0AB7-544C-F86893454430}"/>
          </ac:spMkLst>
        </pc:spChg>
        <pc:spChg chg="mod">
          <ac:chgData name="松浦英宗" userId="9b03fd3a-662f-49ff-9af1-1b93cf7aab22" providerId="ADAL" clId="{56E9DFAE-DDAD-4FCA-8AED-56B2D15DB479}" dt="2026-02-07T02:05:48.896" v="18629" actId="207"/>
          <ac:spMkLst>
            <pc:docMk/>
            <pc:sldMk cId="933646154" sldId="6065"/>
            <ac:spMk id="13" creationId="{23184853-9F46-5CC6-8C7C-DB104C36E852}"/>
          </ac:spMkLst>
        </pc:spChg>
        <pc:spChg chg="mod">
          <ac:chgData name="松浦英宗" userId="9b03fd3a-662f-49ff-9af1-1b93cf7aab22" providerId="ADAL" clId="{56E9DFAE-DDAD-4FCA-8AED-56B2D15DB479}" dt="2026-02-07T02:05:48.896" v="18629" actId="207"/>
          <ac:spMkLst>
            <pc:docMk/>
            <pc:sldMk cId="933646154" sldId="6065"/>
            <ac:spMk id="16" creationId="{BE6AA92A-0856-4A01-CCA9-8A54C5BFA297}"/>
          </ac:spMkLst>
        </pc:spChg>
        <pc:spChg chg="mod">
          <ac:chgData name="松浦英宗" userId="9b03fd3a-662f-49ff-9af1-1b93cf7aab22" providerId="ADAL" clId="{56E9DFAE-DDAD-4FCA-8AED-56B2D15DB479}" dt="2026-02-07T02:05:48.896" v="18629" actId="207"/>
          <ac:spMkLst>
            <pc:docMk/>
            <pc:sldMk cId="933646154" sldId="6065"/>
            <ac:spMk id="19" creationId="{3E6E1235-9662-63D0-BC21-B6AF4421F614}"/>
          </ac:spMkLst>
        </pc:spChg>
        <pc:spChg chg="mod">
          <ac:chgData name="松浦英宗" userId="9b03fd3a-662f-49ff-9af1-1b93cf7aab22" providerId="ADAL" clId="{56E9DFAE-DDAD-4FCA-8AED-56B2D15DB479}" dt="2026-02-07T02:05:48.896" v="18629" actId="207"/>
          <ac:spMkLst>
            <pc:docMk/>
            <pc:sldMk cId="933646154" sldId="6065"/>
            <ac:spMk id="22" creationId="{95187462-0935-DADA-0DA0-4ED50F2A7C16}"/>
          </ac:spMkLst>
        </pc:spChg>
        <pc:grpChg chg="mod">
          <ac:chgData name="松浦英宗" userId="9b03fd3a-662f-49ff-9af1-1b93cf7aab22" providerId="ADAL" clId="{56E9DFAE-DDAD-4FCA-8AED-56B2D15DB479}" dt="2026-02-07T02:06:00.511" v="18630" actId="1076"/>
          <ac:grpSpMkLst>
            <pc:docMk/>
            <pc:sldMk cId="933646154" sldId="6065"/>
            <ac:grpSpMk id="23" creationId="{C4E954B1-7CF6-B4B7-2266-08A126329709}"/>
          </ac:grpSpMkLst>
        </pc:grpChg>
      </pc:sldChg>
      <pc:sldChg chg="addSp delSp modSp add del mod">
        <pc:chgData name="松浦英宗" userId="9b03fd3a-662f-49ff-9af1-1b93cf7aab22" providerId="ADAL" clId="{56E9DFAE-DDAD-4FCA-8AED-56B2D15DB479}" dt="2026-02-06T00:20:23.046" v="16096" actId="47"/>
        <pc:sldMkLst>
          <pc:docMk/>
          <pc:sldMk cId="3248886602" sldId="6065"/>
        </pc:sldMkLst>
      </pc:sldChg>
      <pc:sldChg chg="addSp modSp add del mod">
        <pc:chgData name="松浦英宗" userId="9b03fd3a-662f-49ff-9af1-1b93cf7aab22" providerId="ADAL" clId="{56E9DFAE-DDAD-4FCA-8AED-56B2D15DB479}" dt="2026-02-06T00:20:23.046" v="16096" actId="47"/>
        <pc:sldMkLst>
          <pc:docMk/>
          <pc:sldMk cId="3251828903" sldId="6066"/>
        </pc:sldMkLst>
      </pc:sldChg>
      <pc:sldChg chg="addSp modSp add del mod">
        <pc:chgData name="松浦英宗" userId="9b03fd3a-662f-49ff-9af1-1b93cf7aab22" providerId="ADAL" clId="{56E9DFAE-DDAD-4FCA-8AED-56B2D15DB479}" dt="2026-02-06T00:20:23.046" v="16096" actId="47"/>
        <pc:sldMkLst>
          <pc:docMk/>
          <pc:sldMk cId="3303350013" sldId="6067"/>
        </pc:sldMkLst>
      </pc:sldChg>
      <pc:sldChg chg="addSp delSp modSp add del mod">
        <pc:chgData name="松浦英宗" userId="9b03fd3a-662f-49ff-9af1-1b93cf7aab22" providerId="ADAL" clId="{56E9DFAE-DDAD-4FCA-8AED-56B2D15DB479}" dt="2026-02-06T00:20:23.046" v="16096" actId="47"/>
        <pc:sldMkLst>
          <pc:docMk/>
          <pc:sldMk cId="3903142476" sldId="6068"/>
        </pc:sldMkLst>
      </pc:sldChg>
      <pc:sldChg chg="addSp delSp modSp add del mod">
        <pc:chgData name="松浦英宗" userId="9b03fd3a-662f-49ff-9af1-1b93cf7aab22" providerId="ADAL" clId="{56E9DFAE-DDAD-4FCA-8AED-56B2D15DB479}" dt="2026-02-06T00:20:23.046" v="16096" actId="47"/>
        <pc:sldMkLst>
          <pc:docMk/>
          <pc:sldMk cId="1608097586" sldId="6069"/>
        </pc:sldMkLst>
      </pc:sldChg>
      <pc:sldChg chg="addSp delSp modSp add del mod">
        <pc:chgData name="松浦英宗" userId="9b03fd3a-662f-49ff-9af1-1b93cf7aab22" providerId="ADAL" clId="{56E9DFAE-DDAD-4FCA-8AED-56B2D15DB479}" dt="2026-02-06T00:20:23.046" v="16096" actId="47"/>
        <pc:sldMkLst>
          <pc:docMk/>
          <pc:sldMk cId="2954433146" sldId="6070"/>
        </pc:sldMkLst>
      </pc:sldChg>
      <pc:sldChg chg="addSp delSp modSp add del mod ord">
        <pc:chgData name="松浦英宗" userId="9b03fd3a-662f-49ff-9af1-1b93cf7aab22" providerId="ADAL" clId="{56E9DFAE-DDAD-4FCA-8AED-56B2D15DB479}" dt="2026-02-06T00:20:23.046" v="16096" actId="47"/>
        <pc:sldMkLst>
          <pc:docMk/>
          <pc:sldMk cId="2994820656" sldId="6074"/>
        </pc:sldMkLst>
      </pc:sldChg>
      <pc:sldChg chg="modSp add del mod">
        <pc:chgData name="松浦英宗" userId="9b03fd3a-662f-49ff-9af1-1b93cf7aab22" providerId="ADAL" clId="{56E9DFAE-DDAD-4FCA-8AED-56B2D15DB479}" dt="2026-02-06T00:20:23.046" v="16096" actId="47"/>
        <pc:sldMkLst>
          <pc:docMk/>
          <pc:sldMk cId="2262886659" sldId="6075"/>
        </pc:sldMkLst>
      </pc:sldChg>
      <pc:sldChg chg="addSp modSp add del mod ord">
        <pc:chgData name="松浦英宗" userId="9b03fd3a-662f-49ff-9af1-1b93cf7aab22" providerId="ADAL" clId="{56E9DFAE-DDAD-4FCA-8AED-56B2D15DB479}" dt="2026-02-06T00:20:23.046" v="16096" actId="47"/>
        <pc:sldMkLst>
          <pc:docMk/>
          <pc:sldMk cId="872609656" sldId="6076"/>
        </pc:sldMkLst>
      </pc:sldChg>
      <pc:sldChg chg="addSp delSp modSp add del mod">
        <pc:chgData name="松浦英宗" userId="9b03fd3a-662f-49ff-9af1-1b93cf7aab22" providerId="ADAL" clId="{56E9DFAE-DDAD-4FCA-8AED-56B2D15DB479}" dt="2026-02-06T00:20:23.046" v="16096" actId="47"/>
        <pc:sldMkLst>
          <pc:docMk/>
          <pc:sldMk cId="1349817804" sldId="608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1CDACB-0E19-E085-84D2-551AC3323A25}"/>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6AC6311-2AD9-71EB-FCC3-F1E64C6B8B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735CFEE-595D-EAF1-0EF4-F60339B45152}"/>
              </a:ext>
            </a:extLst>
          </p:cNvPr>
          <p:cNvSpPr>
            <a:spLocks noGrp="1"/>
          </p:cNvSpPr>
          <p:nvPr>
            <p:ph type="dt" sz="half" idx="10"/>
          </p:nvPr>
        </p:nvSpPr>
        <p:spPr/>
        <p:txBody>
          <a:bodyPr/>
          <a:lstStyle/>
          <a:p>
            <a:fld id="{460DD940-17F3-4077-8D5C-AC70DACB15DC}" type="datetimeFigureOut">
              <a:rPr kumimoji="1" lang="ja-JP" altLang="en-US" smtClean="0"/>
              <a:t>2026/2/7</a:t>
            </a:fld>
            <a:endParaRPr kumimoji="1" lang="ja-JP" altLang="en-US"/>
          </a:p>
        </p:txBody>
      </p:sp>
      <p:sp>
        <p:nvSpPr>
          <p:cNvPr id="5" name="フッター プレースホルダー 4">
            <a:extLst>
              <a:ext uri="{FF2B5EF4-FFF2-40B4-BE49-F238E27FC236}">
                <a16:creationId xmlns:a16="http://schemas.microsoft.com/office/drawing/2014/main" id="{FAF99101-9A33-CBEB-D19A-772A2A135D9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5975934-EFA2-30FF-F98F-C1ED46B93423}"/>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312721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DED932-160C-DBE9-5650-A54C834A17A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927B253-A3FA-3535-6E15-EE41E78B8D3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2CCE3BC-F4F1-57E8-90B7-486227F9EB97}"/>
              </a:ext>
            </a:extLst>
          </p:cNvPr>
          <p:cNvSpPr>
            <a:spLocks noGrp="1"/>
          </p:cNvSpPr>
          <p:nvPr>
            <p:ph type="dt" sz="half" idx="10"/>
          </p:nvPr>
        </p:nvSpPr>
        <p:spPr/>
        <p:txBody>
          <a:bodyPr/>
          <a:lstStyle/>
          <a:p>
            <a:fld id="{460DD940-17F3-4077-8D5C-AC70DACB15DC}" type="datetimeFigureOut">
              <a:rPr kumimoji="1" lang="ja-JP" altLang="en-US" smtClean="0"/>
              <a:t>2026/2/7</a:t>
            </a:fld>
            <a:endParaRPr kumimoji="1" lang="ja-JP" altLang="en-US"/>
          </a:p>
        </p:txBody>
      </p:sp>
      <p:sp>
        <p:nvSpPr>
          <p:cNvPr id="5" name="フッター プレースホルダー 4">
            <a:extLst>
              <a:ext uri="{FF2B5EF4-FFF2-40B4-BE49-F238E27FC236}">
                <a16:creationId xmlns:a16="http://schemas.microsoft.com/office/drawing/2014/main" id="{C22A9BF3-E52C-1E09-C7B3-15EBAAC5FE4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B60E686-E303-2185-AB9B-92CBA47FF4DC}"/>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1075784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F5053BE-CC51-5B3F-3E96-526EDC62D240}"/>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AD3F5C2-F3A0-0DBC-0F84-4FB9E39EF99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DF1E5D3-F2E2-DC67-4449-65E7FBFD1B8A}"/>
              </a:ext>
            </a:extLst>
          </p:cNvPr>
          <p:cNvSpPr>
            <a:spLocks noGrp="1"/>
          </p:cNvSpPr>
          <p:nvPr>
            <p:ph type="dt" sz="half" idx="10"/>
          </p:nvPr>
        </p:nvSpPr>
        <p:spPr/>
        <p:txBody>
          <a:bodyPr/>
          <a:lstStyle/>
          <a:p>
            <a:fld id="{460DD940-17F3-4077-8D5C-AC70DACB15DC}" type="datetimeFigureOut">
              <a:rPr kumimoji="1" lang="ja-JP" altLang="en-US" smtClean="0"/>
              <a:t>2026/2/7</a:t>
            </a:fld>
            <a:endParaRPr kumimoji="1" lang="ja-JP" altLang="en-US"/>
          </a:p>
        </p:txBody>
      </p:sp>
      <p:sp>
        <p:nvSpPr>
          <p:cNvPr id="5" name="フッター プレースホルダー 4">
            <a:extLst>
              <a:ext uri="{FF2B5EF4-FFF2-40B4-BE49-F238E27FC236}">
                <a16:creationId xmlns:a16="http://schemas.microsoft.com/office/drawing/2014/main" id="{254A530F-7251-8312-FCB5-5BA51CEFE03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E1340AA-84BD-66E5-C256-9146F88428B2}"/>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569616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89280F-1206-9779-2823-B86B4CEE177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F4ACD43-94C4-E33F-9A3A-6C5FF4C25D3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0A72E75-7CA2-64A3-293C-69AC5D3B6AB2}"/>
              </a:ext>
            </a:extLst>
          </p:cNvPr>
          <p:cNvSpPr>
            <a:spLocks noGrp="1"/>
          </p:cNvSpPr>
          <p:nvPr>
            <p:ph type="dt" sz="half" idx="10"/>
          </p:nvPr>
        </p:nvSpPr>
        <p:spPr/>
        <p:txBody>
          <a:bodyPr/>
          <a:lstStyle/>
          <a:p>
            <a:fld id="{460DD940-17F3-4077-8D5C-AC70DACB15DC}" type="datetimeFigureOut">
              <a:rPr kumimoji="1" lang="ja-JP" altLang="en-US" smtClean="0"/>
              <a:t>2026/2/7</a:t>
            </a:fld>
            <a:endParaRPr kumimoji="1" lang="ja-JP" altLang="en-US"/>
          </a:p>
        </p:txBody>
      </p:sp>
      <p:sp>
        <p:nvSpPr>
          <p:cNvPr id="5" name="フッター プレースホルダー 4">
            <a:extLst>
              <a:ext uri="{FF2B5EF4-FFF2-40B4-BE49-F238E27FC236}">
                <a16:creationId xmlns:a16="http://schemas.microsoft.com/office/drawing/2014/main" id="{43D6A641-B2CC-3958-DBF5-CF02773DF4F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E2B78DA-E9BD-57F8-4891-D8E11720965A}"/>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2435077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167648-02C1-C041-7DCD-017A1F2C385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57B6435-70B3-553C-3610-E776BEFCF9A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3066244-5FD6-DB51-5330-E7917AA962CD}"/>
              </a:ext>
            </a:extLst>
          </p:cNvPr>
          <p:cNvSpPr>
            <a:spLocks noGrp="1"/>
          </p:cNvSpPr>
          <p:nvPr>
            <p:ph type="dt" sz="half" idx="10"/>
          </p:nvPr>
        </p:nvSpPr>
        <p:spPr/>
        <p:txBody>
          <a:bodyPr/>
          <a:lstStyle/>
          <a:p>
            <a:fld id="{460DD940-17F3-4077-8D5C-AC70DACB15DC}" type="datetimeFigureOut">
              <a:rPr kumimoji="1" lang="ja-JP" altLang="en-US" smtClean="0"/>
              <a:t>2026/2/7</a:t>
            </a:fld>
            <a:endParaRPr kumimoji="1" lang="ja-JP" altLang="en-US"/>
          </a:p>
        </p:txBody>
      </p:sp>
      <p:sp>
        <p:nvSpPr>
          <p:cNvPr id="5" name="フッター プレースホルダー 4">
            <a:extLst>
              <a:ext uri="{FF2B5EF4-FFF2-40B4-BE49-F238E27FC236}">
                <a16:creationId xmlns:a16="http://schemas.microsoft.com/office/drawing/2014/main" id="{86296F3C-8A19-27EB-FF25-66F3C1FBECD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E12A261-2B82-C9FA-F00D-96C24536FD2B}"/>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2596889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F55001-5487-099A-5F6C-9E35EF6BCF6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A2BF4FA-678F-D00B-3954-686BD135DB39}"/>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9915258-4582-1E05-6040-C8848219340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E9CEB00-AF03-C4DA-2F1C-74C11150A9BB}"/>
              </a:ext>
            </a:extLst>
          </p:cNvPr>
          <p:cNvSpPr>
            <a:spLocks noGrp="1"/>
          </p:cNvSpPr>
          <p:nvPr>
            <p:ph type="dt" sz="half" idx="10"/>
          </p:nvPr>
        </p:nvSpPr>
        <p:spPr/>
        <p:txBody>
          <a:bodyPr/>
          <a:lstStyle/>
          <a:p>
            <a:fld id="{460DD940-17F3-4077-8D5C-AC70DACB15DC}" type="datetimeFigureOut">
              <a:rPr kumimoji="1" lang="ja-JP" altLang="en-US" smtClean="0"/>
              <a:t>2026/2/7</a:t>
            </a:fld>
            <a:endParaRPr kumimoji="1" lang="ja-JP" altLang="en-US"/>
          </a:p>
        </p:txBody>
      </p:sp>
      <p:sp>
        <p:nvSpPr>
          <p:cNvPr id="6" name="フッター プレースホルダー 5">
            <a:extLst>
              <a:ext uri="{FF2B5EF4-FFF2-40B4-BE49-F238E27FC236}">
                <a16:creationId xmlns:a16="http://schemas.microsoft.com/office/drawing/2014/main" id="{B471CADB-CC99-C22B-E57F-E68E573FF34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266BD22-C180-0578-D6B3-1BC874E26BD3}"/>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1506765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0026FF-FDDF-A7E8-029A-596E86BE82E8}"/>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63FA10A-4943-58D3-C307-6B9FB2B876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92A3D48-DF30-FC79-BBDA-D2D978759533}"/>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CB57807-DB5D-4713-625E-3E1A198233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8FA46BB-9E25-64C6-5D38-58A20B7A2BA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17A621A-A88D-761F-1930-1C9D4CC644B1}"/>
              </a:ext>
            </a:extLst>
          </p:cNvPr>
          <p:cNvSpPr>
            <a:spLocks noGrp="1"/>
          </p:cNvSpPr>
          <p:nvPr>
            <p:ph type="dt" sz="half" idx="10"/>
          </p:nvPr>
        </p:nvSpPr>
        <p:spPr/>
        <p:txBody>
          <a:bodyPr/>
          <a:lstStyle/>
          <a:p>
            <a:fld id="{460DD940-17F3-4077-8D5C-AC70DACB15DC}" type="datetimeFigureOut">
              <a:rPr kumimoji="1" lang="ja-JP" altLang="en-US" smtClean="0"/>
              <a:t>2026/2/7</a:t>
            </a:fld>
            <a:endParaRPr kumimoji="1" lang="ja-JP" altLang="en-US"/>
          </a:p>
        </p:txBody>
      </p:sp>
      <p:sp>
        <p:nvSpPr>
          <p:cNvPr id="8" name="フッター プレースホルダー 7">
            <a:extLst>
              <a:ext uri="{FF2B5EF4-FFF2-40B4-BE49-F238E27FC236}">
                <a16:creationId xmlns:a16="http://schemas.microsoft.com/office/drawing/2014/main" id="{58D89654-62BF-1FA1-6698-50B5AC1B8EF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6F601F4-673C-4DA7-80F1-92B9A6A5BC55}"/>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2318657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93E751-E97D-77B0-10A8-422EA12BCF5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3B62CA5-B320-8433-2239-33DFA3BAC470}"/>
              </a:ext>
            </a:extLst>
          </p:cNvPr>
          <p:cNvSpPr>
            <a:spLocks noGrp="1"/>
          </p:cNvSpPr>
          <p:nvPr>
            <p:ph type="dt" sz="half" idx="10"/>
          </p:nvPr>
        </p:nvSpPr>
        <p:spPr/>
        <p:txBody>
          <a:bodyPr/>
          <a:lstStyle/>
          <a:p>
            <a:fld id="{460DD940-17F3-4077-8D5C-AC70DACB15DC}" type="datetimeFigureOut">
              <a:rPr kumimoji="1" lang="ja-JP" altLang="en-US" smtClean="0"/>
              <a:t>2026/2/7</a:t>
            </a:fld>
            <a:endParaRPr kumimoji="1" lang="ja-JP" altLang="en-US"/>
          </a:p>
        </p:txBody>
      </p:sp>
      <p:sp>
        <p:nvSpPr>
          <p:cNvPr id="4" name="フッター プレースホルダー 3">
            <a:extLst>
              <a:ext uri="{FF2B5EF4-FFF2-40B4-BE49-F238E27FC236}">
                <a16:creationId xmlns:a16="http://schemas.microsoft.com/office/drawing/2014/main" id="{003FACAE-40CC-4BC5-8826-3EE54067670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FF7C75B-C95B-A14E-6020-D405EF25485B}"/>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1376876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68C1130-907E-3CB4-6567-2B19B635B589}"/>
              </a:ext>
            </a:extLst>
          </p:cNvPr>
          <p:cNvSpPr>
            <a:spLocks noGrp="1"/>
          </p:cNvSpPr>
          <p:nvPr>
            <p:ph type="dt" sz="half" idx="10"/>
          </p:nvPr>
        </p:nvSpPr>
        <p:spPr/>
        <p:txBody>
          <a:bodyPr/>
          <a:lstStyle/>
          <a:p>
            <a:fld id="{460DD940-17F3-4077-8D5C-AC70DACB15DC}" type="datetimeFigureOut">
              <a:rPr kumimoji="1" lang="ja-JP" altLang="en-US" smtClean="0"/>
              <a:t>2026/2/7</a:t>
            </a:fld>
            <a:endParaRPr kumimoji="1" lang="ja-JP" altLang="en-US"/>
          </a:p>
        </p:txBody>
      </p:sp>
      <p:sp>
        <p:nvSpPr>
          <p:cNvPr id="3" name="フッター プレースホルダー 2">
            <a:extLst>
              <a:ext uri="{FF2B5EF4-FFF2-40B4-BE49-F238E27FC236}">
                <a16:creationId xmlns:a16="http://schemas.microsoft.com/office/drawing/2014/main" id="{90C5C501-DD79-1527-ABB9-D9E2A51581C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857F2B3-3658-E656-2F70-66D28D50D7B8}"/>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3470788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AF44B3-52FC-D611-CA21-2B01CE3464A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954589D-0031-75A0-A015-CA9FC07431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E417D3A-1DB7-8D63-6655-27F45A6E56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955E17F-028B-4446-D592-3B01752AE6BB}"/>
              </a:ext>
            </a:extLst>
          </p:cNvPr>
          <p:cNvSpPr>
            <a:spLocks noGrp="1"/>
          </p:cNvSpPr>
          <p:nvPr>
            <p:ph type="dt" sz="half" idx="10"/>
          </p:nvPr>
        </p:nvSpPr>
        <p:spPr/>
        <p:txBody>
          <a:bodyPr/>
          <a:lstStyle/>
          <a:p>
            <a:fld id="{460DD940-17F3-4077-8D5C-AC70DACB15DC}" type="datetimeFigureOut">
              <a:rPr kumimoji="1" lang="ja-JP" altLang="en-US" smtClean="0"/>
              <a:t>2026/2/7</a:t>
            </a:fld>
            <a:endParaRPr kumimoji="1" lang="ja-JP" altLang="en-US"/>
          </a:p>
        </p:txBody>
      </p:sp>
      <p:sp>
        <p:nvSpPr>
          <p:cNvPr id="6" name="フッター プレースホルダー 5">
            <a:extLst>
              <a:ext uri="{FF2B5EF4-FFF2-40B4-BE49-F238E27FC236}">
                <a16:creationId xmlns:a16="http://schemas.microsoft.com/office/drawing/2014/main" id="{34A205B7-B394-8FB4-19D8-11B080D4EB4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BD4B0E1-F0FE-6F66-497E-FF6DB57C2507}"/>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3581220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71EC23-766D-4D8D-1BB2-45795DA51E9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DFDE0A9-0CF1-57D5-957A-FCAC2AA5A7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3E0EF76-882E-8DBB-75B9-A2699BA8F3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B5A8676-96CD-BA0C-3AAE-D781A9B1BD3B}"/>
              </a:ext>
            </a:extLst>
          </p:cNvPr>
          <p:cNvSpPr>
            <a:spLocks noGrp="1"/>
          </p:cNvSpPr>
          <p:nvPr>
            <p:ph type="dt" sz="half" idx="10"/>
          </p:nvPr>
        </p:nvSpPr>
        <p:spPr/>
        <p:txBody>
          <a:bodyPr/>
          <a:lstStyle/>
          <a:p>
            <a:fld id="{460DD940-17F3-4077-8D5C-AC70DACB15DC}" type="datetimeFigureOut">
              <a:rPr kumimoji="1" lang="ja-JP" altLang="en-US" smtClean="0"/>
              <a:t>2026/2/7</a:t>
            </a:fld>
            <a:endParaRPr kumimoji="1" lang="ja-JP" altLang="en-US"/>
          </a:p>
        </p:txBody>
      </p:sp>
      <p:sp>
        <p:nvSpPr>
          <p:cNvPr id="6" name="フッター プレースホルダー 5">
            <a:extLst>
              <a:ext uri="{FF2B5EF4-FFF2-40B4-BE49-F238E27FC236}">
                <a16:creationId xmlns:a16="http://schemas.microsoft.com/office/drawing/2014/main" id="{98E501F5-A800-7544-5712-1CFEEF4E769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3FA97C1-56C6-081F-9873-1D8D051F89F8}"/>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1657205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85185A1-FF76-3A04-62C6-11CCCFB5F4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27796B0-FACD-FE71-EB7B-A91FA6C2EA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42A0635-39BC-BA95-A8EA-460446F42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60DD940-17F3-4077-8D5C-AC70DACB15DC}" type="datetimeFigureOut">
              <a:rPr kumimoji="1" lang="ja-JP" altLang="en-US" smtClean="0"/>
              <a:t>2026/2/7</a:t>
            </a:fld>
            <a:endParaRPr kumimoji="1" lang="ja-JP" altLang="en-US"/>
          </a:p>
        </p:txBody>
      </p:sp>
      <p:sp>
        <p:nvSpPr>
          <p:cNvPr id="5" name="フッター プレースホルダー 4">
            <a:extLst>
              <a:ext uri="{FF2B5EF4-FFF2-40B4-BE49-F238E27FC236}">
                <a16:creationId xmlns:a16="http://schemas.microsoft.com/office/drawing/2014/main" id="{1A201CFE-F6C7-70D1-2FFE-A99ED9E8AB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5B9E108-FE19-A6C3-2CE8-9E1AF56945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1975614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hyperlink" Target="https://business-jungle.com/material/sample-material/" TargetMode="Externa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7.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hyperlink" Target="https://business-jungle.com/material/download-material/" TargetMode="External"/><Relationship Id="rId30"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D5CE4-28CF-EF31-C73B-5A3CCF5AFBB1}"/>
            </a:ext>
          </a:extLst>
        </p:cNvPr>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B35D4711-DDE0-9F34-43E6-3284451254D1}"/>
              </a:ext>
            </a:extLst>
          </p:cNvPr>
          <p:cNvGrpSpPr/>
          <p:nvPr/>
        </p:nvGrpSpPr>
        <p:grpSpPr>
          <a:xfrm>
            <a:off x="560843" y="440012"/>
            <a:ext cx="6648479" cy="6081410"/>
            <a:chOff x="349088" y="440012"/>
            <a:chExt cx="6667730" cy="6081410"/>
          </a:xfrm>
        </p:grpSpPr>
        <p:sp>
          <p:nvSpPr>
            <p:cNvPr id="3" name="正方形/長方形 2">
              <a:extLst>
                <a:ext uri="{FF2B5EF4-FFF2-40B4-BE49-F238E27FC236}">
                  <a16:creationId xmlns:a16="http://schemas.microsoft.com/office/drawing/2014/main" id="{630B3BD7-0265-9285-C60F-E1473F98D5A7}"/>
                </a:ext>
              </a:extLst>
            </p:cNvPr>
            <p:cNvSpPr/>
            <p:nvPr/>
          </p:nvSpPr>
          <p:spPr>
            <a:xfrm>
              <a:off x="349088" y="1676417"/>
              <a:ext cx="6667730" cy="4845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a:lnSpc>
                  <a:spcPct val="150000"/>
                </a:lnSpc>
                <a:spcBef>
                  <a:spcPts val="1200"/>
                </a:spcBef>
                <a:buNone/>
              </a:pPr>
              <a:r>
                <a:rPr lang="ja-JP" altLang="en-US" sz="1400" dirty="0">
                  <a:solidFill>
                    <a:schemeClr val="tx1"/>
                  </a:solidFill>
                </a:rPr>
                <a:t>少子高齢化の進行により、ドライバー不足や高齢者による</a:t>
              </a:r>
              <a:br>
                <a:rPr lang="en-US" altLang="ja-JP" sz="1400" dirty="0">
                  <a:solidFill>
                    <a:schemeClr val="tx1"/>
                  </a:solidFill>
                </a:rPr>
              </a:br>
              <a:r>
                <a:rPr lang="ja-JP" altLang="en-US" sz="1400" dirty="0">
                  <a:solidFill>
                    <a:schemeClr val="tx1"/>
                  </a:solidFill>
                </a:rPr>
                <a:t>交通事故の増加が社会課題として顕在化しています。</a:t>
              </a:r>
            </a:p>
            <a:p>
              <a:pPr>
                <a:lnSpc>
                  <a:spcPct val="150000"/>
                </a:lnSpc>
                <a:spcBef>
                  <a:spcPts val="1200"/>
                </a:spcBef>
                <a:buNone/>
              </a:pPr>
              <a:r>
                <a:rPr lang="ja-JP" altLang="en-US" sz="1400" dirty="0">
                  <a:solidFill>
                    <a:schemeClr val="tx1"/>
                  </a:solidFill>
                </a:rPr>
                <a:t>都市部では交通渋滞や環境負荷の増大、</a:t>
              </a:r>
              <a:br>
                <a:rPr lang="ja-JP" altLang="en-US" sz="1400" dirty="0">
                  <a:solidFill>
                    <a:schemeClr val="tx1"/>
                  </a:solidFill>
                </a:rPr>
              </a:br>
              <a:r>
                <a:rPr lang="ja-JP" altLang="en-US" sz="1400" dirty="0">
                  <a:solidFill>
                    <a:schemeClr val="tx1"/>
                  </a:solidFill>
                </a:rPr>
                <a:t>地方では公共交通の維持が難しくなるなど、</a:t>
              </a:r>
              <a:br>
                <a:rPr lang="ja-JP" altLang="en-US" sz="1400" dirty="0">
                  <a:solidFill>
                    <a:schemeClr val="tx1"/>
                  </a:solidFill>
                </a:rPr>
              </a:br>
              <a:r>
                <a:rPr lang="ja-JP" altLang="en-US" sz="1400" dirty="0">
                  <a:solidFill>
                    <a:schemeClr val="tx1"/>
                  </a:solidFill>
                </a:rPr>
                <a:t>従来の移動手段だけでは対応が困難な状況が広がっています。</a:t>
              </a:r>
            </a:p>
            <a:p>
              <a:pPr>
                <a:lnSpc>
                  <a:spcPct val="150000"/>
                </a:lnSpc>
                <a:spcBef>
                  <a:spcPts val="1200"/>
                </a:spcBef>
                <a:buNone/>
              </a:pPr>
              <a:r>
                <a:rPr lang="ja-JP" altLang="en-US" sz="1400" dirty="0">
                  <a:solidFill>
                    <a:schemeClr val="tx1"/>
                  </a:solidFill>
                </a:rPr>
                <a:t>こうした背景のもと、自動運転技術は利便性向上にとどまらず、</a:t>
              </a:r>
              <a:br>
                <a:rPr lang="ja-JP" altLang="en-US" sz="1400" dirty="0">
                  <a:solidFill>
                    <a:schemeClr val="tx1"/>
                  </a:solidFill>
                </a:rPr>
              </a:br>
              <a:r>
                <a:rPr lang="ja-JP" altLang="en-US" sz="1400" dirty="0">
                  <a:solidFill>
                    <a:schemeClr val="tx1"/>
                  </a:solidFill>
                </a:rPr>
                <a:t>社会インフラを支える重要な選択肢として注目されています。</a:t>
              </a:r>
            </a:p>
            <a:p>
              <a:pPr>
                <a:lnSpc>
                  <a:spcPct val="150000"/>
                </a:lnSpc>
                <a:spcBef>
                  <a:spcPts val="1200"/>
                </a:spcBef>
                <a:buNone/>
              </a:pPr>
              <a:r>
                <a:rPr lang="ja-JP" altLang="en-US" sz="1400" dirty="0">
                  <a:solidFill>
                    <a:schemeClr val="tx1"/>
                  </a:solidFill>
                </a:rPr>
                <a:t>本取り組みの目的は、自動運転技術の活用を通じて安全性と移動効率を高め、</a:t>
              </a:r>
              <a:br>
                <a:rPr lang="ja-JP" altLang="en-US" sz="1400" dirty="0">
                  <a:solidFill>
                    <a:schemeClr val="tx1"/>
                  </a:solidFill>
                </a:rPr>
              </a:br>
              <a:r>
                <a:rPr lang="ja-JP" altLang="en-US" sz="1400" dirty="0">
                  <a:solidFill>
                    <a:schemeClr val="tx1"/>
                  </a:solidFill>
                </a:rPr>
                <a:t>人手不足や地域交通の課題に対する現実的な解決策を示すことにあります。</a:t>
              </a:r>
            </a:p>
            <a:p>
              <a:pPr>
                <a:lnSpc>
                  <a:spcPct val="150000"/>
                </a:lnSpc>
                <a:spcBef>
                  <a:spcPts val="1200"/>
                </a:spcBef>
                <a:buNone/>
              </a:pPr>
              <a:r>
                <a:rPr lang="ja-JP" altLang="en-US" sz="1400" dirty="0">
                  <a:solidFill>
                    <a:schemeClr val="tx1"/>
                  </a:solidFill>
                </a:rPr>
                <a:t>また、実証や運用を通じて課題を整理し、</a:t>
              </a:r>
              <a:br>
                <a:rPr lang="ja-JP" altLang="en-US" sz="1400" dirty="0">
                  <a:solidFill>
                    <a:schemeClr val="tx1"/>
                  </a:solidFill>
                </a:rPr>
              </a:br>
              <a:r>
                <a:rPr lang="ja-JP" altLang="en-US" sz="1400" dirty="0">
                  <a:solidFill>
                    <a:schemeClr val="tx1"/>
                  </a:solidFill>
                </a:rPr>
                <a:t>社会実装に向けた具体的な道筋を明らかにすることで、</a:t>
              </a:r>
              <a:br>
                <a:rPr lang="ja-JP" altLang="en-US" sz="1400" dirty="0">
                  <a:solidFill>
                    <a:schemeClr val="tx1"/>
                  </a:solidFill>
                </a:rPr>
              </a:br>
              <a:r>
                <a:rPr lang="ja-JP" altLang="en-US" sz="1400" dirty="0">
                  <a:solidFill>
                    <a:schemeClr val="tx1"/>
                  </a:solidFill>
                </a:rPr>
                <a:t>持続可能な移動社会の実現を目指します。</a:t>
              </a:r>
            </a:p>
          </p:txBody>
        </p:sp>
        <p:sp>
          <p:nvSpPr>
            <p:cNvPr id="4" name="正方形/長方形 3">
              <a:extLst>
                <a:ext uri="{FF2B5EF4-FFF2-40B4-BE49-F238E27FC236}">
                  <a16:creationId xmlns:a16="http://schemas.microsoft.com/office/drawing/2014/main" id="{E61E5218-A247-77F8-AEE0-2F399154B128}"/>
                </a:ext>
              </a:extLst>
            </p:cNvPr>
            <p:cNvSpPr/>
            <p:nvPr/>
          </p:nvSpPr>
          <p:spPr>
            <a:xfrm>
              <a:off x="349088" y="440012"/>
              <a:ext cx="6667730" cy="96164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r>
                <a:rPr kumimoji="1" lang="ja-JP" altLang="en-US" sz="2800" b="1" dirty="0">
                  <a:solidFill>
                    <a:schemeClr val="accent2"/>
                  </a:solidFill>
                  <a:latin typeface="+mn-ea"/>
                </a:rPr>
                <a:t>自動運転技術を取り巻く環境は、</a:t>
              </a:r>
              <a:endParaRPr kumimoji="1" lang="en-US" altLang="ja-JP" sz="2800" b="1" dirty="0">
                <a:solidFill>
                  <a:schemeClr val="accent2"/>
                </a:solidFill>
                <a:latin typeface="+mn-ea"/>
              </a:endParaRPr>
            </a:p>
            <a:p>
              <a:r>
                <a:rPr kumimoji="1" lang="ja-JP" altLang="en-US" sz="2800" b="1" dirty="0">
                  <a:solidFill>
                    <a:schemeClr val="accent2"/>
                  </a:solidFill>
                  <a:latin typeface="+mn-ea"/>
                </a:rPr>
                <a:t>近年大きく変化しています。</a:t>
              </a:r>
            </a:p>
          </p:txBody>
        </p:sp>
      </p:grpSp>
      <p:pic>
        <p:nvPicPr>
          <p:cNvPr id="8" name="図 7" descr="道路を走っている車&#10;&#10;AI 生成コンテンツは誤りを含む可能性があります。">
            <a:extLst>
              <a:ext uri="{FF2B5EF4-FFF2-40B4-BE49-F238E27FC236}">
                <a16:creationId xmlns:a16="http://schemas.microsoft.com/office/drawing/2014/main" id="{262C57E9-BF7F-50B1-308F-423DE80D1B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0" y="0"/>
            <a:ext cx="4572000" cy="6858000"/>
          </a:xfrm>
          <a:prstGeom prst="rect">
            <a:avLst/>
          </a:prstGeom>
        </p:spPr>
      </p:pic>
      <p:sp>
        <p:nvSpPr>
          <p:cNvPr id="9" name="正方形/長方形 8">
            <a:extLst>
              <a:ext uri="{FF2B5EF4-FFF2-40B4-BE49-F238E27FC236}">
                <a16:creationId xmlns:a16="http://schemas.microsoft.com/office/drawing/2014/main" id="{7A15ACDB-3907-B5C9-B776-E0149DFF7284}"/>
              </a:ext>
            </a:extLst>
          </p:cNvPr>
          <p:cNvSpPr/>
          <p:nvPr/>
        </p:nvSpPr>
        <p:spPr>
          <a:xfrm>
            <a:off x="7619998" y="0"/>
            <a:ext cx="4572001" cy="6858000"/>
          </a:xfrm>
          <a:prstGeom prst="rect">
            <a:avLst/>
          </a:prstGeom>
          <a:solidFill>
            <a:schemeClr val="accent2">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a:spcBef>
                <a:spcPts val="1200"/>
              </a:spcBef>
            </a:pPr>
            <a:endParaRPr kumimoji="1" lang="ja-JP" altLang="en-US" sz="2000" dirty="0">
              <a:solidFill>
                <a:schemeClr val="tx1"/>
              </a:solidFill>
              <a:latin typeface="+mn-ea"/>
            </a:endParaRPr>
          </a:p>
        </p:txBody>
      </p:sp>
    </p:spTree>
    <p:extLst>
      <p:ext uri="{BB962C8B-B14F-4D97-AF65-F5344CB8AC3E}">
        <p14:creationId xmlns:p14="http://schemas.microsoft.com/office/powerpoint/2010/main" val="4276293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64F34-89AB-5B37-2E42-53116E9033C0}"/>
            </a:ext>
          </a:extLst>
        </p:cNvPr>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A24D783B-E095-43E4-C28E-3055D403DAF0}"/>
              </a:ext>
            </a:extLst>
          </p:cNvPr>
          <p:cNvGrpSpPr/>
          <p:nvPr/>
        </p:nvGrpSpPr>
        <p:grpSpPr>
          <a:xfrm>
            <a:off x="0" y="-2"/>
            <a:ext cx="12192000" cy="6858002"/>
            <a:chOff x="0" y="-2"/>
            <a:chExt cx="12192000" cy="6858002"/>
          </a:xfrm>
        </p:grpSpPr>
        <p:pic>
          <p:nvPicPr>
            <p:cNvPr id="7" name="図 6" descr="食品 が含まれている画像&#10;&#10;AI 生成コンテンツは誤りを含む可能性があります。">
              <a:extLst>
                <a:ext uri="{FF2B5EF4-FFF2-40B4-BE49-F238E27FC236}">
                  <a16:creationId xmlns:a16="http://schemas.microsoft.com/office/drawing/2014/main" id="{1B4108FE-FC85-65FA-51AE-F883FB6D57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 cy="1371602"/>
            </a:xfrm>
            <a:prstGeom prst="rect">
              <a:avLst/>
            </a:prstGeom>
          </p:spPr>
        </p:pic>
        <p:pic>
          <p:nvPicPr>
            <p:cNvPr id="9" name="図 8" descr="タイムライン&#10;&#10;AI 生成コンテンツは誤りを含む可能性があります。">
              <a:extLst>
                <a:ext uri="{FF2B5EF4-FFF2-40B4-BE49-F238E27FC236}">
                  <a16:creationId xmlns:a16="http://schemas.microsoft.com/office/drawing/2014/main" id="{DC808580-3D12-F680-994F-3283B0423B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1"/>
              <a:ext cx="2438400" cy="1371602"/>
            </a:xfrm>
            <a:prstGeom prst="rect">
              <a:avLst/>
            </a:prstGeom>
          </p:spPr>
        </p:pic>
        <p:pic>
          <p:nvPicPr>
            <p:cNvPr id="11" name="図 10" descr="人, 男, 写真, 女性 が含まれている画像&#10;&#10;AI 生成コンテンツは誤りを含む可能性があります。">
              <a:extLst>
                <a:ext uri="{FF2B5EF4-FFF2-40B4-BE49-F238E27FC236}">
                  <a16:creationId xmlns:a16="http://schemas.microsoft.com/office/drawing/2014/main" id="{60C11B02-FDE4-C764-37F5-3BAC6E9E61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2"/>
              <a:ext cx="2438400" cy="1371602"/>
            </a:xfrm>
            <a:prstGeom prst="rect">
              <a:avLst/>
            </a:prstGeom>
          </p:spPr>
        </p:pic>
        <p:pic>
          <p:nvPicPr>
            <p:cNvPr id="13" name="図 12" descr="グラフィカル ユーザー インターフェイス, テキスト&#10;&#10;AI 生成コンテンツは誤りを含む可能性があります。">
              <a:extLst>
                <a:ext uri="{FF2B5EF4-FFF2-40B4-BE49-F238E27FC236}">
                  <a16:creationId xmlns:a16="http://schemas.microsoft.com/office/drawing/2014/main" id="{8392EC66-253B-2C21-546A-B915363018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5200" y="0"/>
              <a:ext cx="2438400" cy="1371602"/>
            </a:xfrm>
            <a:prstGeom prst="rect">
              <a:avLst/>
            </a:prstGeom>
          </p:spPr>
        </p:pic>
        <p:pic>
          <p:nvPicPr>
            <p:cNvPr id="15" name="図 14" descr="グラフィカル ユーザー インターフェイス, テキスト&#10;&#10;AI 生成コンテンツは誤りを含む可能性があります。">
              <a:extLst>
                <a:ext uri="{FF2B5EF4-FFF2-40B4-BE49-F238E27FC236}">
                  <a16:creationId xmlns:a16="http://schemas.microsoft.com/office/drawing/2014/main" id="{0FEA3D38-004C-7376-E9B8-F63CCAB1C3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53600" y="0"/>
              <a:ext cx="2438400" cy="1371602"/>
            </a:xfrm>
            <a:prstGeom prst="rect">
              <a:avLst/>
            </a:prstGeom>
          </p:spPr>
        </p:pic>
        <p:pic>
          <p:nvPicPr>
            <p:cNvPr id="17" name="図 16" descr="ダイアグラム&#10;&#10;AI 生成コンテンツは誤りを含む可能性があります。">
              <a:extLst>
                <a:ext uri="{FF2B5EF4-FFF2-40B4-BE49-F238E27FC236}">
                  <a16:creationId xmlns:a16="http://schemas.microsoft.com/office/drawing/2014/main" id="{50B46F08-CF99-DA36-8120-2234A70C5B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371600"/>
              <a:ext cx="2438400" cy="1371602"/>
            </a:xfrm>
            <a:prstGeom prst="rect">
              <a:avLst/>
            </a:prstGeom>
          </p:spPr>
        </p:pic>
        <p:pic>
          <p:nvPicPr>
            <p:cNvPr id="19" name="図 18" descr="人, 持つ, 小さい, 座る が含まれている画像&#10;&#10;AI 生成コンテンツは誤りを含む可能性があります。">
              <a:extLst>
                <a:ext uri="{FF2B5EF4-FFF2-40B4-BE49-F238E27FC236}">
                  <a16:creationId xmlns:a16="http://schemas.microsoft.com/office/drawing/2014/main" id="{B3EB6E78-D555-5A02-88E8-B6B94A56158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38400" y="2743202"/>
              <a:ext cx="2438400" cy="1371602"/>
            </a:xfrm>
            <a:prstGeom prst="rect">
              <a:avLst/>
            </a:prstGeom>
          </p:spPr>
        </p:pic>
        <p:pic>
          <p:nvPicPr>
            <p:cNvPr id="21" name="図 20" descr="グラフ&#10;&#10;AI 生成コンテンツは誤りを含む可能性があります。">
              <a:extLst>
                <a:ext uri="{FF2B5EF4-FFF2-40B4-BE49-F238E27FC236}">
                  <a16:creationId xmlns:a16="http://schemas.microsoft.com/office/drawing/2014/main" id="{47328D9F-0FCB-795D-4716-EF69E5DF419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76800" y="2743202"/>
              <a:ext cx="2438400" cy="1371602"/>
            </a:xfrm>
            <a:prstGeom prst="rect">
              <a:avLst/>
            </a:prstGeom>
          </p:spPr>
        </p:pic>
        <p:pic>
          <p:nvPicPr>
            <p:cNvPr id="23" name="図 22" descr="山の中の道路&#10;&#10;AI 生成コンテンツは誤りを含む可能性があります。">
              <a:extLst>
                <a:ext uri="{FF2B5EF4-FFF2-40B4-BE49-F238E27FC236}">
                  <a16:creationId xmlns:a16="http://schemas.microsoft.com/office/drawing/2014/main" id="{CC661F88-B7EC-3264-C72B-C963183AE21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15200" y="2743201"/>
              <a:ext cx="2438400" cy="1371602"/>
            </a:xfrm>
            <a:prstGeom prst="rect">
              <a:avLst/>
            </a:prstGeom>
          </p:spPr>
        </p:pic>
        <p:pic>
          <p:nvPicPr>
            <p:cNvPr id="25" name="図 24" descr="ダイアグラム が含まれている画像&#10;&#10;AI 生成コンテンツは誤りを含む可能性があります。">
              <a:extLst>
                <a:ext uri="{FF2B5EF4-FFF2-40B4-BE49-F238E27FC236}">
                  <a16:creationId xmlns:a16="http://schemas.microsoft.com/office/drawing/2014/main" id="{102A1416-760D-6A85-F0DC-6397426F129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53600" y="2743201"/>
              <a:ext cx="2438400" cy="1371602"/>
            </a:xfrm>
            <a:prstGeom prst="rect">
              <a:avLst/>
            </a:prstGeom>
          </p:spPr>
        </p:pic>
        <p:pic>
          <p:nvPicPr>
            <p:cNvPr id="27" name="図 26" descr="文字と写真のスクリーンショット&#10;&#10;AI 生成コンテンツは誤りを含む可能性があります。">
              <a:extLst>
                <a:ext uri="{FF2B5EF4-FFF2-40B4-BE49-F238E27FC236}">
                  <a16:creationId xmlns:a16="http://schemas.microsoft.com/office/drawing/2014/main" id="{D435D696-8F14-6806-3816-A496B199528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4114801"/>
              <a:ext cx="2438400" cy="1371602"/>
            </a:xfrm>
            <a:prstGeom prst="rect">
              <a:avLst/>
            </a:prstGeom>
          </p:spPr>
        </p:pic>
        <p:pic>
          <p:nvPicPr>
            <p:cNvPr id="30" name="図 29" descr="テキスト&#10;&#10;AI 生成コンテンツは誤りを含む可能性があります。">
              <a:extLst>
                <a:ext uri="{FF2B5EF4-FFF2-40B4-BE49-F238E27FC236}">
                  <a16:creationId xmlns:a16="http://schemas.microsoft.com/office/drawing/2014/main" id="{48C5DB55-C225-3A6B-B72B-C35ECF426A7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38400" y="4114799"/>
              <a:ext cx="2438400" cy="1371602"/>
            </a:xfrm>
            <a:prstGeom prst="rect">
              <a:avLst/>
            </a:prstGeom>
          </p:spPr>
        </p:pic>
        <p:pic>
          <p:nvPicPr>
            <p:cNvPr id="33" name="図 32" descr="グラフィカル ユーザー インターフェイス, アプリケーション&#10;&#10;AI 生成コンテンツは誤りを含む可能性があります。">
              <a:extLst>
                <a:ext uri="{FF2B5EF4-FFF2-40B4-BE49-F238E27FC236}">
                  <a16:creationId xmlns:a16="http://schemas.microsoft.com/office/drawing/2014/main" id="{FD570E2A-AE94-067D-410E-D716FD184E7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876800" y="4114798"/>
              <a:ext cx="2438400" cy="1371602"/>
            </a:xfrm>
            <a:prstGeom prst="rect">
              <a:avLst/>
            </a:prstGeom>
          </p:spPr>
        </p:pic>
        <p:pic>
          <p:nvPicPr>
            <p:cNvPr id="36" name="図 35" descr="グラフィカル ユーザー インターフェイス が含まれている画像&#10;&#10;AI 生成コンテンツは誤りを含む可能性があります。">
              <a:extLst>
                <a:ext uri="{FF2B5EF4-FFF2-40B4-BE49-F238E27FC236}">
                  <a16:creationId xmlns:a16="http://schemas.microsoft.com/office/drawing/2014/main" id="{5E5519E2-677B-8C89-C4B7-653B5816F1F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315200" y="4114797"/>
              <a:ext cx="2438400" cy="1371602"/>
            </a:xfrm>
            <a:prstGeom prst="rect">
              <a:avLst/>
            </a:prstGeom>
          </p:spPr>
        </p:pic>
        <p:pic>
          <p:nvPicPr>
            <p:cNvPr id="40" name="図 39" descr="テーブル, バス, 大きい, 水 が含まれている画像&#10;&#10;AI 生成コンテンツは誤りを含む可能性があります。">
              <a:extLst>
                <a:ext uri="{FF2B5EF4-FFF2-40B4-BE49-F238E27FC236}">
                  <a16:creationId xmlns:a16="http://schemas.microsoft.com/office/drawing/2014/main" id="{4E824AA0-883C-4D17-3836-5D0A60C06B7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753600" y="4114796"/>
              <a:ext cx="2438400" cy="1371602"/>
            </a:xfrm>
            <a:prstGeom prst="rect">
              <a:avLst/>
            </a:prstGeom>
          </p:spPr>
        </p:pic>
        <p:pic>
          <p:nvPicPr>
            <p:cNvPr id="44" name="図 43" descr="グラフィカル ユーザー インターフェイス&#10;&#10;AI 生成コンテンツは誤りを含む可能性があります。">
              <a:extLst>
                <a:ext uri="{FF2B5EF4-FFF2-40B4-BE49-F238E27FC236}">
                  <a16:creationId xmlns:a16="http://schemas.microsoft.com/office/drawing/2014/main" id="{3351C23D-908D-9F12-3106-BCF2F2BC3AB2}"/>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0" y="5486398"/>
              <a:ext cx="2438400" cy="1371602"/>
            </a:xfrm>
            <a:prstGeom prst="rect">
              <a:avLst/>
            </a:prstGeom>
          </p:spPr>
        </p:pic>
        <p:pic>
          <p:nvPicPr>
            <p:cNvPr id="46" name="図 45" descr="人, 男, テーブル, 若い が含まれている画像&#10;&#10;AI 生成コンテンツは誤りを含む可能性があります。">
              <a:extLst>
                <a:ext uri="{FF2B5EF4-FFF2-40B4-BE49-F238E27FC236}">
                  <a16:creationId xmlns:a16="http://schemas.microsoft.com/office/drawing/2014/main" id="{DA5A5BD1-28A8-5581-267F-88D96AD96FC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438400" y="5486393"/>
              <a:ext cx="2438400" cy="1371602"/>
            </a:xfrm>
            <a:prstGeom prst="rect">
              <a:avLst/>
            </a:prstGeom>
          </p:spPr>
        </p:pic>
        <p:pic>
          <p:nvPicPr>
            <p:cNvPr id="48" name="図 47" descr="アイコン&#10;&#10;AI 生成コンテンツは誤りを含む可能性があります。">
              <a:extLst>
                <a:ext uri="{FF2B5EF4-FFF2-40B4-BE49-F238E27FC236}">
                  <a16:creationId xmlns:a16="http://schemas.microsoft.com/office/drawing/2014/main" id="{6F46A2F9-3854-3079-B798-F9AD378409E3}"/>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876800" y="5486387"/>
              <a:ext cx="2438400" cy="1371602"/>
            </a:xfrm>
            <a:prstGeom prst="rect">
              <a:avLst/>
            </a:prstGeom>
          </p:spPr>
        </p:pic>
        <p:pic>
          <p:nvPicPr>
            <p:cNvPr id="52" name="図 51" descr="グラフィカル ユーザー インターフェイス&#10;&#10;AI 生成コンテンツは誤りを含む可能性があります。">
              <a:extLst>
                <a:ext uri="{FF2B5EF4-FFF2-40B4-BE49-F238E27FC236}">
                  <a16:creationId xmlns:a16="http://schemas.microsoft.com/office/drawing/2014/main" id="{388654BD-B55F-C5FF-FB87-87DD8A276B2B}"/>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315200" y="5486386"/>
              <a:ext cx="2438400" cy="1371602"/>
            </a:xfrm>
            <a:prstGeom prst="rect">
              <a:avLst/>
            </a:prstGeom>
          </p:spPr>
        </p:pic>
        <p:pic>
          <p:nvPicPr>
            <p:cNvPr id="56" name="図 55"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153C18D6-9324-4722-9D16-2C28F56FFDAC}"/>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753600" y="5486386"/>
              <a:ext cx="2438400" cy="1371602"/>
            </a:xfrm>
            <a:prstGeom prst="rect">
              <a:avLst/>
            </a:prstGeom>
          </p:spPr>
        </p:pic>
        <p:pic>
          <p:nvPicPr>
            <p:cNvPr id="58" name="図 57" descr="テキスト&#10;&#10;AI 生成コンテンツは誤りを含む可能性があります。">
              <a:extLst>
                <a:ext uri="{FF2B5EF4-FFF2-40B4-BE49-F238E27FC236}">
                  <a16:creationId xmlns:a16="http://schemas.microsoft.com/office/drawing/2014/main" id="{861E775D-E286-C874-28CC-DE0452C02EAB}"/>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438400" y="1371597"/>
              <a:ext cx="2438400" cy="1371602"/>
            </a:xfrm>
            <a:prstGeom prst="rect">
              <a:avLst/>
            </a:prstGeom>
          </p:spPr>
        </p:pic>
        <p:pic>
          <p:nvPicPr>
            <p:cNvPr id="62" name="図 61" descr="人, 立つ, 屋内, ポーズ が含まれている画像&#10;&#10;AI 生成コンテンツは誤りを含む可能性があります。">
              <a:extLst>
                <a:ext uri="{FF2B5EF4-FFF2-40B4-BE49-F238E27FC236}">
                  <a16:creationId xmlns:a16="http://schemas.microsoft.com/office/drawing/2014/main" id="{9950C013-8A78-683A-DFBD-D424DA2E62F5}"/>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876800" y="1371596"/>
              <a:ext cx="2438400" cy="1371602"/>
            </a:xfrm>
            <a:prstGeom prst="rect">
              <a:avLst/>
            </a:prstGeom>
          </p:spPr>
        </p:pic>
        <p:pic>
          <p:nvPicPr>
            <p:cNvPr id="66" name="図 65" descr="テキスト, ホワイトボード&#10;&#10;AI 生成コンテンツは誤りを含む可能性があります。">
              <a:extLst>
                <a:ext uri="{FF2B5EF4-FFF2-40B4-BE49-F238E27FC236}">
                  <a16:creationId xmlns:a16="http://schemas.microsoft.com/office/drawing/2014/main" id="{CE6A119D-B830-1EC3-EDCB-AECC7D4D852A}"/>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7315200" y="1371580"/>
              <a:ext cx="2438400" cy="1371602"/>
            </a:xfrm>
            <a:prstGeom prst="rect">
              <a:avLst/>
            </a:prstGeom>
          </p:spPr>
        </p:pic>
        <p:pic>
          <p:nvPicPr>
            <p:cNvPr id="69" name="図 68" descr="背景パターン&#10;&#10;AI 生成コンテンツは誤りを含む可能性があります。">
              <a:extLst>
                <a:ext uri="{FF2B5EF4-FFF2-40B4-BE49-F238E27FC236}">
                  <a16:creationId xmlns:a16="http://schemas.microsoft.com/office/drawing/2014/main" id="{17A48FD0-EDB4-2093-1DF3-8FBF7716EFD9}"/>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9753600" y="1371580"/>
              <a:ext cx="2438400" cy="1371602"/>
            </a:xfrm>
            <a:prstGeom prst="rect">
              <a:avLst/>
            </a:prstGeom>
          </p:spPr>
        </p:pic>
        <p:pic>
          <p:nvPicPr>
            <p:cNvPr id="72" name="図 71" descr="グラフ, ウォーターフォール図&#10;&#10;AI 生成コンテンツは誤りを含む可能性があります。">
              <a:extLst>
                <a:ext uri="{FF2B5EF4-FFF2-40B4-BE49-F238E27FC236}">
                  <a16:creationId xmlns:a16="http://schemas.microsoft.com/office/drawing/2014/main" id="{533D39EC-406F-5F20-B4C5-9DAC71E86708}"/>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0" y="2743194"/>
              <a:ext cx="2438400" cy="1371602"/>
            </a:xfrm>
            <a:prstGeom prst="rect">
              <a:avLst/>
            </a:prstGeom>
          </p:spPr>
        </p:pic>
        <p:sp>
          <p:nvSpPr>
            <p:cNvPr id="87" name="正方形/長方形 86">
              <a:extLst>
                <a:ext uri="{FF2B5EF4-FFF2-40B4-BE49-F238E27FC236}">
                  <a16:creationId xmlns:a16="http://schemas.microsoft.com/office/drawing/2014/main" id="{F0FF465F-97D4-5D9E-73AB-2FD7EFEBC074}"/>
                </a:ext>
              </a:extLst>
            </p:cNvPr>
            <p:cNvSpPr/>
            <p:nvPr/>
          </p:nvSpPr>
          <p:spPr>
            <a:xfrm>
              <a:off x="0" y="0"/>
              <a:ext cx="12192000" cy="6858000"/>
            </a:xfrm>
            <a:prstGeom prst="rect">
              <a:avLst/>
            </a:prstGeom>
            <a:gradFill flip="none" rotWithShape="1">
              <a:gsLst>
                <a:gs pos="0">
                  <a:srgbClr val="1F915B">
                    <a:lumMod val="70000"/>
                    <a:alpha val="80000"/>
                  </a:srgbClr>
                </a:gs>
                <a:gs pos="100000">
                  <a:schemeClr val="tx1">
                    <a:alpha val="90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endParaRPr kumimoji="1" lang="ja-JP" altLang="en-US" dirty="0">
                <a:solidFill>
                  <a:schemeClr val="bg1"/>
                </a:solidFill>
                <a:latin typeface="+mn-ea"/>
              </a:endParaRPr>
            </a:p>
          </p:txBody>
        </p:sp>
        <p:sp>
          <p:nvSpPr>
            <p:cNvPr id="95" name="正方形/長方形 94">
              <a:extLst>
                <a:ext uri="{FF2B5EF4-FFF2-40B4-BE49-F238E27FC236}">
                  <a16:creationId xmlns:a16="http://schemas.microsoft.com/office/drawing/2014/main" id="{D7C1DBEB-DC33-54A5-F030-952866F57816}"/>
                </a:ext>
              </a:extLst>
            </p:cNvPr>
            <p:cNvSpPr/>
            <p:nvPr/>
          </p:nvSpPr>
          <p:spPr>
            <a:xfrm>
              <a:off x="647007" y="519162"/>
              <a:ext cx="10897986" cy="51615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2800" b="1" dirty="0">
                  <a:solidFill>
                    <a:schemeClr val="bg1"/>
                  </a:solidFill>
                  <a:latin typeface="+mn-ea"/>
                </a:rPr>
                <a:t>テンプレートをダウンロードいただき、ありがとうございました！</a:t>
              </a:r>
            </a:p>
          </p:txBody>
        </p:sp>
        <p:sp>
          <p:nvSpPr>
            <p:cNvPr id="99" name="四角形: 角を丸くする 98">
              <a:extLst>
                <a:ext uri="{FF2B5EF4-FFF2-40B4-BE49-F238E27FC236}">
                  <a16:creationId xmlns:a16="http://schemas.microsoft.com/office/drawing/2014/main" id="{6B182326-7CD2-5DD5-CA51-CE902D46E056}"/>
                </a:ext>
              </a:extLst>
            </p:cNvPr>
            <p:cNvSpPr/>
            <p:nvPr/>
          </p:nvSpPr>
          <p:spPr>
            <a:xfrm>
              <a:off x="1491916" y="1540440"/>
              <a:ext cx="6802125" cy="540177"/>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2400" b="1" dirty="0">
                  <a:solidFill>
                    <a:srgbClr val="145D3A"/>
                  </a:solidFill>
                  <a:latin typeface="+mn-ea"/>
                </a:rPr>
                <a:t>自分一人で資料を作る</a:t>
              </a:r>
              <a:r>
                <a:rPr lang="ja-JP" altLang="en-US" sz="2400" b="1" dirty="0">
                  <a:solidFill>
                    <a:srgbClr val="145D3A"/>
                  </a:solidFill>
                  <a:latin typeface="+mn-ea"/>
                </a:rPr>
                <a:t>のはムズカシイ（汗）</a:t>
              </a:r>
              <a:endParaRPr kumimoji="1" lang="ja-JP" altLang="en-US" sz="2400" b="1" dirty="0">
                <a:solidFill>
                  <a:srgbClr val="145D3A"/>
                </a:solidFill>
                <a:latin typeface="+mn-ea"/>
              </a:endParaRPr>
            </a:p>
          </p:txBody>
        </p:sp>
        <p:sp>
          <p:nvSpPr>
            <p:cNvPr id="100" name="正方形/長方形 99">
              <a:extLst>
                <a:ext uri="{FF2B5EF4-FFF2-40B4-BE49-F238E27FC236}">
                  <a16:creationId xmlns:a16="http://schemas.microsoft.com/office/drawing/2014/main" id="{31BFEFE4-48D7-DCB5-F4CF-AC75CB6A13AC}"/>
                </a:ext>
              </a:extLst>
            </p:cNvPr>
            <p:cNvSpPr/>
            <p:nvPr/>
          </p:nvSpPr>
          <p:spPr>
            <a:xfrm>
              <a:off x="8415016" y="1540440"/>
              <a:ext cx="1770611" cy="5401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2400" b="1" dirty="0">
                  <a:solidFill>
                    <a:schemeClr val="bg1"/>
                  </a:solidFill>
                  <a:latin typeface="+mn-ea"/>
                </a:rPr>
                <a:t>と思ったら</a:t>
              </a:r>
            </a:p>
          </p:txBody>
        </p:sp>
        <p:sp>
          <p:nvSpPr>
            <p:cNvPr id="101" name="正方形/長方形 100">
              <a:extLst>
                <a:ext uri="{FF2B5EF4-FFF2-40B4-BE49-F238E27FC236}">
                  <a16:creationId xmlns:a16="http://schemas.microsoft.com/office/drawing/2014/main" id="{22E3F6B5-6A76-6D71-5A01-0042A7AF8E98}"/>
                </a:ext>
              </a:extLst>
            </p:cNvPr>
            <p:cNvSpPr/>
            <p:nvPr/>
          </p:nvSpPr>
          <p:spPr>
            <a:xfrm>
              <a:off x="5732515" y="2305523"/>
              <a:ext cx="5664864" cy="5401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2400" b="1" dirty="0">
                  <a:solidFill>
                    <a:schemeClr val="bg1"/>
                  </a:solidFill>
                  <a:latin typeface="+mn-ea"/>
                </a:rPr>
                <a:t>と一緒に作りましょう</a:t>
              </a:r>
              <a:r>
                <a:rPr kumimoji="1" lang="ja-JP" altLang="en-US" b="1" dirty="0">
                  <a:solidFill>
                    <a:schemeClr val="bg1"/>
                  </a:solidFill>
                  <a:latin typeface="+mn-ea"/>
                </a:rPr>
                <a:t>（</a:t>
              </a:r>
              <a:r>
                <a:rPr kumimoji="1" lang="en-US" altLang="ja-JP" b="1" dirty="0">
                  <a:solidFill>
                    <a:schemeClr val="bg1"/>
                  </a:solidFill>
                  <a:latin typeface="+mn-ea"/>
                </a:rPr>
                <a:t>1</a:t>
              </a:r>
              <a:r>
                <a:rPr kumimoji="1" lang="ja-JP" altLang="en-US" b="1" dirty="0">
                  <a:solidFill>
                    <a:schemeClr val="bg1"/>
                  </a:solidFill>
                  <a:latin typeface="+mn-ea"/>
                </a:rPr>
                <a:t>スライド</a:t>
              </a:r>
              <a:r>
                <a:rPr kumimoji="1" lang="en-US" altLang="ja-JP" b="1" dirty="0">
                  <a:solidFill>
                    <a:schemeClr val="bg1"/>
                  </a:solidFill>
                  <a:latin typeface="+mn-ea"/>
                </a:rPr>
                <a:t>3,000</a:t>
              </a:r>
              <a:r>
                <a:rPr kumimoji="1" lang="ja-JP" altLang="en-US" b="1" dirty="0">
                  <a:solidFill>
                    <a:schemeClr val="bg1"/>
                  </a:solidFill>
                  <a:latin typeface="+mn-ea"/>
                </a:rPr>
                <a:t>円～）</a:t>
              </a:r>
            </a:p>
          </p:txBody>
        </p:sp>
        <p:sp>
          <p:nvSpPr>
            <p:cNvPr id="102" name="正方形/長方形 101">
              <a:extLst>
                <a:ext uri="{FF2B5EF4-FFF2-40B4-BE49-F238E27FC236}">
                  <a16:creationId xmlns:a16="http://schemas.microsoft.com/office/drawing/2014/main" id="{B34D0F0F-44BD-4087-3E8B-8454991DE442}"/>
                </a:ext>
              </a:extLst>
            </p:cNvPr>
            <p:cNvSpPr/>
            <p:nvPr/>
          </p:nvSpPr>
          <p:spPr>
            <a:xfrm>
              <a:off x="794621" y="2305523"/>
              <a:ext cx="4737380" cy="540177"/>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lang="en-US" altLang="ja-JP" sz="2400" b="1" dirty="0">
                  <a:solidFill>
                    <a:schemeClr val="bg1"/>
                  </a:solidFill>
                  <a:latin typeface="+mn-ea"/>
                </a:rPr>
                <a:t>Business Jungle </a:t>
              </a:r>
              <a:r>
                <a:rPr lang="ja-JP" altLang="en-US" sz="2400" b="1" dirty="0">
                  <a:solidFill>
                    <a:schemeClr val="bg1"/>
                  </a:solidFill>
                  <a:latin typeface="+mn-ea"/>
                </a:rPr>
                <a:t>資料作成　　</a:t>
              </a:r>
            </a:p>
          </p:txBody>
        </p:sp>
        <p:sp>
          <p:nvSpPr>
            <p:cNvPr id="116" name="楕円 115">
              <a:extLst>
                <a:ext uri="{FF2B5EF4-FFF2-40B4-BE49-F238E27FC236}">
                  <a16:creationId xmlns:a16="http://schemas.microsoft.com/office/drawing/2014/main" id="{CFB4B6C4-E9F0-05AC-A13C-E9EAAD0162AB}"/>
                </a:ext>
              </a:extLst>
            </p:cNvPr>
            <p:cNvSpPr/>
            <p:nvPr/>
          </p:nvSpPr>
          <p:spPr>
            <a:xfrm>
              <a:off x="5022217" y="2448579"/>
              <a:ext cx="216378" cy="216378"/>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endParaRPr lang="ja-JP" altLang="en-US" sz="2400" b="1" dirty="0">
                <a:solidFill>
                  <a:schemeClr val="bg1"/>
                </a:solidFill>
                <a:latin typeface="+mn-ea"/>
              </a:endParaRPr>
            </a:p>
          </p:txBody>
        </p:sp>
        <p:cxnSp>
          <p:nvCxnSpPr>
            <p:cNvPr id="117" name="直線矢印コネクタ 116">
              <a:extLst>
                <a:ext uri="{FF2B5EF4-FFF2-40B4-BE49-F238E27FC236}">
                  <a16:creationId xmlns:a16="http://schemas.microsoft.com/office/drawing/2014/main" id="{21D2FC49-0123-B8F1-DB2A-A13244D6D901}"/>
                </a:ext>
              </a:extLst>
            </p:cNvPr>
            <p:cNvCxnSpPr>
              <a:cxnSpLocks/>
              <a:stCxn id="116" idx="5"/>
            </p:cNvCxnSpPr>
            <p:nvPr/>
          </p:nvCxnSpPr>
          <p:spPr>
            <a:xfrm>
              <a:off x="5206907" y="2633269"/>
              <a:ext cx="64154" cy="69374"/>
            </a:xfrm>
            <a:prstGeom prst="straightConnector1">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nvGrpSpPr>
            <p:cNvPr id="6" name="グループ化 5">
              <a:extLst>
                <a:ext uri="{FF2B5EF4-FFF2-40B4-BE49-F238E27FC236}">
                  <a16:creationId xmlns:a16="http://schemas.microsoft.com/office/drawing/2014/main" id="{42C68696-0DF6-AC04-BEA6-EDA3433F8ED7}"/>
                </a:ext>
              </a:extLst>
            </p:cNvPr>
            <p:cNvGrpSpPr/>
            <p:nvPr/>
          </p:nvGrpSpPr>
          <p:grpSpPr>
            <a:xfrm>
              <a:off x="1595808" y="3705691"/>
              <a:ext cx="9000384" cy="2725122"/>
              <a:chOff x="1841306" y="3705691"/>
              <a:chExt cx="9000384" cy="2725122"/>
            </a:xfrm>
          </p:grpSpPr>
          <p:grpSp>
            <p:nvGrpSpPr>
              <p:cNvPr id="4" name="グループ化 3">
                <a:extLst>
                  <a:ext uri="{FF2B5EF4-FFF2-40B4-BE49-F238E27FC236}">
                    <a16:creationId xmlns:a16="http://schemas.microsoft.com/office/drawing/2014/main" id="{E843FD5F-3E0D-8B2B-EB83-723386C50CA5}"/>
                  </a:ext>
                </a:extLst>
              </p:cNvPr>
              <p:cNvGrpSpPr/>
              <p:nvPr/>
            </p:nvGrpSpPr>
            <p:grpSpPr>
              <a:xfrm>
                <a:off x="1841306" y="3705691"/>
                <a:ext cx="4201645" cy="2725122"/>
                <a:chOff x="2032290" y="3829560"/>
                <a:chExt cx="3819677" cy="2477384"/>
              </a:xfrm>
            </p:grpSpPr>
            <p:sp>
              <p:nvSpPr>
                <p:cNvPr id="145" name="正方形/長方形 144">
                  <a:extLst>
                    <a:ext uri="{FF2B5EF4-FFF2-40B4-BE49-F238E27FC236}">
                      <a16:creationId xmlns:a16="http://schemas.microsoft.com/office/drawing/2014/main" id="{799D05BF-B7AF-CD6A-9AC3-83EC52E7788F}"/>
                    </a:ext>
                  </a:extLst>
                </p:cNvPr>
                <p:cNvSpPr/>
                <p:nvPr/>
              </p:nvSpPr>
              <p:spPr>
                <a:xfrm>
                  <a:off x="2205911" y="4226034"/>
                  <a:ext cx="3472434" cy="3204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1600" b="1" dirty="0">
                      <a:solidFill>
                        <a:schemeClr val="bg1"/>
                      </a:solidFill>
                      <a:latin typeface="+mn-ea"/>
                    </a:rPr>
                    <a:t>サービス紹介資料をダウンロードする</a:t>
                  </a:r>
                </a:p>
              </p:txBody>
            </p:sp>
            <p:sp>
              <p:nvSpPr>
                <p:cNvPr id="146" name="正方形/長方形 145">
                  <a:extLst>
                    <a:ext uri="{FF2B5EF4-FFF2-40B4-BE49-F238E27FC236}">
                      <a16:creationId xmlns:a16="http://schemas.microsoft.com/office/drawing/2014/main" id="{B3477912-2AC5-E746-09B8-F16D9ADDB2AE}"/>
                    </a:ext>
                  </a:extLst>
                </p:cNvPr>
                <p:cNvSpPr/>
                <p:nvPr/>
              </p:nvSpPr>
              <p:spPr>
                <a:xfrm>
                  <a:off x="2032290" y="5880369"/>
                  <a:ext cx="3819677" cy="4265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algn="ctr">
                    <a:spcBef>
                      <a:spcPts val="1200"/>
                    </a:spcBef>
                  </a:pPr>
                  <a:r>
                    <a:rPr lang="en-US" altLang="ja-JP" sz="1600" dirty="0">
                      <a:solidFill>
                        <a:schemeClr val="bg1"/>
                      </a:solidFill>
                      <a:latin typeface="+mn-ea"/>
                      <a:hlinkClick r:id="rId27">
                        <a:extLst>
                          <a:ext uri="{A12FA001-AC4F-418D-AE19-62706E023703}">
                            <ahyp:hlinkClr xmlns:ahyp="http://schemas.microsoft.com/office/drawing/2018/hyperlinkcolor" val="tx"/>
                          </a:ext>
                        </a:extLst>
                      </a:hlinkClick>
                    </a:rPr>
                    <a:t>https://business-jungle.com/material/download-material/</a:t>
                  </a:r>
                  <a:endParaRPr lang="en-US" altLang="ja-JP" sz="1600" dirty="0">
                    <a:solidFill>
                      <a:schemeClr val="bg1"/>
                    </a:solidFill>
                    <a:latin typeface="+mn-ea"/>
                  </a:endParaRPr>
                </a:p>
              </p:txBody>
            </p:sp>
            <p:sp>
              <p:nvSpPr>
                <p:cNvPr id="148" name="正方形/長方形 147">
                  <a:extLst>
                    <a:ext uri="{FF2B5EF4-FFF2-40B4-BE49-F238E27FC236}">
                      <a16:creationId xmlns:a16="http://schemas.microsoft.com/office/drawing/2014/main" id="{09F4A81C-7627-7118-B398-3F5EA712B884}"/>
                    </a:ext>
                  </a:extLst>
                </p:cNvPr>
                <p:cNvSpPr/>
                <p:nvPr/>
              </p:nvSpPr>
              <p:spPr>
                <a:xfrm>
                  <a:off x="2205911" y="3829560"/>
                  <a:ext cx="3472434" cy="32049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lang="ja-JP" altLang="en-US" sz="1600" dirty="0">
                      <a:solidFill>
                        <a:schemeClr val="bg1"/>
                      </a:solidFill>
                      <a:latin typeface="+mn-ea"/>
                    </a:rPr>
                    <a:t>そもそも</a:t>
                  </a:r>
                  <a:r>
                    <a:rPr lang="en-US" altLang="ja-JP" sz="1600" dirty="0">
                      <a:solidFill>
                        <a:schemeClr val="bg1"/>
                      </a:solidFill>
                      <a:latin typeface="+mn-ea"/>
                    </a:rPr>
                    <a:t>Business</a:t>
                  </a:r>
                  <a:r>
                    <a:rPr lang="ja-JP" altLang="en-US" sz="1600" dirty="0">
                      <a:solidFill>
                        <a:schemeClr val="bg1"/>
                      </a:solidFill>
                      <a:latin typeface="+mn-ea"/>
                    </a:rPr>
                    <a:t> </a:t>
                  </a:r>
                  <a:r>
                    <a:rPr lang="en-US" altLang="ja-JP" sz="1600" dirty="0">
                      <a:solidFill>
                        <a:schemeClr val="bg1"/>
                      </a:solidFill>
                      <a:latin typeface="+mn-ea"/>
                    </a:rPr>
                    <a:t>Jungle</a:t>
                  </a:r>
                  <a:r>
                    <a:rPr lang="ja-JP" altLang="en-US" sz="1600" dirty="0">
                      <a:solidFill>
                        <a:schemeClr val="bg1"/>
                      </a:solidFill>
                      <a:latin typeface="+mn-ea"/>
                    </a:rPr>
                    <a:t>って何者！？</a:t>
                  </a:r>
                </a:p>
              </p:txBody>
            </p:sp>
            <p:pic>
              <p:nvPicPr>
                <p:cNvPr id="159" name="図 158" descr="QR コード&#10;&#10;AI 生成コンテンツは誤りを含む可能性があります。">
                  <a:extLst>
                    <a:ext uri="{FF2B5EF4-FFF2-40B4-BE49-F238E27FC236}">
                      <a16:creationId xmlns:a16="http://schemas.microsoft.com/office/drawing/2014/main" id="{F87DBD82-2057-8CBA-8437-833F63BB608F}"/>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478766" y="4695534"/>
                  <a:ext cx="926725" cy="926725"/>
                </a:xfrm>
                <a:prstGeom prst="rect">
                  <a:avLst/>
                </a:prstGeom>
              </p:spPr>
            </p:pic>
          </p:grpSp>
          <p:grpSp>
            <p:nvGrpSpPr>
              <p:cNvPr id="5" name="グループ化 4">
                <a:extLst>
                  <a:ext uri="{FF2B5EF4-FFF2-40B4-BE49-F238E27FC236}">
                    <a16:creationId xmlns:a16="http://schemas.microsoft.com/office/drawing/2014/main" id="{56991C44-E270-610B-A21E-B8967A2944F9}"/>
                  </a:ext>
                </a:extLst>
              </p:cNvPr>
              <p:cNvGrpSpPr/>
              <p:nvPr/>
            </p:nvGrpSpPr>
            <p:grpSpPr>
              <a:xfrm>
                <a:off x="6640045" y="3705691"/>
                <a:ext cx="4201645" cy="2725122"/>
                <a:chOff x="6340033" y="3829560"/>
                <a:chExt cx="3819677" cy="2477384"/>
              </a:xfrm>
            </p:grpSpPr>
            <p:sp>
              <p:nvSpPr>
                <p:cNvPr id="140" name="正方形/長方形 139">
                  <a:extLst>
                    <a:ext uri="{FF2B5EF4-FFF2-40B4-BE49-F238E27FC236}">
                      <a16:creationId xmlns:a16="http://schemas.microsoft.com/office/drawing/2014/main" id="{23FF4B30-7963-19D1-FB88-7F7DC8CF553C}"/>
                    </a:ext>
                  </a:extLst>
                </p:cNvPr>
                <p:cNvSpPr/>
                <p:nvPr/>
              </p:nvSpPr>
              <p:spPr>
                <a:xfrm>
                  <a:off x="6513654" y="4226034"/>
                  <a:ext cx="3472434" cy="3204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1600" b="1" dirty="0">
                      <a:solidFill>
                        <a:schemeClr val="bg1"/>
                      </a:solidFill>
                      <a:latin typeface="+mn-ea"/>
                    </a:rPr>
                    <a:t>お見積もり</a:t>
                  </a:r>
                  <a:r>
                    <a:rPr kumimoji="1" lang="en-US" altLang="ja-JP" sz="1600" b="1" dirty="0">
                      <a:solidFill>
                        <a:schemeClr val="bg1"/>
                      </a:solidFill>
                      <a:latin typeface="+mn-ea"/>
                    </a:rPr>
                    <a:t>/</a:t>
                  </a:r>
                  <a:r>
                    <a:rPr kumimoji="1" lang="ja-JP" altLang="en-US" sz="1600" b="1" dirty="0">
                      <a:solidFill>
                        <a:schemeClr val="bg1"/>
                      </a:solidFill>
                      <a:latin typeface="+mn-ea"/>
                    </a:rPr>
                    <a:t>サンプル作成を依頼する</a:t>
                  </a:r>
                </a:p>
              </p:txBody>
            </p:sp>
            <p:sp>
              <p:nvSpPr>
                <p:cNvPr id="141" name="正方形/長方形 140">
                  <a:extLst>
                    <a:ext uri="{FF2B5EF4-FFF2-40B4-BE49-F238E27FC236}">
                      <a16:creationId xmlns:a16="http://schemas.microsoft.com/office/drawing/2014/main" id="{B3CC0CE7-C408-0391-C899-FEA766621294}"/>
                    </a:ext>
                  </a:extLst>
                </p:cNvPr>
                <p:cNvSpPr/>
                <p:nvPr/>
              </p:nvSpPr>
              <p:spPr>
                <a:xfrm>
                  <a:off x="6340033" y="5880369"/>
                  <a:ext cx="3819677" cy="4265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algn="ctr">
                    <a:spcBef>
                      <a:spcPts val="1200"/>
                    </a:spcBef>
                  </a:pPr>
                  <a:r>
                    <a:rPr lang="en-US" altLang="ja-JP" sz="1600" dirty="0">
                      <a:solidFill>
                        <a:schemeClr val="bg1"/>
                      </a:solidFill>
                      <a:latin typeface="+mn-ea"/>
                      <a:hlinkClick r:id="rId29">
                        <a:extLst>
                          <a:ext uri="{A12FA001-AC4F-418D-AE19-62706E023703}">
                            <ahyp:hlinkClr xmlns:ahyp="http://schemas.microsoft.com/office/drawing/2018/hyperlinkcolor" val="tx"/>
                          </a:ext>
                        </a:extLst>
                      </a:hlinkClick>
                    </a:rPr>
                    <a:t>https://business-jungle.com/material/sample-material/</a:t>
                  </a:r>
                  <a:endParaRPr kumimoji="1" lang="ja-JP" altLang="en-US" sz="1600" dirty="0">
                    <a:solidFill>
                      <a:schemeClr val="bg1"/>
                    </a:solidFill>
                    <a:latin typeface="+mn-ea"/>
                  </a:endParaRPr>
                </a:p>
              </p:txBody>
            </p:sp>
            <p:sp>
              <p:nvSpPr>
                <p:cNvPr id="143" name="正方形/長方形 142">
                  <a:extLst>
                    <a:ext uri="{FF2B5EF4-FFF2-40B4-BE49-F238E27FC236}">
                      <a16:creationId xmlns:a16="http://schemas.microsoft.com/office/drawing/2014/main" id="{22372699-2132-0236-3DE2-EF49FC8BAE7D}"/>
                    </a:ext>
                  </a:extLst>
                </p:cNvPr>
                <p:cNvSpPr/>
                <p:nvPr/>
              </p:nvSpPr>
              <p:spPr>
                <a:xfrm>
                  <a:off x="6513654" y="3829560"/>
                  <a:ext cx="3472434" cy="32049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1600" dirty="0">
                      <a:solidFill>
                        <a:schemeClr val="bg1"/>
                      </a:solidFill>
                      <a:latin typeface="+mn-ea"/>
                    </a:rPr>
                    <a:t>さて、価格と品質はどんな感じだい？</a:t>
                  </a:r>
                </a:p>
              </p:txBody>
            </p:sp>
            <p:pic>
              <p:nvPicPr>
                <p:cNvPr id="161" name="図 160" descr="QR コード&#10;&#10;AI 生成コンテンツは誤りを含む可能性があります。">
                  <a:extLst>
                    <a:ext uri="{FF2B5EF4-FFF2-40B4-BE49-F238E27FC236}">
                      <a16:creationId xmlns:a16="http://schemas.microsoft.com/office/drawing/2014/main" id="{60478842-1932-A701-EDAC-595D99B74EDF}"/>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7786509" y="4693527"/>
                  <a:ext cx="926725" cy="926725"/>
                </a:xfrm>
                <a:prstGeom prst="rect">
                  <a:avLst/>
                </a:prstGeom>
              </p:spPr>
            </p:pic>
          </p:grpSp>
        </p:grpSp>
        <p:grpSp>
          <p:nvGrpSpPr>
            <p:cNvPr id="14" name="グループ化 13">
              <a:extLst>
                <a:ext uri="{FF2B5EF4-FFF2-40B4-BE49-F238E27FC236}">
                  <a16:creationId xmlns:a16="http://schemas.microsoft.com/office/drawing/2014/main" id="{C7767A64-5A6E-8ED5-5608-D87BD9F5AAAA}"/>
                </a:ext>
              </a:extLst>
            </p:cNvPr>
            <p:cNvGrpSpPr/>
            <p:nvPr/>
          </p:nvGrpSpPr>
          <p:grpSpPr>
            <a:xfrm>
              <a:off x="8178350" y="1173904"/>
              <a:ext cx="356050" cy="321002"/>
              <a:chOff x="8122417" y="1154643"/>
              <a:chExt cx="356050" cy="321002"/>
            </a:xfrm>
          </p:grpSpPr>
          <p:sp>
            <p:nvSpPr>
              <p:cNvPr id="10" name="涙形 9">
                <a:extLst>
                  <a:ext uri="{FF2B5EF4-FFF2-40B4-BE49-F238E27FC236}">
                    <a16:creationId xmlns:a16="http://schemas.microsoft.com/office/drawing/2014/main" id="{253AA95E-865E-11B3-DD22-BE39ADB11821}"/>
                  </a:ext>
                </a:extLst>
              </p:cNvPr>
              <p:cNvSpPr/>
              <p:nvPr/>
            </p:nvSpPr>
            <p:spPr>
              <a:xfrm rot="9900000">
                <a:off x="8122417" y="1154643"/>
                <a:ext cx="164463" cy="164463"/>
              </a:xfrm>
              <a:prstGeom prst="teardrop">
                <a:avLst>
                  <a:gd name="adj" fmla="val 20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涙形 11">
                <a:extLst>
                  <a:ext uri="{FF2B5EF4-FFF2-40B4-BE49-F238E27FC236}">
                    <a16:creationId xmlns:a16="http://schemas.microsoft.com/office/drawing/2014/main" id="{6BD6186C-CB0B-41CA-9821-56E7A3FEB289}"/>
                  </a:ext>
                </a:extLst>
              </p:cNvPr>
              <p:cNvSpPr/>
              <p:nvPr/>
            </p:nvSpPr>
            <p:spPr>
              <a:xfrm rot="11700000">
                <a:off x="8314004" y="1311182"/>
                <a:ext cx="164463" cy="164463"/>
              </a:xfrm>
              <a:prstGeom prst="teardrop">
                <a:avLst>
                  <a:gd name="adj" fmla="val 20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179777294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C41C3E266D40784080AE7FC7FC3CF127" ma:contentTypeVersion="14" ma:contentTypeDescription="新しいドキュメントを作成します。" ma:contentTypeScope="" ma:versionID="75c7c3f1ea8c28eb2d2c96c6d94c3823">
  <xsd:schema xmlns:xsd="http://www.w3.org/2001/XMLSchema" xmlns:xs="http://www.w3.org/2001/XMLSchema" xmlns:p="http://schemas.microsoft.com/office/2006/metadata/properties" xmlns:ns2="ffd60cc4-70c0-4043-81e8-97be71ffa410" xmlns:ns3="1bf6ce71-f2af-4399-804e-8773bbe322f2" targetNamespace="http://schemas.microsoft.com/office/2006/metadata/properties" ma:root="true" ma:fieldsID="be19b96d4d9679c16e74a1bc78cf10a1" ns2:_="" ns3:_="">
    <xsd:import namespace="ffd60cc4-70c0-4043-81e8-97be71ffa410"/>
    <xsd:import namespace="1bf6ce71-f2af-4399-804e-8773bbe322f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d60cc4-70c0-4043-81e8-97be71ffa4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画像タグ" ma:readOnly="false" ma:fieldId="{5cf76f15-5ced-4ddc-b409-7134ff3c332f}" ma:taxonomyMulti="true" ma:sspId="e11d2887-7d44-46f2-be60-af6bd70e5d54"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bf6ce71-f2af-4399-804e-8773bbe322f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9ffa11d1-c12e-4afe-8e86-e16f823e0944}" ma:internalName="TaxCatchAll" ma:showField="CatchAllData" ma:web="1bf6ce71-f2af-4399-804e-8773bbe322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fd60cc4-70c0-4043-81e8-97be71ffa410">
      <Terms xmlns="http://schemas.microsoft.com/office/infopath/2007/PartnerControls"/>
    </lcf76f155ced4ddcb4097134ff3c332f>
    <TaxCatchAll xmlns="1bf6ce71-f2af-4399-804e-8773bbe322f2" xsi:nil="true"/>
  </documentManagement>
</p:properties>
</file>

<file path=customXml/itemProps1.xml><?xml version="1.0" encoding="utf-8"?>
<ds:datastoreItem xmlns:ds="http://schemas.openxmlformats.org/officeDocument/2006/customXml" ds:itemID="{A3DA9FB9-6363-47BF-9C3B-90ACB0E8D22F}">
  <ds:schemaRefs>
    <ds:schemaRef ds:uri="http://schemas.microsoft.com/sharepoint/v3/contenttype/forms"/>
  </ds:schemaRefs>
</ds:datastoreItem>
</file>

<file path=customXml/itemProps2.xml><?xml version="1.0" encoding="utf-8"?>
<ds:datastoreItem xmlns:ds="http://schemas.openxmlformats.org/officeDocument/2006/customXml" ds:itemID="{6C6AE323-8390-4798-BEA5-4B6468D51D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d60cc4-70c0-4043-81e8-97be71ffa410"/>
    <ds:schemaRef ds:uri="1bf6ce71-f2af-4399-804e-8773bbe322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38FE269-A7A8-4206-9C41-5DE4916A6645}">
  <ds:schemaRefs>
    <ds:schemaRef ds:uri="http://schemas.microsoft.com/office/2006/metadata/properties"/>
    <ds:schemaRef ds:uri="http://schemas.microsoft.com/office/infopath/2007/PartnerControls"/>
    <ds:schemaRef ds:uri="ffd60cc4-70c0-4043-81e8-97be71ffa410"/>
    <ds:schemaRef ds:uri="1bf6ce71-f2af-4399-804e-8773bbe322f2"/>
  </ds:schemaRefs>
</ds:datastoreItem>
</file>

<file path=docProps/app.xml><?xml version="1.0" encoding="utf-8"?>
<Properties xmlns="http://schemas.openxmlformats.org/officeDocument/2006/extended-properties" xmlns:vt="http://schemas.openxmlformats.org/officeDocument/2006/docPropsVTypes">
  <TotalTime>2257</TotalTime>
  <Words>275</Words>
  <Application>Microsoft Office PowerPoint</Application>
  <PresentationFormat>ワイド画面</PresentationFormat>
  <Paragraphs>18</Paragraphs>
  <Slides>2</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vt:i4>
      </vt:variant>
    </vt:vector>
  </HeadingPairs>
  <TitlesOfParts>
    <vt:vector size="6" baseType="lpstr">
      <vt:lpstr>游ゴシック</vt:lpstr>
      <vt:lpstr>游ゴシック Light</vt:lpstr>
      <vt:lpstr>Arial</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松浦</dc:creator>
  <cp:lastModifiedBy>松浦</cp:lastModifiedBy>
  <cp:revision>15</cp:revision>
  <dcterms:created xsi:type="dcterms:W3CDTF">2026-02-02T01:58:36Z</dcterms:created>
  <dcterms:modified xsi:type="dcterms:W3CDTF">2026-02-07T12:20:02Z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0x010100C41C3E266D40784080AE7FC7FC3CF127</vt:lpwstr>
  </property>
  <property fmtid="{D5CDD505-2E9C-101B-9397-08002B2CF9AE}" pid="3" name="MediaServiceImageTags">
    <vt:lpwstr/>
  </property>
</Properties>
</file>