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0A8"/>
    <a:srgbClr val="FDF8ED"/>
    <a:srgbClr val="F9F9F9"/>
    <a:srgbClr val="1924FF"/>
    <a:srgbClr val="77BF3F"/>
    <a:srgbClr val="FAC60A"/>
    <a:srgbClr val="46CBE1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2C815-7B9F-4521-917D-EE1BCEBA348C}" v="197" dt="2026-02-07T12:14:31.761"/>
    <p1510:client id="{96709131-5C62-4060-A418-8871B1F758D7}" v="45" dt="2026-02-06T13:47:10.928"/>
    <p1510:client id="{AD8173E1-754B-4F0C-9361-075804B75815}" v="376" dt="2026-02-07T02:51:41.846"/>
    <p1510:client id="{DC4BFF9A-6D23-4DA1-9FBE-78AC10A40158}" v="1" dt="2026-02-07T12:20:10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2:20:10.262" v="23315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2:20:10.262" v="23315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0:54:04.888" v="20364" actId="20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07T10:54:15.183" v="20366" actId="207"/>
          <ac:spMkLst>
            <pc:docMk/>
            <pc:sldMk cId="2861357872" sldId="6057"/>
            <ac:spMk id="3" creationId="{8B7FB54A-BAB9-74DC-61A8-8B3314694981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4" creationId="{F001A3C2-23B8-03FC-2C6D-6E4CC4200275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5" creationId="{9459BC52-0427-9884-71A3-AB5198CF207A}"/>
          </ac:spMkLst>
        </pc:spChg>
        <pc:spChg chg="mod topLvl">
          <ac:chgData name="松浦英宗" userId="9b03fd3a-662f-49ff-9af1-1b93cf7aab22" providerId="ADAL" clId="{56E9DFAE-DDAD-4FCA-8AED-56B2D15DB479}" dt="2026-02-07T10:48:41.104" v="20264" actId="207"/>
          <ac:spMkLst>
            <pc:docMk/>
            <pc:sldMk cId="2861357872" sldId="6057"/>
            <ac:spMk id="6" creationId="{6AA6E0A7-AD58-C54D-CDAA-263E774E5CF2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add mod">
          <ac:chgData name="松浦英宗" userId="9b03fd3a-662f-49ff-9af1-1b93cf7aab22" providerId="ADAL" clId="{56E9DFAE-DDAD-4FCA-8AED-56B2D15DB479}" dt="2026-02-07T10:54:10.196" v="20365" actId="207"/>
          <ac:spMkLst>
            <pc:docMk/>
            <pc:sldMk cId="2861357872" sldId="6057"/>
            <ac:spMk id="8" creationId="{55461D72-B6D8-48D4-57E5-15C4F6E8953E}"/>
          </ac:spMkLst>
        </pc:spChg>
        <pc:spChg chg="add 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9" creationId="{C9D7C234-52D2-7E6E-240E-4B17752C7164}"/>
          </ac:spMkLst>
        </pc:spChg>
        <pc:spChg chg="add 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0" creationId="{73EC45EF-E3D9-E8BC-D51F-8D7DDD53E5E4}"/>
          </ac:spMkLst>
        </pc:spChg>
        <pc:spChg chg="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13" creationId="{3B93D20D-70E2-EFC8-166B-F1D1B108FFD5}"/>
          </ac:spMkLst>
        </pc:spChg>
        <pc:spChg chg="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4" creationId="{5C3A02E6-8422-A1B3-FBEB-90260CC6E53B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15" creationId="{79D5FE93-ADAC-E43C-9536-684AD53CD7A4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add del mod">
          <ac:chgData name="松浦英宗" userId="9b03fd3a-662f-49ff-9af1-1b93cf7aab22" providerId="ADAL" clId="{56E9DFAE-DDAD-4FCA-8AED-56B2D15DB479}" dt="2026-02-07T10:59:43.081" v="20489" actId="478"/>
          <ac:spMkLst>
            <pc:docMk/>
            <pc:sldMk cId="2861357872" sldId="6057"/>
            <ac:spMk id="16" creationId="{54D047F8-2A5F-4150-50F9-B48C03F148BD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7" creationId="{A868A20A-F856-44E5-08B7-F519EC4C2E3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8" creationId="{5C603D4F-B328-1E59-AD37-EEB1FA247FAD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add mod">
          <ac:chgData name="松浦英宗" userId="9b03fd3a-662f-49ff-9af1-1b93cf7aab22" providerId="ADAL" clId="{56E9DFAE-DDAD-4FCA-8AED-56B2D15DB479}" dt="2026-02-07T11:01:12.819" v="20510" actId="571"/>
          <ac:spMkLst>
            <pc:docMk/>
            <pc:sldMk cId="2861357872" sldId="6057"/>
            <ac:spMk id="19" creationId="{50598C3C-0342-EB65-7633-EB2C05D26FD2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20" creationId="{B7F5C24A-353A-6322-C709-E3CC0E8D2F2C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del mod">
          <ac:chgData name="松浦英宗" userId="9b03fd3a-662f-49ff-9af1-1b93cf7aab22" providerId="ADAL" clId="{56E9DFAE-DDAD-4FCA-8AED-56B2D15DB479}" dt="2026-02-07T10:48:16.661" v="20260" actId="165"/>
          <ac:grpSpMkLst>
            <pc:docMk/>
            <pc:sldMk cId="2861357872" sldId="6057"/>
            <ac:grpSpMk id="7" creationId="{6769FE56-BABC-629C-9EB9-C609E91D70B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1" creationId="{9A0A1B3E-A865-1520-467B-58287B11530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2" creationId="{B7DF5CEB-784E-C1DE-A762-8A605E68690C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1269820409" sldId="6058"/>
        </pc:sldMkLst>
        <pc:spChg chg="del">
          <ac:chgData name="松浦英宗" userId="9b03fd3a-662f-49ff-9af1-1b93cf7aab22" providerId="ADAL" clId="{56E9DFAE-DDAD-4FCA-8AED-56B2D15DB479}" dt="2026-02-07T10:50:29.018" v="20265" actId="478"/>
          <ac:spMkLst>
            <pc:docMk/>
            <pc:sldMk cId="1269820409" sldId="6058"/>
            <ac:spMk id="2" creationId="{CB7510F1-373B-E1E9-E78E-7199A925A78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8" creationId="{5E812AA0-22F7-4A07-1461-24FAF836C9F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9" creationId="{D2CA06A5-706A-6FE8-670F-D6F5298FA4C5}"/>
          </ac:spMkLst>
        </pc:spChg>
        <pc:spChg chg="mod">
          <ac:chgData name="松浦英宗" userId="9b03fd3a-662f-49ff-9af1-1b93cf7aab22" providerId="ADAL" clId="{56E9DFAE-DDAD-4FCA-8AED-56B2D15DB479}" dt="2026-02-07T10:54:37.630" v="20368" actId="207"/>
          <ac:spMkLst>
            <pc:docMk/>
            <pc:sldMk cId="1269820409" sldId="6058"/>
            <ac:spMk id="10" creationId="{82D11F92-995A-968C-D5A8-28D7FBFF0E5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1" creationId="{DBBA9CBA-05C1-4843-6EF1-90E010B02ABD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2" creationId="{766738DB-EAFE-79BF-48A6-C928948E2F5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3" creationId="{2CF32C6F-A5C4-BC98-7D87-CB15C2E8A7E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4" creationId="{EDE981F7-B872-3812-60FE-8AEB33F6F606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5" creationId="{283A29C1-992A-8E30-20DF-930AF2B7610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6" creationId="{3186B22A-22D7-56E5-9E63-682E6205AF52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7" creationId="{3F301389-8DFE-9E77-F227-D17C333F720B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8" creationId="{EA4F5561-6EEC-1468-506D-4096F017DD54}"/>
          </ac:spMkLst>
        </pc:spChg>
        <pc:spChg chg="mod">
          <ac:chgData name="松浦英宗" userId="9b03fd3a-662f-49ff-9af1-1b93cf7aab22" providerId="ADAL" clId="{56E9DFAE-DDAD-4FCA-8AED-56B2D15DB479}" dt="2026-02-07T11:07:28.947" v="20964" actId="20577"/>
          <ac:spMkLst>
            <pc:docMk/>
            <pc:sldMk cId="1269820409" sldId="6058"/>
            <ac:spMk id="19" creationId="{38A36325-68E6-1521-6F4B-351017FCF389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0" creationId="{6B149BEE-E45A-6B51-DF4A-67DF8EBF526A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1" creationId="{67DB7C31-65F2-0AC6-2BCF-FC20979A59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2" creationId="{4EA1B15C-545A-C861-0DFB-7F26628F7C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3" creationId="{3FFA1CC4-B058-D1B1-EC00-E6CF8741EDDD}"/>
          </ac:spMkLst>
        </pc:spChg>
        <pc:spChg chg="mod">
          <ac:chgData name="松浦英宗" userId="9b03fd3a-662f-49ff-9af1-1b93cf7aab22" providerId="ADAL" clId="{56E9DFAE-DDAD-4FCA-8AED-56B2D15DB479}" dt="2026-02-07T10:51:07.894" v="20331" actId="20577"/>
          <ac:spMkLst>
            <pc:docMk/>
            <pc:sldMk cId="1269820409" sldId="6058"/>
            <ac:spMk id="25" creationId="{38C3B05C-172C-72C8-A0FC-71A98C118251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7" creationId="{EEF7FE59-C8EC-D907-4D0F-5D424BA73D82}"/>
          </ac:spMkLst>
        </pc:spChg>
        <pc:spChg chg="add mod">
          <ac:chgData name="松浦英宗" userId="9b03fd3a-662f-49ff-9af1-1b93cf7aab22" providerId="ADAL" clId="{56E9DFAE-DDAD-4FCA-8AED-56B2D15DB479}" dt="2026-02-07T11:07:15.439" v="20945" actId="2711"/>
          <ac:spMkLst>
            <pc:docMk/>
            <pc:sldMk cId="1269820409" sldId="6058"/>
            <ac:spMk id="29" creationId="{CF4ADE5A-3332-B722-B454-8CEBD094772C}"/>
          </ac:spMkLst>
        </pc:spChg>
        <pc:grpChg chg="del">
          <ac:chgData name="松浦英宗" userId="9b03fd3a-662f-49ff-9af1-1b93cf7aab22" providerId="ADAL" clId="{56E9DFAE-DDAD-4FCA-8AED-56B2D15DB479}" dt="2026-02-07T10:50:31.417" v="20267" actId="478"/>
          <ac:grpSpMkLst>
            <pc:docMk/>
            <pc:sldMk cId="1269820409" sldId="6058"/>
            <ac:grpSpMk id="3" creationId="{347B1375-F20A-74F5-458B-105A0FBFC1FA}"/>
          </ac:grpSpMkLst>
        </pc:grpChg>
        <pc:grpChg chg="mod topLvl">
          <ac:chgData name="松浦英宗" userId="9b03fd3a-662f-49ff-9af1-1b93cf7aab22" providerId="ADAL" clId="{56E9DFAE-DDAD-4FCA-8AED-56B2D15DB479}" dt="2026-02-07T10:50:59.782" v="20311" actId="1035"/>
          <ac:grpSpMkLst>
            <pc:docMk/>
            <pc:sldMk cId="1269820409" sldId="6058"/>
            <ac:grpSpMk id="4" creationId="{E6A66AD7-6B24-D2E4-3CC8-8C57ED07A1EA}"/>
          </ac:grpSpMkLst>
        </pc:grpChg>
        <pc:picChg chg="del topLvl">
          <ac:chgData name="松浦英宗" userId="9b03fd3a-662f-49ff-9af1-1b93cf7aab22" providerId="ADAL" clId="{56E9DFAE-DDAD-4FCA-8AED-56B2D15DB479}" dt="2026-02-07T10:50:31.417" v="20267" actId="478"/>
          <ac:picMkLst>
            <pc:docMk/>
            <pc:sldMk cId="1269820409" sldId="6058"/>
            <ac:picMk id="5" creationId="{21CBB4B8-46AD-8B39-6D92-ED5E5541BB6A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595308107" sldId="6059"/>
        </pc:sldMkLst>
        <pc:spChg chg="del">
          <ac:chgData name="松浦英宗" userId="9b03fd3a-662f-49ff-9af1-1b93cf7aab22" providerId="ADAL" clId="{56E9DFAE-DDAD-4FCA-8AED-56B2D15DB479}" dt="2026-02-07T11:11:02.630" v="20981" actId="478"/>
          <ac:spMkLst>
            <pc:docMk/>
            <pc:sldMk cId="595308107" sldId="6059"/>
            <ac:spMk id="2" creationId="{E9D4A359-7C40-1874-230F-7B3ADD775E9F}"/>
          </ac:spMkLst>
        </pc:spChg>
        <pc:spChg chg="add mod">
          <ac:chgData name="松浦英宗" userId="9b03fd3a-662f-49ff-9af1-1b93cf7aab22" providerId="ADAL" clId="{56E9DFAE-DDAD-4FCA-8AED-56B2D15DB479}" dt="2026-02-07T11:59:45.238" v="23168" actId="12789"/>
          <ac:spMkLst>
            <pc:docMk/>
            <pc:sldMk cId="595308107" sldId="6059"/>
            <ac:spMk id="3" creationId="{8C41654F-4652-FA6B-A847-DB43437BC789}"/>
          </ac:spMkLst>
        </pc:spChg>
        <pc:spChg chg="add del mod">
          <ac:chgData name="松浦英宗" userId="9b03fd3a-662f-49ff-9af1-1b93cf7aab22" providerId="ADAL" clId="{56E9DFAE-DDAD-4FCA-8AED-56B2D15DB479}" dt="2026-02-07T11:47:05.459" v="22664" actId="478"/>
          <ac:spMkLst>
            <pc:docMk/>
            <pc:sldMk cId="595308107" sldId="6059"/>
            <ac:spMk id="4" creationId="{1CE1599D-19BF-5616-0F4B-0209A76BB589}"/>
          </ac:spMkLst>
        </pc:spChg>
        <pc:spChg chg="add mod topLvl">
          <ac:chgData name="松浦英宗" userId="9b03fd3a-662f-49ff-9af1-1b93cf7aab22" providerId="ADAL" clId="{56E9DFAE-DDAD-4FCA-8AED-56B2D15DB479}" dt="2026-02-07T12:00:11.953" v="23195" actId="14100"/>
          <ac:spMkLst>
            <pc:docMk/>
            <pc:sldMk cId="595308107" sldId="6059"/>
            <ac:spMk id="5" creationId="{E989539C-D802-A11E-9FF3-DE5D15A3569D}"/>
          </ac:spMkLst>
        </pc:spChg>
        <pc:spChg chg="add 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6" creationId="{58375C1F-409D-E2AE-E3B0-36D7E8D96804}"/>
          </ac:spMkLst>
        </pc:spChg>
        <pc:spChg chg="mod topLvl">
          <ac:chgData name="松浦英宗" userId="9b03fd3a-662f-49ff-9af1-1b93cf7aab22" providerId="ADAL" clId="{56E9DFAE-DDAD-4FCA-8AED-56B2D15DB479}" dt="2026-02-07T12:00:19.451" v="23198" actId="207"/>
          <ac:spMkLst>
            <pc:docMk/>
            <pc:sldMk cId="595308107" sldId="6059"/>
            <ac:spMk id="9" creationId="{C71C08ED-DF9F-F4D5-BB0E-4F983A9715BF}"/>
          </ac:spMkLst>
        </pc:spChg>
        <pc:spChg chg="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10" creationId="{E4A6F14B-7E93-59A1-5EDC-0ABE7F169DC7}"/>
          </ac:spMkLst>
        </pc:s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7" creationId="{D035CB68-43D2-6660-2FA9-10EE69DE4C4C}"/>
          </ac:grpSpMkLst>
        </pc:gr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8" creationId="{B309FDB8-1FFF-1F68-E3B6-4E239D418B69}"/>
          </ac:grpSpMkLst>
        </pc:grpChg>
        <pc:grpChg chg="add del mod">
          <ac:chgData name="松浦英宗" userId="9b03fd3a-662f-49ff-9af1-1b93cf7aab22" providerId="ADAL" clId="{56E9DFAE-DDAD-4FCA-8AED-56B2D15DB479}" dt="2026-02-07T11:58:39.942" v="23013" actId="165"/>
          <ac:grpSpMkLst>
            <pc:docMk/>
            <pc:sldMk cId="595308107" sldId="6059"/>
            <ac:grpSpMk id="11" creationId="{E62080EE-755A-C1CE-6193-969931793AB0}"/>
          </ac:grpSpMkLst>
        </pc:grpChg>
        <pc:grpChg chg="add mod">
          <ac:chgData name="松浦英宗" userId="9b03fd3a-662f-49ff-9af1-1b93cf7aab22" providerId="ADAL" clId="{56E9DFAE-DDAD-4FCA-8AED-56B2D15DB479}" dt="2026-02-07T11:59:45.238" v="23168" actId="12789"/>
          <ac:grpSpMkLst>
            <pc:docMk/>
            <pc:sldMk cId="595308107" sldId="6059"/>
            <ac:grpSpMk id="12" creationId="{FDF079FC-59C8-B07D-DC04-D0331740E669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4276293190" sldId="6060"/>
        </pc:sldMkLst>
        <pc:spChg chg="del">
          <ac:chgData name="松浦英宗" userId="9b03fd3a-662f-49ff-9af1-1b93cf7aab22" providerId="ADAL" clId="{56E9DFAE-DDAD-4FCA-8AED-56B2D15DB479}" dt="2026-02-07T11:13:46.835" v="20988" actId="478"/>
          <ac:spMkLst>
            <pc:docMk/>
            <pc:sldMk cId="4276293190" sldId="6060"/>
            <ac:spMk id="2" creationId="{0DAC8D2E-F7F4-59CF-F20B-442BADBA7397}"/>
          </ac:spMkLst>
        </pc:spChg>
        <pc:spChg chg="add mod">
          <ac:chgData name="松浦英宗" userId="9b03fd3a-662f-49ff-9af1-1b93cf7aab22" providerId="ADAL" clId="{56E9DFAE-DDAD-4FCA-8AED-56B2D15DB479}" dt="2026-02-07T11:16:43.186" v="21174" actId="164"/>
          <ac:spMkLst>
            <pc:docMk/>
            <pc:sldMk cId="4276293190" sldId="6060"/>
            <ac:spMk id="3" creationId="{630B3BD7-0265-9285-C60F-E1473F98D5A7}"/>
          </ac:spMkLst>
        </pc:spChg>
        <pc:spChg chg="add mod">
          <ac:chgData name="松浦英宗" userId="9b03fd3a-662f-49ff-9af1-1b93cf7aab22" providerId="ADAL" clId="{56E9DFAE-DDAD-4FCA-8AED-56B2D15DB479}" dt="2026-02-07T11:16:58.316" v="21188" actId="1036"/>
          <ac:spMkLst>
            <pc:docMk/>
            <pc:sldMk cId="4276293190" sldId="6060"/>
            <ac:spMk id="4" creationId="{E61E5218-A247-77F8-AEE0-2F399154B128}"/>
          </ac:spMkLst>
        </pc:spChg>
        <pc:spChg chg="add del mod">
          <ac:chgData name="松浦英宗" userId="9b03fd3a-662f-49ff-9af1-1b93cf7aab22" providerId="ADAL" clId="{56E9DFAE-DDAD-4FCA-8AED-56B2D15DB479}" dt="2026-02-07T11:21:22.407" v="21190" actId="478"/>
          <ac:spMkLst>
            <pc:docMk/>
            <pc:sldMk cId="4276293190" sldId="6060"/>
            <ac:spMk id="5" creationId="{997161D0-7916-46C2-8508-7BC489D6FC41}"/>
          </ac:spMkLst>
        </pc:spChg>
        <pc:spChg chg="add mod">
          <ac:chgData name="松浦英宗" userId="9b03fd3a-662f-49ff-9af1-1b93cf7aab22" providerId="ADAL" clId="{56E9DFAE-DDAD-4FCA-8AED-56B2D15DB479}" dt="2026-02-07T11:25:28.658" v="21320" actId="207"/>
          <ac:spMkLst>
            <pc:docMk/>
            <pc:sldMk cId="4276293190" sldId="6060"/>
            <ac:spMk id="9" creationId="{7A15ACDB-3907-B5C9-B776-E0149DFF7284}"/>
          </ac:spMkLst>
        </pc:spChg>
        <pc:grpChg chg="add mod">
          <ac:chgData name="松浦英宗" userId="9b03fd3a-662f-49ff-9af1-1b93cf7aab22" providerId="ADAL" clId="{56E9DFAE-DDAD-4FCA-8AED-56B2D15DB479}" dt="2026-02-07T11:21:31.044" v="21199" actId="14100"/>
          <ac:grpSpMkLst>
            <pc:docMk/>
            <pc:sldMk cId="4276293190" sldId="6060"/>
            <ac:grpSpMk id="6" creationId="{B35D4711-DDE0-9F34-43E6-3284451254D1}"/>
          </ac:grpSpMkLst>
        </pc:grpChg>
        <pc:picChg chg="add mod">
          <ac:chgData name="松浦英宗" userId="9b03fd3a-662f-49ff-9af1-1b93cf7aab22" providerId="ADAL" clId="{56E9DFAE-DDAD-4FCA-8AED-56B2D15DB479}" dt="2026-02-07T11:21:25.334" v="21193" actId="1076"/>
          <ac:picMkLst>
            <pc:docMk/>
            <pc:sldMk cId="4276293190" sldId="6060"/>
            <ac:picMk id="8" creationId="{262C57E9-BF7F-50B1-308F-423DE80D1BD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78956372" sldId="6061"/>
        </pc:sldMkLst>
        <pc:spChg chg="del">
          <ac:chgData name="松浦英宗" userId="9b03fd3a-662f-49ff-9af1-1b93cf7aab22" providerId="ADAL" clId="{56E9DFAE-DDAD-4FCA-8AED-56B2D15DB479}" dt="2026-02-07T11:13:49.478" v="20989" actId="478"/>
          <ac:spMkLst>
            <pc:docMk/>
            <pc:sldMk cId="2878956372" sldId="6061"/>
            <ac:spMk id="2" creationId="{B02411FB-FAEF-2ECF-A798-A7E0F9986A17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3" creationId="{981C4405-F2F8-CF26-3439-6F5182922925}"/>
          </ac:spMkLst>
        </pc:spChg>
        <pc:spChg chg="add 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4" creationId="{A0A04782-428D-A7FF-1982-8292152E35AC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5" creationId="{0145EA30-FCB0-8130-E76A-F6B79216541B}"/>
          </ac:spMkLst>
        </pc:spChg>
        <pc:spChg chg="add 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9" creationId="{B65E585D-2A0E-6525-3557-1E833148E043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2" creationId="{1559C037-6025-A715-84F0-A973748CDA85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3" creationId="{BBAAA276-5218-9B2C-F474-0EA4B53B9352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4" creationId="{598E75E2-C285-C6C0-7114-C0BC208E26D3}"/>
          </ac:spMkLst>
        </pc:spChg>
        <pc:spChg chg="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16" creationId="{EA7C035F-73ED-521C-ED2C-442BAE46B684}"/>
          </ac:spMkLst>
        </pc:spChg>
        <pc:spChg chg="mod">
          <ac:chgData name="松浦英宗" userId="9b03fd3a-662f-49ff-9af1-1b93cf7aab22" providerId="ADAL" clId="{56E9DFAE-DDAD-4FCA-8AED-56B2D15DB479}" dt="2026-02-07T11:37:42.550" v="22016" actId="14100"/>
          <ac:spMkLst>
            <pc:docMk/>
            <pc:sldMk cId="2878956372" sldId="6061"/>
            <ac:spMk id="18" creationId="{8D14131D-F0E4-A049-2E14-E47129BF64EF}"/>
          </ac:spMkLst>
        </pc:spChg>
        <pc:spChg chg="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19" creationId="{E0BED1D9-305D-A534-53DD-B8B273534D86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0" creationId="{C29E988D-5F7B-A93B-C2F2-C2E2BD3E72FE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2" creationId="{47C93713-93DF-BE3F-4D44-63983D20E7E7}"/>
          </ac:spMkLst>
        </pc:spChg>
        <pc:spChg chg="add del mod">
          <ac:chgData name="松浦英宗" userId="9b03fd3a-662f-49ff-9af1-1b93cf7aab22" providerId="ADAL" clId="{56E9DFAE-DDAD-4FCA-8AED-56B2D15DB479}" dt="2026-02-07T11:41:34.126" v="22559" actId="1036"/>
          <ac:spMkLst>
            <pc:docMk/>
            <pc:sldMk cId="2878956372" sldId="6061"/>
            <ac:spMk id="24" creationId="{AF0915E8-9326-911B-EAEF-141CD7E805E8}"/>
          </ac:spMkLst>
        </pc:spChg>
        <pc:spChg chg="add del mod">
          <ac:chgData name="松浦英宗" userId="9b03fd3a-662f-49ff-9af1-1b93cf7aab22" providerId="ADAL" clId="{56E9DFAE-DDAD-4FCA-8AED-56B2D15DB479}" dt="2026-02-07T11:40:51.639" v="22487" actId="478"/>
          <ac:spMkLst>
            <pc:docMk/>
            <pc:sldMk cId="2878956372" sldId="6061"/>
            <ac:spMk id="25" creationId="{D6A59FE6-074A-8353-1862-E6FD523D1D5E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6" creationId="{85BD32ED-A014-3479-4FA6-0FC3B8C65386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7" creationId="{812EB413-91A7-37FE-F22C-C3E9D27A599D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8" creationId="{10B60439-1B37-54D7-131E-2AC5292238F3}"/>
          </ac:spMkLst>
        </pc:spChg>
        <pc:spChg chg="add mod">
          <ac:chgData name="松浦英宗" userId="9b03fd3a-662f-49ff-9af1-1b93cf7aab22" providerId="ADAL" clId="{56E9DFAE-DDAD-4FCA-8AED-56B2D15DB479}" dt="2026-02-07T11:42:27.173" v="22662" actId="20577"/>
          <ac:spMkLst>
            <pc:docMk/>
            <pc:sldMk cId="2878956372" sldId="6061"/>
            <ac:spMk id="29" creationId="{444591C9-AA9F-5523-DB64-FA0AF57D6628}"/>
          </ac:spMkLst>
        </pc:s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0" creationId="{D5AD4310-D813-BEDF-7244-5D15A2919370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1" creationId="{E94A98CF-74EA-71B5-446D-3EEDA45449D4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7" creationId="{8050B3B8-A362-ED6E-1ED9-BCCAC6C273EC}"/>
          </ac:grpSpMkLst>
        </pc:grpChg>
        <pc:grpChg chg="add del mod">
          <ac:chgData name="松浦英宗" userId="9b03fd3a-662f-49ff-9af1-1b93cf7aab22" providerId="ADAL" clId="{56E9DFAE-DDAD-4FCA-8AED-56B2D15DB479}" dt="2026-02-07T11:40:51.639" v="22487" actId="478"/>
          <ac:grpSpMkLst>
            <pc:docMk/>
            <pc:sldMk cId="2878956372" sldId="6061"/>
            <ac:grpSpMk id="23" creationId="{386403D6-B673-6399-D8E2-377EF94CE1C0}"/>
          </ac:grpSpMkLst>
        </pc:grpChg>
        <pc:graphicFrameChg chg="add 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8" creationId="{71F3A787-CDE1-905C-451B-3A6827F22619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15" creationId="{1E6296E5-C8BF-F4A3-B71F-07AC3653BA9B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21" creationId="{2F1A52A9-26E1-D4DA-F4D0-6E5C4DFBEFEC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3589099575" sldId="6062"/>
        </pc:sldMkLst>
        <pc:spChg chg="del">
          <ac:chgData name="松浦英宗" userId="9b03fd3a-662f-49ff-9af1-1b93cf7aab22" providerId="ADAL" clId="{56E9DFAE-DDAD-4FCA-8AED-56B2D15DB479}" dt="2026-02-07T11:13:50.233" v="20990" actId="478"/>
          <ac:spMkLst>
            <pc:docMk/>
            <pc:sldMk cId="3589099575" sldId="6062"/>
            <ac:spMk id="2" creationId="{A81D73FA-9A3F-47C6-3DE7-6108365373E2}"/>
          </ac:spMkLst>
        </pc:spChg>
        <pc:spChg chg="add 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3" creationId="{293733F7-D45A-56EE-D79B-5D71CA7FF48C}"/>
          </ac:spMkLst>
        </pc:spChg>
        <pc:spChg chg="add 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4" creationId="{39AF7739-46D1-40AD-6988-9D94A686AD42}"/>
          </ac:spMkLst>
        </pc:spChg>
        <pc:spChg chg="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7" creationId="{F77DE8E4-2C6A-37D5-5953-87A062D9011A}"/>
          </ac:spMkLst>
        </pc:spChg>
        <pc:spChg chg="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8" creationId="{54C67BCB-C9F7-2C80-575C-E17C65781C3C}"/>
          </ac:spMkLst>
        </pc:spChg>
        <pc:spChg chg="add mod">
          <ac:chgData name="松浦英宗" userId="9b03fd3a-662f-49ff-9af1-1b93cf7aab22" providerId="ADAL" clId="{56E9DFAE-DDAD-4FCA-8AED-56B2D15DB479}" dt="2026-02-07T11:48:46.170" v="22737" actId="164"/>
          <ac:spMkLst>
            <pc:docMk/>
            <pc:sldMk cId="3589099575" sldId="6062"/>
            <ac:spMk id="9" creationId="{40C5303F-958E-09A7-C394-304617A48B21}"/>
          </ac:spMkLst>
        </pc:spChg>
        <pc:spChg chg="add mod">
          <ac:chgData name="松浦英宗" userId="9b03fd3a-662f-49ff-9af1-1b93cf7aab22" providerId="ADAL" clId="{56E9DFAE-DDAD-4FCA-8AED-56B2D15DB479}" dt="2026-02-07T11:55:46.343" v="22931" actId="207"/>
          <ac:spMkLst>
            <pc:docMk/>
            <pc:sldMk cId="3589099575" sldId="6062"/>
            <ac:spMk id="11" creationId="{6B81D944-C514-9E96-43FA-E2F91FFBE720}"/>
          </ac:spMkLst>
        </pc:spChg>
        <pc:spChg chg="add mod">
          <ac:chgData name="松浦英宗" userId="9b03fd3a-662f-49ff-9af1-1b93cf7aab22" providerId="ADAL" clId="{56E9DFAE-DDAD-4FCA-8AED-56B2D15DB479}" dt="2026-02-07T11:55:39.612" v="22930" actId="20577"/>
          <ac:spMkLst>
            <pc:docMk/>
            <pc:sldMk cId="3589099575" sldId="6062"/>
            <ac:spMk id="12" creationId="{FFD23E48-6FC7-F152-B9F7-785592D76A1C}"/>
          </ac:spMkLst>
        </pc:s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5" creationId="{AFDAD0FD-DF47-8744-B357-2BD0E78BE41E}"/>
          </ac:grpSpMkLst>
        </pc:gr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6" creationId="{A4EAEFA1-1753-E1AB-7F2F-889FDF395316}"/>
          </ac:grpSpMkLst>
        </pc:grpChg>
        <pc:grpChg chg="add mod">
          <ac:chgData name="松浦英宗" userId="9b03fd3a-662f-49ff-9af1-1b93cf7aab22" providerId="ADAL" clId="{56E9DFAE-DDAD-4FCA-8AED-56B2D15DB479}" dt="2026-02-07T11:54:05.595" v="22787" actId="12788"/>
          <ac:grpSpMkLst>
            <pc:docMk/>
            <pc:sldMk cId="3589099575" sldId="6062"/>
            <ac:grpSpMk id="10" creationId="{DC3FE2C6-0164-FF5D-1244-2950F535A7CB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093575448" sldId="6063"/>
        </pc:sldMkLst>
        <pc:spChg chg="del mod">
          <ac:chgData name="松浦英宗" userId="9b03fd3a-662f-49ff-9af1-1b93cf7aab22" providerId="ADAL" clId="{56E9DFAE-DDAD-4FCA-8AED-56B2D15DB479}" dt="2026-02-07T12:00:55.129" v="23203" actId="478"/>
          <ac:spMkLst>
            <pc:docMk/>
            <pc:sldMk cId="2093575448" sldId="6063"/>
            <ac:spMk id="2" creationId="{CD7B0CC4-53E5-B23C-D3C2-F7D3BC960F75}"/>
          </ac:spMkLst>
        </pc:spChg>
        <pc:spChg chg="add del mod topLvl">
          <ac:chgData name="松浦英宗" userId="9b03fd3a-662f-49ff-9af1-1b93cf7aab22" providerId="ADAL" clId="{56E9DFAE-DDAD-4FCA-8AED-56B2D15DB479}" dt="2026-02-07T12:01:37.936" v="23218" actId="478"/>
          <ac:spMkLst>
            <pc:docMk/>
            <pc:sldMk cId="2093575448" sldId="6063"/>
            <ac:spMk id="6" creationId="{CE26F938-A692-77B8-0FCF-680EE73666A5}"/>
          </ac:spMkLst>
        </pc:spChg>
        <pc:spChg chg="add del 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7" creationId="{05BD7690-F377-7A80-B478-D1223E866E87}"/>
          </ac:spMkLst>
        </pc:spChg>
        <pc:spChg chg="add del mod topLvl">
          <ac:chgData name="松浦英宗" userId="9b03fd3a-662f-49ff-9af1-1b93cf7aab22" providerId="ADAL" clId="{56E9DFAE-DDAD-4FCA-8AED-56B2D15DB479}" dt="2026-02-07T12:13:35.014" v="23247" actId="20577"/>
          <ac:spMkLst>
            <pc:docMk/>
            <pc:sldMk cId="2093575448" sldId="6063"/>
            <ac:spMk id="8" creationId="{38A31314-7241-87B3-CB30-FB4AAD0D0168}"/>
          </ac:spMkLst>
        </pc:spChg>
        <pc:spChg chg="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9" creationId="{EE69C852-274B-1681-736B-6CBD9DFBE2C4}"/>
          </ac:spMkLst>
        </pc:spChg>
        <pc:spChg chg="mod topLvl">
          <ac:chgData name="松浦英宗" userId="9b03fd3a-662f-49ff-9af1-1b93cf7aab22" providerId="ADAL" clId="{56E9DFAE-DDAD-4FCA-8AED-56B2D15DB479}" dt="2026-02-07T12:13:29.659" v="23245" actId="20577"/>
          <ac:spMkLst>
            <pc:docMk/>
            <pc:sldMk cId="2093575448" sldId="6063"/>
            <ac:spMk id="10" creationId="{D0F94578-A0B8-D55E-8AD4-0DD639BA3BE1}"/>
          </ac:spMkLst>
        </pc:spChg>
        <pc:spChg chg="add mod">
          <ac:chgData name="松浦英宗" userId="9b03fd3a-662f-49ff-9af1-1b93cf7aab22" providerId="ADAL" clId="{56E9DFAE-DDAD-4FCA-8AED-56B2D15DB479}" dt="2026-02-07T12:03:05.491" v="23236" actId="207"/>
          <ac:spMkLst>
            <pc:docMk/>
            <pc:sldMk cId="2093575448" sldId="6063"/>
            <ac:spMk id="11" creationId="{16236F2A-A17D-4781-289D-C8C5417DBA3E}"/>
          </ac:spMkLst>
        </pc:spChg>
        <pc:spChg chg="add mod">
          <ac:chgData name="松浦英宗" userId="9b03fd3a-662f-49ff-9af1-1b93cf7aab22" providerId="ADAL" clId="{56E9DFAE-DDAD-4FCA-8AED-56B2D15DB479}" dt="2026-02-07T12:15:01.323" v="23313" actId="20577"/>
          <ac:spMkLst>
            <pc:docMk/>
            <pc:sldMk cId="2093575448" sldId="6063"/>
            <ac:spMk id="12" creationId="{C506E095-6DBC-98D2-5DEA-600440AEA133}"/>
          </ac:spMkLst>
        </pc:spChg>
        <pc:grpChg chg="add del mod">
          <ac:chgData name="松浦英宗" userId="9b03fd3a-662f-49ff-9af1-1b93cf7aab22" providerId="ADAL" clId="{56E9DFAE-DDAD-4FCA-8AED-56B2D15DB479}" dt="2026-02-07T12:01:07.019" v="23209" actId="165"/>
          <ac:grpSpMkLst>
            <pc:docMk/>
            <pc:sldMk cId="2093575448" sldId="6063"/>
            <ac:grpSpMk id="3" creationId="{C8E9B89E-3085-939D-F48E-7890D663E4A4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4" creationId="{B31AD11F-1344-B8B7-6925-A68982C9C4B9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5" creationId="{CBFCBCFC-EC72-73FB-E9C0-FEB1EFBF87BD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3" creationId="{5ED4E75C-B245-0D85-FD98-A8F77A400509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4" creationId="{3DCD8109-0D0F-9711-7842-D7AC1B0FD25B}"/>
          </ac:grpSpMkLst>
        </pc:grpChg>
        <pc:grpChg chg="add mod">
          <ac:chgData name="松浦英宗" userId="9b03fd3a-662f-49ff-9af1-1b93cf7aab22" providerId="ADAL" clId="{56E9DFAE-DDAD-4FCA-8AED-56B2D15DB479}" dt="2026-02-07T12:03:13.855" v="23239" actId="12788"/>
          <ac:grpSpMkLst>
            <pc:docMk/>
            <pc:sldMk cId="2093575448" sldId="6063"/>
            <ac:grpSpMk id="15" creationId="{011F6E43-D5D9-F3CF-1B5E-1F2F514C865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EBBFF5-C2B1-A5FD-3885-FB613BF82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BC2440-CAED-002C-573B-17272FAB475C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7FB54A-BAB9-74DC-61A8-8B3314694981}"/>
              </a:ext>
            </a:extLst>
          </p:cNvPr>
          <p:cNvSpPr/>
          <p:nvPr/>
        </p:nvSpPr>
        <p:spPr>
          <a:xfrm>
            <a:off x="443928" y="1078029"/>
            <a:ext cx="11304142" cy="54351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6AA6E0A7-AD58-C54D-CDAA-263E774E5CF2}"/>
              </a:ext>
            </a:extLst>
          </p:cNvPr>
          <p:cNvSpPr/>
          <p:nvPr/>
        </p:nvSpPr>
        <p:spPr>
          <a:xfrm rot="5400000" flipH="1">
            <a:off x="552406" y="969551"/>
            <a:ext cx="5435112" cy="5652068"/>
          </a:xfrm>
          <a:custGeom>
            <a:avLst/>
            <a:gdLst>
              <a:gd name="csX0" fmla="*/ 5667768 w 5667768"/>
              <a:gd name="csY0" fmla="*/ 475557 h 6127627"/>
              <a:gd name="csX1" fmla="*/ 5667768 w 5667768"/>
              <a:gd name="csY1" fmla="*/ 6127627 h 6127627"/>
              <a:gd name="csX2" fmla="*/ 0 w 5667768"/>
              <a:gd name="csY2" fmla="*/ 6127627 h 6127627"/>
              <a:gd name="csX3" fmla="*/ 0 w 5667768"/>
              <a:gd name="csY3" fmla="*/ 475557 h 6127627"/>
              <a:gd name="csX4" fmla="*/ 5667768 w 5667768"/>
              <a:gd name="csY4" fmla="*/ 475556 h 6127627"/>
              <a:gd name="csX5" fmla="*/ 0 w 5667768"/>
              <a:gd name="csY5" fmla="*/ 475556 h 6127627"/>
              <a:gd name="csX6" fmla="*/ 2833884 w 5667768"/>
              <a:gd name="csY6" fmla="*/ 0 h 612762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5667768" h="6127627">
                <a:moveTo>
                  <a:pt x="5667768" y="475557"/>
                </a:moveTo>
                <a:lnTo>
                  <a:pt x="5667768" y="6127627"/>
                </a:lnTo>
                <a:lnTo>
                  <a:pt x="0" y="6127627"/>
                </a:lnTo>
                <a:lnTo>
                  <a:pt x="0" y="475557"/>
                </a:lnTo>
                <a:close/>
                <a:moveTo>
                  <a:pt x="5667768" y="475556"/>
                </a:moveTo>
                <a:lnTo>
                  <a:pt x="0" y="475556"/>
                </a:lnTo>
                <a:lnTo>
                  <a:pt x="2833884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5461D72-B6D8-48D4-57E5-15C4F6E8953E}"/>
              </a:ext>
            </a:extLst>
          </p:cNvPr>
          <p:cNvSpPr/>
          <p:nvPr/>
        </p:nvSpPr>
        <p:spPr>
          <a:xfrm>
            <a:off x="443928" y="349530"/>
            <a:ext cx="11304142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bg1"/>
                </a:solidFill>
                <a:latin typeface="+mn-ea"/>
              </a:rPr>
              <a:t>背景と目的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C9D7C234-52D2-7E6E-240E-4B17752C7164}"/>
              </a:ext>
            </a:extLst>
          </p:cNvPr>
          <p:cNvSpPr/>
          <p:nvPr/>
        </p:nvSpPr>
        <p:spPr>
          <a:xfrm>
            <a:off x="1515217" y="1379432"/>
            <a:ext cx="3509490" cy="49347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背景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EC45EF-E3D9-E8BC-D51F-8D7DDD53E5E4}"/>
              </a:ext>
            </a:extLst>
          </p:cNvPr>
          <p:cNvSpPr/>
          <p:nvPr/>
        </p:nvSpPr>
        <p:spPr>
          <a:xfrm>
            <a:off x="934397" y="4532880"/>
            <a:ext cx="4671131" cy="16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プロジェクトの進捗率が、</a:t>
            </a:r>
            <a:br>
              <a:rPr lang="en-US" altLang="ja-JP" sz="2400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当初予定していた</a:t>
            </a:r>
            <a:r>
              <a:rPr lang="en-US" altLang="ja-JP" sz="2400" dirty="0">
                <a:solidFill>
                  <a:schemeClr val="tx1"/>
                </a:solidFill>
                <a:latin typeface="+mn-ea"/>
              </a:rPr>
              <a:t>90</a:t>
            </a: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％に</a:t>
            </a:r>
            <a:br>
              <a:rPr lang="en-US" altLang="ja-JP" sz="2400" dirty="0">
                <a:solidFill>
                  <a:schemeClr val="tx1"/>
                </a:solidFill>
                <a:latin typeface="+mn-ea"/>
              </a:rPr>
            </a:br>
            <a:r>
              <a:rPr lang="ja-JP" altLang="en-US" sz="2400" dirty="0">
                <a:solidFill>
                  <a:schemeClr val="tx1"/>
                </a:solidFill>
                <a:latin typeface="+mn-ea"/>
              </a:rPr>
              <a:t>届いていない。</a:t>
            </a:r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3B93D20D-70E2-EFC8-166B-F1D1B108FFD5}"/>
              </a:ext>
            </a:extLst>
          </p:cNvPr>
          <p:cNvSpPr/>
          <p:nvPr/>
        </p:nvSpPr>
        <p:spPr>
          <a:xfrm>
            <a:off x="7167291" y="1379432"/>
            <a:ext cx="3509490" cy="49347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目的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3A02E6-8422-A1B3-FBEB-90260CC6E53B}"/>
              </a:ext>
            </a:extLst>
          </p:cNvPr>
          <p:cNvSpPr/>
          <p:nvPr/>
        </p:nvSpPr>
        <p:spPr>
          <a:xfrm>
            <a:off x="6586471" y="4532880"/>
            <a:ext cx="4671131" cy="1659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lnSpc>
                <a:spcPct val="150000"/>
              </a:lnSpc>
            </a:pP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進捗を阻害する要因を</a:t>
            </a:r>
            <a:br>
              <a:rPr kumimoji="1" lang="en-US" altLang="ja-JP" sz="2400" dirty="0">
                <a:solidFill>
                  <a:schemeClr val="tx1"/>
                </a:solidFill>
                <a:latin typeface="+mn-ea"/>
              </a:rPr>
            </a:br>
            <a:r>
              <a:rPr kumimoji="1" lang="ja-JP" altLang="en-US" sz="2400" dirty="0">
                <a:solidFill>
                  <a:schemeClr val="tx1"/>
                </a:solidFill>
                <a:latin typeface="+mn-ea"/>
              </a:rPr>
              <a:t>特定のうえ、軌道修正を図り、予定通りの進捗を実現する。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9D5FE93-ADAC-E43C-9536-684AD53CD7A4}"/>
              </a:ext>
            </a:extLst>
          </p:cNvPr>
          <p:cNvSpPr/>
          <p:nvPr/>
        </p:nvSpPr>
        <p:spPr>
          <a:xfrm>
            <a:off x="934397" y="2392850"/>
            <a:ext cx="4671131" cy="1873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プロジェクト進捗率</a:t>
            </a:r>
            <a:br>
              <a:rPr lang="en-US" altLang="ja-JP" sz="88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わずか</a:t>
            </a:r>
            <a:r>
              <a:rPr lang="en-US" altLang="ja-JP" sz="8800" b="1" dirty="0">
                <a:solidFill>
                  <a:schemeClr val="tx1"/>
                </a:solidFill>
                <a:latin typeface="+mn-ea"/>
              </a:rPr>
              <a:t>5</a:t>
            </a:r>
            <a:r>
              <a:rPr kumimoji="1" lang="en-US" altLang="ja-JP" sz="8800" b="1" dirty="0">
                <a:solidFill>
                  <a:schemeClr val="tx1"/>
                </a:solidFill>
                <a:latin typeface="+mn-ea"/>
              </a:rPr>
              <a:t>0</a:t>
            </a:r>
            <a:r>
              <a:rPr kumimoji="1" lang="ja-JP" altLang="en-US" sz="5400" b="1" dirty="0">
                <a:solidFill>
                  <a:schemeClr val="tx1"/>
                </a:solidFill>
                <a:latin typeface="+mn-ea"/>
              </a:rPr>
              <a:t>％</a:t>
            </a:r>
            <a:endParaRPr kumimoji="1"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7F5C24A-353A-6322-C709-E3CC0E8D2F2C}"/>
              </a:ext>
            </a:extLst>
          </p:cNvPr>
          <p:cNvSpPr/>
          <p:nvPr/>
        </p:nvSpPr>
        <p:spPr>
          <a:xfrm>
            <a:off x="6586465" y="2392850"/>
            <a:ext cx="4671131" cy="1873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1200"/>
              </a:spcBef>
            </a:pPr>
            <a:r>
              <a:rPr lang="ja-JP" altLang="en-US" sz="2400" b="1" dirty="0">
                <a:solidFill>
                  <a:schemeClr val="tx1"/>
                </a:solidFill>
                <a:latin typeface="+mn-ea"/>
              </a:rPr>
              <a:t>プロジェクト進捗率</a:t>
            </a:r>
            <a:br>
              <a:rPr lang="en-US" altLang="ja-JP" sz="88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予定通り</a:t>
            </a:r>
            <a:r>
              <a:rPr lang="en-US" altLang="ja-JP" sz="8800" b="1" dirty="0">
                <a:solidFill>
                  <a:schemeClr val="tx1"/>
                </a:solidFill>
                <a:latin typeface="+mn-ea"/>
              </a:rPr>
              <a:t>90</a:t>
            </a:r>
            <a:r>
              <a:rPr lang="ja-JP" altLang="en-US" sz="5400" b="1" dirty="0">
                <a:solidFill>
                  <a:schemeClr val="tx1"/>
                </a:solidFill>
                <a:latin typeface="+mn-ea"/>
              </a:rPr>
              <a:t>％</a:t>
            </a:r>
            <a:endParaRPr lang="ja-JP" altLang="en-US" sz="24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135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146</Words>
  <Application>Microsoft Office PowerPoint</Application>
  <PresentationFormat>ワイド画面</PresentationFormat>
  <Paragraphs>18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2026-02-07T12:20:11Z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