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3"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D0A8"/>
    <a:srgbClr val="FDF8ED"/>
    <a:srgbClr val="F9F9F9"/>
    <a:srgbClr val="1924FF"/>
    <a:srgbClr val="77BF3F"/>
    <a:srgbClr val="FAC60A"/>
    <a:srgbClr val="46CBE1"/>
    <a:srgbClr val="99FFCC"/>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22C815-7B9F-4521-917D-EE1BCEBA348C}" v="197" dt="2026-02-07T12:14:31.761"/>
    <p1510:client id="{96709131-5C62-4060-A418-8871B1F758D7}" v="45" dt="2026-02-06T13:47:10.928"/>
    <p1510:client id="{AD8173E1-754B-4F0C-9361-075804B75815}" v="376" dt="2026-02-07T02:51:41.846"/>
    <p1510:client id="{E813D4B8-52F6-4E72-97F5-C3CDD97616AF}" v="1" dt="2026-02-07T12:20:36.9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7T12:20:36.909" v="23315"/>
      <pc:docMkLst>
        <pc:docMk/>
      </pc:docMkLst>
      <pc:sldChg chg="delSp modSp add del mod ord">
        <pc:chgData name="松浦英宗" userId="9b03fd3a-662f-49ff-9af1-1b93cf7aab22" providerId="ADAL" clId="{56E9DFAE-DDAD-4FCA-8AED-56B2D15DB479}" dt="2026-02-06T00:12:04.424" v="16094" actId="2696"/>
        <pc:sldMkLst>
          <pc:docMk/>
          <pc:sldMk cId="511301130" sldId="261"/>
        </pc:sldMkLst>
      </pc:sldChg>
      <pc:sldChg chg="add del">
        <pc:chgData name="松浦英宗" userId="9b03fd3a-662f-49ff-9af1-1b93cf7aab22" providerId="ADAL" clId="{56E9DFAE-DDAD-4FCA-8AED-56B2D15DB479}" dt="2026-02-06T00:20:23.046" v="16096" actId="47"/>
        <pc:sldMkLst>
          <pc:docMk/>
          <pc:sldMk cId="2463378025" sldId="261"/>
        </pc:sldMkLst>
      </pc:sldChg>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6T00:20:23.046" v="16096" actId="47"/>
        <pc:sldMkLst>
          <pc:docMk/>
          <pc:sldMk cId="2636239609" sldId="6019"/>
        </pc:sldMkLst>
      </pc:sldChg>
      <pc:sldChg chg="addSp delSp modSp add del mod ord">
        <pc:chgData name="松浦英宗" userId="9b03fd3a-662f-49ff-9af1-1b93cf7aab22" providerId="ADAL" clId="{56E9DFAE-DDAD-4FCA-8AED-56B2D15DB479}" dt="2026-02-06T00:20:23.046" v="16096" actId="47"/>
        <pc:sldMkLst>
          <pc:docMk/>
          <pc:sldMk cId="2914508844" sldId="6021"/>
        </pc:sldMkLst>
      </pc:sldChg>
      <pc:sldChg chg="addSp delSp modSp add del mod ord">
        <pc:chgData name="松浦英宗" userId="9b03fd3a-662f-49ff-9af1-1b93cf7aab22" providerId="ADAL" clId="{56E9DFAE-DDAD-4FCA-8AED-56B2D15DB479}" dt="2026-02-06T00:20:23.046" v="16096" actId="47"/>
        <pc:sldMkLst>
          <pc:docMk/>
          <pc:sldMk cId="1586845549" sldId="6022"/>
        </pc:sldMkLst>
      </pc:sldChg>
      <pc:sldChg chg="addSp delSp modSp add del mod ord">
        <pc:chgData name="松浦英宗" userId="9b03fd3a-662f-49ff-9af1-1b93cf7aab22" providerId="ADAL" clId="{56E9DFAE-DDAD-4FCA-8AED-56B2D15DB479}" dt="2026-02-06T00:20:23.046" v="16096" actId="47"/>
        <pc:sldMkLst>
          <pc:docMk/>
          <pc:sldMk cId="2546525640" sldId="6023"/>
        </pc:sldMkLst>
      </pc:sldChg>
      <pc:sldChg chg="addSp delSp modSp add del mod ord">
        <pc:chgData name="松浦英宗" userId="9b03fd3a-662f-49ff-9af1-1b93cf7aab22" providerId="ADAL" clId="{56E9DFAE-DDAD-4FCA-8AED-56B2D15DB479}" dt="2026-02-06T00:20:23.046" v="16096" actId="47"/>
        <pc:sldMkLst>
          <pc:docMk/>
          <pc:sldMk cId="2829069156" sldId="6024"/>
        </pc:sldMkLst>
      </pc:sldChg>
      <pc:sldChg chg="addSp modSp add del mod ord">
        <pc:chgData name="松浦英宗" userId="9b03fd3a-662f-49ff-9af1-1b93cf7aab22" providerId="ADAL" clId="{56E9DFAE-DDAD-4FCA-8AED-56B2D15DB479}" dt="2026-02-06T00:20:23.046" v="16096" actId="47"/>
        <pc:sldMkLst>
          <pc:docMk/>
          <pc:sldMk cId="3132689584" sldId="6025"/>
        </pc:sldMkLst>
      </pc:sldChg>
      <pc:sldChg chg="addSp delSp modSp add del mod">
        <pc:chgData name="松浦英宗" userId="9b03fd3a-662f-49ff-9af1-1b93cf7aab22" providerId="ADAL" clId="{56E9DFAE-DDAD-4FCA-8AED-56B2D15DB479}" dt="2026-02-06T00:20:23.046" v="16096" actId="47"/>
        <pc:sldMkLst>
          <pc:docMk/>
          <pc:sldMk cId="2434754099" sldId="6026"/>
        </pc:sldMkLst>
      </pc:sldChg>
      <pc:sldChg chg="addSp delSp modSp add del mod">
        <pc:chgData name="松浦英宗" userId="9b03fd3a-662f-49ff-9af1-1b93cf7aab22" providerId="ADAL" clId="{56E9DFAE-DDAD-4FCA-8AED-56B2D15DB479}" dt="2026-02-06T00:20:23.046" v="16096" actId="47"/>
        <pc:sldMkLst>
          <pc:docMk/>
          <pc:sldMk cId="3411293922" sldId="6027"/>
        </pc:sldMkLst>
      </pc:sldChg>
      <pc:sldChg chg="addSp delSp modSp add del mod">
        <pc:chgData name="松浦英宗" userId="9b03fd3a-662f-49ff-9af1-1b93cf7aab22" providerId="ADAL" clId="{56E9DFAE-DDAD-4FCA-8AED-56B2D15DB479}" dt="2026-02-06T00:20:23.046" v="16096" actId="47"/>
        <pc:sldMkLst>
          <pc:docMk/>
          <pc:sldMk cId="2000953785" sldId="6028"/>
        </pc:sldMkLst>
      </pc:sldChg>
      <pc:sldChg chg="add del">
        <pc:chgData name="松浦英宗" userId="9b03fd3a-662f-49ff-9af1-1b93cf7aab22" providerId="ADAL" clId="{56E9DFAE-DDAD-4FCA-8AED-56B2D15DB479}" dt="2026-02-06T00:20:23.046" v="16096" actId="47"/>
        <pc:sldMkLst>
          <pc:docMk/>
          <pc:sldMk cId="1146209307" sldId="6029"/>
        </pc:sldMkLst>
      </pc:sldChg>
      <pc:sldChg chg="addSp delSp modSp add del mod ord">
        <pc:chgData name="松浦英宗" userId="9b03fd3a-662f-49ff-9af1-1b93cf7aab22" providerId="ADAL" clId="{56E9DFAE-DDAD-4FCA-8AED-56B2D15DB479}" dt="2026-02-06T00:20:23.046" v="16096" actId="47"/>
        <pc:sldMkLst>
          <pc:docMk/>
          <pc:sldMk cId="1165398364" sldId="6030"/>
        </pc:sldMkLst>
      </pc:sldChg>
      <pc:sldChg chg="addSp delSp modSp add del mod ord">
        <pc:chgData name="松浦英宗" userId="9b03fd3a-662f-49ff-9af1-1b93cf7aab22" providerId="ADAL" clId="{56E9DFAE-DDAD-4FCA-8AED-56B2D15DB479}" dt="2026-02-06T00:20:23.046" v="16096" actId="47"/>
        <pc:sldMkLst>
          <pc:docMk/>
          <pc:sldMk cId="4130274256" sldId="6031"/>
        </pc:sldMkLst>
      </pc:sldChg>
      <pc:sldChg chg="add del">
        <pc:chgData name="松浦英宗" userId="9b03fd3a-662f-49ff-9af1-1b93cf7aab22" providerId="ADAL" clId="{56E9DFAE-DDAD-4FCA-8AED-56B2D15DB479}" dt="2026-02-06T00:20:23.046" v="16096" actId="47"/>
        <pc:sldMkLst>
          <pc:docMk/>
          <pc:sldMk cId="1474618355" sldId="6032"/>
        </pc:sldMkLst>
      </pc:sldChg>
      <pc:sldChg chg="addSp delSp modSp add del mod ord">
        <pc:chgData name="松浦英宗" userId="9b03fd3a-662f-49ff-9af1-1b93cf7aab22" providerId="ADAL" clId="{56E9DFAE-DDAD-4FCA-8AED-56B2D15DB479}" dt="2026-02-06T00:20:23.046" v="16096" actId="47"/>
        <pc:sldMkLst>
          <pc:docMk/>
          <pc:sldMk cId="4158685464" sldId="6033"/>
        </pc:sldMkLst>
      </pc:sldChg>
      <pc:sldChg chg="add del">
        <pc:chgData name="松浦英宗" userId="9b03fd3a-662f-49ff-9af1-1b93cf7aab22" providerId="ADAL" clId="{56E9DFAE-DDAD-4FCA-8AED-56B2D15DB479}" dt="2026-02-06T00:20:23.046" v="16096" actId="47"/>
        <pc:sldMkLst>
          <pc:docMk/>
          <pc:sldMk cId="1338059345" sldId="6034"/>
        </pc:sldMkLst>
      </pc:sldChg>
      <pc:sldChg chg="addSp delSp modSp add del mod">
        <pc:chgData name="松浦英宗" userId="9b03fd3a-662f-49ff-9af1-1b93cf7aab22" providerId="ADAL" clId="{56E9DFAE-DDAD-4FCA-8AED-56B2D15DB479}" dt="2026-02-06T00:20:23.046" v="16096" actId="47"/>
        <pc:sldMkLst>
          <pc:docMk/>
          <pc:sldMk cId="2708003669" sldId="6035"/>
        </pc:sldMkLst>
      </pc:sldChg>
      <pc:sldChg chg="add del">
        <pc:chgData name="松浦英宗" userId="9b03fd3a-662f-49ff-9af1-1b93cf7aab22" providerId="ADAL" clId="{56E9DFAE-DDAD-4FCA-8AED-56B2D15DB479}" dt="2026-02-06T00:20:23.046" v="16096" actId="47"/>
        <pc:sldMkLst>
          <pc:docMk/>
          <pc:sldMk cId="650556713" sldId="6037"/>
        </pc:sldMkLst>
      </pc:sldChg>
      <pc:sldChg chg="addSp delSp modSp add del mod">
        <pc:chgData name="松浦英宗" userId="9b03fd3a-662f-49ff-9af1-1b93cf7aab22" providerId="ADAL" clId="{56E9DFAE-DDAD-4FCA-8AED-56B2D15DB479}" dt="2026-02-06T00:20:23.046" v="16096" actId="47"/>
        <pc:sldMkLst>
          <pc:docMk/>
          <pc:sldMk cId="978571214" sldId="6038"/>
        </pc:sldMkLst>
      </pc:sldChg>
      <pc:sldChg chg="addSp delSp modSp add del mod">
        <pc:chgData name="松浦英宗" userId="9b03fd3a-662f-49ff-9af1-1b93cf7aab22" providerId="ADAL" clId="{56E9DFAE-DDAD-4FCA-8AED-56B2D15DB479}" dt="2026-02-06T00:20:23.046" v="16096" actId="47"/>
        <pc:sldMkLst>
          <pc:docMk/>
          <pc:sldMk cId="3993174860" sldId="6039"/>
        </pc:sldMkLst>
      </pc:sldChg>
      <pc:sldChg chg="add del">
        <pc:chgData name="松浦英宗" userId="9b03fd3a-662f-49ff-9af1-1b93cf7aab22" providerId="ADAL" clId="{56E9DFAE-DDAD-4FCA-8AED-56B2D15DB479}" dt="2026-02-06T00:20:23.046" v="16096" actId="47"/>
        <pc:sldMkLst>
          <pc:docMk/>
          <pc:sldMk cId="2074737161" sldId="6040"/>
        </pc:sldMkLst>
      </pc:sldChg>
      <pc:sldChg chg="addSp delSp modSp add del mod">
        <pc:chgData name="松浦英宗" userId="9b03fd3a-662f-49ff-9af1-1b93cf7aab22" providerId="ADAL" clId="{56E9DFAE-DDAD-4FCA-8AED-56B2D15DB479}" dt="2026-02-06T00:20:23.046" v="16096" actId="47"/>
        <pc:sldMkLst>
          <pc:docMk/>
          <pc:sldMk cId="4061242883" sldId="6041"/>
        </pc:sldMkLst>
      </pc:sldChg>
      <pc:sldChg chg="addSp modSp add del mod">
        <pc:chgData name="松浦英宗" userId="9b03fd3a-662f-49ff-9af1-1b93cf7aab22" providerId="ADAL" clId="{56E9DFAE-DDAD-4FCA-8AED-56B2D15DB479}" dt="2026-02-06T00:20:23.046" v="16096" actId="47"/>
        <pc:sldMkLst>
          <pc:docMk/>
          <pc:sldMk cId="3748812748" sldId="6042"/>
        </pc:sldMkLst>
      </pc:sldChg>
      <pc:sldChg chg="addSp delSp modSp add del mod">
        <pc:chgData name="松浦英宗" userId="9b03fd3a-662f-49ff-9af1-1b93cf7aab22" providerId="ADAL" clId="{56E9DFAE-DDAD-4FCA-8AED-56B2D15DB479}" dt="2026-02-06T00:20:23.046" v="16096" actId="47"/>
        <pc:sldMkLst>
          <pc:docMk/>
          <pc:sldMk cId="1303420936" sldId="6043"/>
        </pc:sldMkLst>
      </pc:sldChg>
      <pc:sldChg chg="addSp delSp modSp add del mod">
        <pc:chgData name="松浦英宗" userId="9b03fd3a-662f-49ff-9af1-1b93cf7aab22" providerId="ADAL" clId="{56E9DFAE-DDAD-4FCA-8AED-56B2D15DB479}" dt="2026-02-06T00:20:23.046" v="16096" actId="47"/>
        <pc:sldMkLst>
          <pc:docMk/>
          <pc:sldMk cId="3317370848" sldId="6044"/>
        </pc:sldMkLst>
      </pc:sldChg>
      <pc:sldChg chg="addSp delSp modSp add del mod">
        <pc:chgData name="松浦英宗" userId="9b03fd3a-662f-49ff-9af1-1b93cf7aab22" providerId="ADAL" clId="{56E9DFAE-DDAD-4FCA-8AED-56B2D15DB479}" dt="2026-02-06T00:20:23.046" v="16096" actId="47"/>
        <pc:sldMkLst>
          <pc:docMk/>
          <pc:sldMk cId="3647622069" sldId="6045"/>
        </pc:sldMkLst>
      </pc:sldChg>
      <pc:sldChg chg="addSp delSp modSp add del mod ord">
        <pc:chgData name="松浦英宗" userId="9b03fd3a-662f-49ff-9af1-1b93cf7aab22" providerId="ADAL" clId="{56E9DFAE-DDAD-4FCA-8AED-56B2D15DB479}" dt="2026-02-06T00:20:23.046" v="16096" actId="47"/>
        <pc:sldMkLst>
          <pc:docMk/>
          <pc:sldMk cId="2473450993" sldId="6046"/>
        </pc:sldMkLst>
      </pc:sldChg>
      <pc:sldChg chg="addSp delSp modSp add del mod">
        <pc:chgData name="松浦英宗" userId="9b03fd3a-662f-49ff-9af1-1b93cf7aab22" providerId="ADAL" clId="{56E9DFAE-DDAD-4FCA-8AED-56B2D15DB479}" dt="2026-02-06T00:20:23.046" v="16096" actId="47"/>
        <pc:sldMkLst>
          <pc:docMk/>
          <pc:sldMk cId="3251146403" sldId="6047"/>
        </pc:sldMkLst>
      </pc:sldChg>
      <pc:sldChg chg="addSp delSp modSp add del mod">
        <pc:chgData name="松浦英宗" userId="9b03fd3a-662f-49ff-9af1-1b93cf7aab22" providerId="ADAL" clId="{56E9DFAE-DDAD-4FCA-8AED-56B2D15DB479}" dt="2026-02-06T00:20:23.046" v="16096" actId="47"/>
        <pc:sldMkLst>
          <pc:docMk/>
          <pc:sldMk cId="2119981198" sldId="6048"/>
        </pc:sldMkLst>
      </pc:sldChg>
      <pc:sldChg chg="addSp delSp modSp add del mod">
        <pc:chgData name="松浦英宗" userId="9b03fd3a-662f-49ff-9af1-1b93cf7aab22" providerId="ADAL" clId="{56E9DFAE-DDAD-4FCA-8AED-56B2D15DB479}" dt="2026-02-06T00:20:23.046" v="16096" actId="47"/>
        <pc:sldMkLst>
          <pc:docMk/>
          <pc:sldMk cId="3341981797" sldId="6049"/>
        </pc:sldMkLst>
      </pc:sldChg>
      <pc:sldChg chg="addSp modSp add del mod">
        <pc:chgData name="松浦英宗" userId="9b03fd3a-662f-49ff-9af1-1b93cf7aab22" providerId="ADAL" clId="{56E9DFAE-DDAD-4FCA-8AED-56B2D15DB479}" dt="2026-02-06T00:20:23.046" v="16096" actId="47"/>
        <pc:sldMkLst>
          <pc:docMk/>
          <pc:sldMk cId="2805796014" sldId="6050"/>
        </pc:sldMkLst>
      </pc:sldChg>
      <pc:sldChg chg="addSp delSp modSp add del mod ord">
        <pc:chgData name="松浦英宗" userId="9b03fd3a-662f-49ff-9af1-1b93cf7aab22" providerId="ADAL" clId="{56E9DFAE-DDAD-4FCA-8AED-56B2D15DB479}" dt="2026-02-06T00:20:23.046" v="16096" actId="47"/>
        <pc:sldMkLst>
          <pc:docMk/>
          <pc:sldMk cId="686226629" sldId="6051"/>
        </pc:sldMkLst>
      </pc:sldChg>
      <pc:sldChg chg="addSp delSp modSp add del mod">
        <pc:chgData name="松浦英宗" userId="9b03fd3a-662f-49ff-9af1-1b93cf7aab22" providerId="ADAL" clId="{56E9DFAE-DDAD-4FCA-8AED-56B2D15DB479}" dt="2026-02-06T00:11:57.494" v="16093" actId="47"/>
        <pc:sldMkLst>
          <pc:docMk/>
          <pc:sldMk cId="221608881" sldId="6052"/>
        </pc:sldMkLst>
      </pc:sldChg>
      <pc:sldChg chg="addSp delSp modSp add del mod ord">
        <pc:chgData name="松浦英宗" userId="9b03fd3a-662f-49ff-9af1-1b93cf7aab22" providerId="ADAL" clId="{56E9DFAE-DDAD-4FCA-8AED-56B2D15DB479}" dt="2026-02-07T06:21:44.436" v="20113" actId="47"/>
        <pc:sldMkLst>
          <pc:docMk/>
          <pc:sldMk cId="177997972" sldId="6053"/>
        </pc:sldMkLst>
        <pc:spChg chg="add mod">
          <ac:chgData name="松浦英宗" userId="9b03fd3a-662f-49ff-9af1-1b93cf7aab22" providerId="ADAL" clId="{56E9DFAE-DDAD-4FCA-8AED-56B2D15DB479}" dt="2026-02-07T02:36:39.266" v="19526" actId="2711"/>
          <ac:spMkLst>
            <pc:docMk/>
            <pc:sldMk cId="177997972" sldId="6053"/>
            <ac:spMk id="2" creationId="{ACB655DA-66A4-C463-DA89-FB33836AC726}"/>
          </ac:spMkLst>
        </pc:spChg>
        <pc:spChg chg="add del mod">
          <ac:chgData name="松浦英宗" userId="9b03fd3a-662f-49ff-9af1-1b93cf7aab22" providerId="ADAL" clId="{56E9DFAE-DDAD-4FCA-8AED-56B2D15DB479}" dt="2026-02-07T01:12:07.802" v="17176" actId="478"/>
          <ac:spMkLst>
            <pc:docMk/>
            <pc:sldMk cId="177997972" sldId="6053"/>
            <ac:spMk id="3" creationId="{198FD7E3-7E8E-AAAE-91AB-0E997369120E}"/>
          </ac:spMkLst>
        </pc:spChg>
        <pc:spChg chg="add mod">
          <ac:chgData name="松浦英宗" userId="9b03fd3a-662f-49ff-9af1-1b93cf7aab22" providerId="ADAL" clId="{56E9DFAE-DDAD-4FCA-8AED-56B2D15DB479}" dt="2026-02-07T02:36:39.266" v="19526" actId="2711"/>
          <ac:spMkLst>
            <pc:docMk/>
            <pc:sldMk cId="177997972" sldId="6053"/>
            <ac:spMk id="4" creationId="{5BDF6322-6F9F-37A6-AB03-AC93BAECFA50}"/>
          </ac:spMkLst>
        </pc:spChg>
        <pc:spChg chg="add mod">
          <ac:chgData name="松浦英宗" userId="9b03fd3a-662f-49ff-9af1-1b93cf7aab22" providerId="ADAL" clId="{56E9DFAE-DDAD-4FCA-8AED-56B2D15DB479}" dt="2026-02-07T02:36:39.266" v="19526" actId="2711"/>
          <ac:spMkLst>
            <pc:docMk/>
            <pc:sldMk cId="177997972" sldId="6053"/>
            <ac:spMk id="6" creationId="{8502EE2F-18CA-7BD7-2462-42EA41C90EC3}"/>
          </ac:spMkLst>
        </pc:spChg>
        <pc:spChg chg="add del mod">
          <ac:chgData name="松浦英宗" userId="9b03fd3a-662f-49ff-9af1-1b93cf7aab22" providerId="ADAL" clId="{56E9DFAE-DDAD-4FCA-8AED-56B2D15DB479}" dt="2026-02-07T01:12:11.078" v="17177" actId="478"/>
          <ac:spMkLst>
            <pc:docMk/>
            <pc:sldMk cId="177997972" sldId="6053"/>
            <ac:spMk id="7" creationId="{C4DC2081-CDC0-437F-3D54-A49D9AFF77B4}"/>
          </ac:spMkLst>
        </pc:spChg>
        <pc:spChg chg="mod">
          <ac:chgData name="松浦英宗" userId="9b03fd3a-662f-49ff-9af1-1b93cf7aab22" providerId="ADAL" clId="{56E9DFAE-DDAD-4FCA-8AED-56B2D15DB479}" dt="2026-02-07T02:36:39.266" v="19526" actId="2711"/>
          <ac:spMkLst>
            <pc:docMk/>
            <pc:sldMk cId="177997972" sldId="6053"/>
            <ac:spMk id="11" creationId="{05EE591A-F6D2-68F0-0C81-E0B81141DBC9}"/>
          </ac:spMkLst>
        </pc:spChg>
        <pc:spChg chg="mod">
          <ac:chgData name="松浦英宗" userId="9b03fd3a-662f-49ff-9af1-1b93cf7aab22" providerId="ADAL" clId="{56E9DFAE-DDAD-4FCA-8AED-56B2D15DB479}" dt="2026-02-07T02:36:39.266" v="19526" actId="2711"/>
          <ac:spMkLst>
            <pc:docMk/>
            <pc:sldMk cId="177997972" sldId="6053"/>
            <ac:spMk id="12" creationId="{CB8E8D57-D82C-4089-5277-878F3FE956FF}"/>
          </ac:spMkLst>
        </pc:spChg>
        <pc:spChg chg="mod">
          <ac:chgData name="松浦英宗" userId="9b03fd3a-662f-49ff-9af1-1b93cf7aab22" providerId="ADAL" clId="{56E9DFAE-DDAD-4FCA-8AED-56B2D15DB479}" dt="2026-02-07T02:36:39.266" v="19526" actId="2711"/>
          <ac:spMkLst>
            <pc:docMk/>
            <pc:sldMk cId="177997972" sldId="6053"/>
            <ac:spMk id="15" creationId="{60C79A41-7B6B-12FA-2498-4E3C8CACA297}"/>
          </ac:spMkLst>
        </pc:spChg>
        <pc:spChg chg="mod">
          <ac:chgData name="松浦英宗" userId="9b03fd3a-662f-49ff-9af1-1b93cf7aab22" providerId="ADAL" clId="{56E9DFAE-DDAD-4FCA-8AED-56B2D15DB479}" dt="2026-02-07T02:37:21.321" v="19529" actId="2711"/>
          <ac:spMkLst>
            <pc:docMk/>
            <pc:sldMk cId="177997972" sldId="6053"/>
            <ac:spMk id="16" creationId="{21FB8E6F-5FD7-F08D-C0DA-304F89D000E4}"/>
          </ac:spMkLst>
        </pc:spChg>
        <pc:spChg chg="mod">
          <ac:chgData name="松浦英宗" userId="9b03fd3a-662f-49ff-9af1-1b93cf7aab22" providerId="ADAL" clId="{56E9DFAE-DDAD-4FCA-8AED-56B2D15DB479}" dt="2026-02-07T01:17:40.618" v="17353" actId="20577"/>
          <ac:spMkLst>
            <pc:docMk/>
            <pc:sldMk cId="177997972" sldId="6053"/>
            <ac:spMk id="19" creationId="{782C0F8E-7986-6FB9-4BA5-0A9D13FF3CA0}"/>
          </ac:spMkLst>
        </pc:spChg>
        <pc:spChg chg="mod">
          <ac:chgData name="松浦英宗" userId="9b03fd3a-662f-49ff-9af1-1b93cf7aab22" providerId="ADAL" clId="{56E9DFAE-DDAD-4FCA-8AED-56B2D15DB479}" dt="2026-02-07T01:17:43.238" v="17355"/>
          <ac:spMkLst>
            <pc:docMk/>
            <pc:sldMk cId="177997972" sldId="6053"/>
            <ac:spMk id="20" creationId="{1C0545D5-C26E-C844-28E1-D98112ED52CA}"/>
          </ac:spMkLst>
        </pc:spChg>
        <pc:spChg chg="mod">
          <ac:chgData name="松浦英宗" userId="9b03fd3a-662f-49ff-9af1-1b93cf7aab22" providerId="ADAL" clId="{56E9DFAE-DDAD-4FCA-8AED-56B2D15DB479}" dt="2026-02-07T01:17:50.396" v="17368" actId="20577"/>
          <ac:spMkLst>
            <pc:docMk/>
            <pc:sldMk cId="177997972" sldId="6053"/>
            <ac:spMk id="23" creationId="{01919AEA-7B33-05DC-89E0-D86E2D708D75}"/>
          </ac:spMkLst>
        </pc:spChg>
        <pc:spChg chg="mod">
          <ac:chgData name="松浦英宗" userId="9b03fd3a-662f-49ff-9af1-1b93cf7aab22" providerId="ADAL" clId="{56E9DFAE-DDAD-4FCA-8AED-56B2D15DB479}" dt="2026-02-07T02:36:39.266" v="19526" actId="2711"/>
          <ac:spMkLst>
            <pc:docMk/>
            <pc:sldMk cId="177997972" sldId="6053"/>
            <ac:spMk id="24" creationId="{2EF51DF3-9A22-6A8C-5D09-355E37CF2C2C}"/>
          </ac:spMkLst>
        </pc:spChg>
        <pc:spChg chg="mod">
          <ac:chgData name="松浦英宗" userId="9b03fd3a-662f-49ff-9af1-1b93cf7aab22" providerId="ADAL" clId="{56E9DFAE-DDAD-4FCA-8AED-56B2D15DB479}" dt="2026-02-07T02:36:39.266" v="19526" actId="2711"/>
          <ac:spMkLst>
            <pc:docMk/>
            <pc:sldMk cId="177997972" sldId="6053"/>
            <ac:spMk id="27" creationId="{07F5BFD5-B100-354D-1A65-8F002131F758}"/>
          </ac:spMkLst>
        </pc:spChg>
        <pc:spChg chg="del mod">
          <ac:chgData name="松浦英宗" userId="9b03fd3a-662f-49ff-9af1-1b93cf7aab22" providerId="ADAL" clId="{56E9DFAE-DDAD-4FCA-8AED-56B2D15DB479}" dt="2026-02-06T13:04:07.765" v="16098" actId="21"/>
          <ac:spMkLst>
            <pc:docMk/>
            <pc:sldMk cId="177997972" sldId="6053"/>
            <ac:spMk id="27" creationId="{198FD7E3-7E8E-AAAE-91AB-0E997369120E}"/>
          </ac:spMkLst>
        </pc:spChg>
        <pc:spChg chg="add del mod">
          <ac:chgData name="松浦英宗" userId="9b03fd3a-662f-49ff-9af1-1b93cf7aab22" providerId="ADAL" clId="{56E9DFAE-DDAD-4FCA-8AED-56B2D15DB479}" dt="2026-02-06T13:04:13.939" v="16102" actId="478"/>
          <ac:spMkLst>
            <pc:docMk/>
            <pc:sldMk cId="177997972" sldId="6053"/>
            <ac:spMk id="28" creationId="{87A94C5F-7C26-4396-AF77-D0EC6FC3EB1F}"/>
          </ac:spMkLst>
        </pc:spChg>
        <pc:spChg chg="mod">
          <ac:chgData name="松浦英宗" userId="9b03fd3a-662f-49ff-9af1-1b93cf7aab22" providerId="ADAL" clId="{56E9DFAE-DDAD-4FCA-8AED-56B2D15DB479}" dt="2026-02-07T01:18:02.916" v="17387"/>
          <ac:spMkLst>
            <pc:docMk/>
            <pc:sldMk cId="177997972" sldId="6053"/>
            <ac:spMk id="28" creationId="{8BBB497D-C575-1D5F-8BC7-AFAB8E127FC3}"/>
          </ac:spMkLst>
        </pc:spChg>
        <pc:spChg chg="add mod">
          <ac:chgData name="松浦英宗" userId="9b03fd3a-662f-49ff-9af1-1b93cf7aab22" providerId="ADAL" clId="{56E9DFAE-DDAD-4FCA-8AED-56B2D15DB479}" dt="2026-02-07T02:36:39.266" v="19526" actId="2711"/>
          <ac:spMkLst>
            <pc:docMk/>
            <pc:sldMk cId="177997972" sldId="6053"/>
            <ac:spMk id="29" creationId="{25C36137-0482-7D4A-77A3-21F0BC6DE63C}"/>
          </ac:spMkLst>
        </pc:spChg>
        <pc:spChg chg="add del mod">
          <ac:chgData name="松浦英宗" userId="9b03fd3a-662f-49ff-9af1-1b93cf7aab22" providerId="ADAL" clId="{56E9DFAE-DDAD-4FCA-8AED-56B2D15DB479}" dt="2026-02-06T13:04:13.939" v="16102" actId="478"/>
          <ac:spMkLst>
            <pc:docMk/>
            <pc:sldMk cId="177997972" sldId="6053"/>
            <ac:spMk id="30" creationId="{8018594E-D8FA-4A48-80E3-92A3A17FA2C9}"/>
          </ac:spMkLst>
        </pc:spChg>
        <pc:grpChg chg="add mod">
          <ac:chgData name="松浦英宗" userId="9b03fd3a-662f-49ff-9af1-1b93cf7aab22" providerId="ADAL" clId="{56E9DFAE-DDAD-4FCA-8AED-56B2D15DB479}" dt="2026-02-07T01:50:26.635" v="17897" actId="164"/>
          <ac:grpSpMkLst>
            <pc:docMk/>
            <pc:sldMk cId="177997972" sldId="6053"/>
            <ac:grpSpMk id="5" creationId="{25854800-D8D0-F0AD-EF57-1F8FEF408F62}"/>
          </ac:grpSpMkLst>
        </pc:grpChg>
        <pc:grpChg chg="add del mod">
          <ac:chgData name="松浦英宗" userId="9b03fd3a-662f-49ff-9af1-1b93cf7aab22" providerId="ADAL" clId="{56E9DFAE-DDAD-4FCA-8AED-56B2D15DB479}" dt="2026-02-06T13:04:11.395" v="16101" actId="478"/>
          <ac:grpSpMkLst>
            <pc:docMk/>
            <pc:sldMk cId="177997972" sldId="6053"/>
            <ac:grpSpMk id="5" creationId="{9DAB394A-D1AD-A24F-84DD-38EDC90787F1}"/>
          </ac:grpSpMkLst>
        </pc:grpChg>
        <pc:grpChg chg="del mod">
          <ac:chgData name="松浦英宗" userId="9b03fd3a-662f-49ff-9af1-1b93cf7aab22" providerId="ADAL" clId="{56E9DFAE-DDAD-4FCA-8AED-56B2D15DB479}" dt="2026-02-06T13:04:13.939" v="16102" actId="478"/>
          <ac:grpSpMkLst>
            <pc:docMk/>
            <pc:sldMk cId="177997972" sldId="6053"/>
            <ac:grpSpMk id="9" creationId="{62312CB0-3C4F-055F-36D0-F058331CC6AF}"/>
          </ac:grpSpMkLst>
        </pc:grpChg>
        <pc:grpChg chg="add mod">
          <ac:chgData name="松浦英宗" userId="9b03fd3a-662f-49ff-9af1-1b93cf7aab22" providerId="ADAL" clId="{56E9DFAE-DDAD-4FCA-8AED-56B2D15DB479}" dt="2026-02-07T01:50:26.635" v="17897" actId="164"/>
          <ac:grpSpMkLst>
            <pc:docMk/>
            <pc:sldMk cId="177997972" sldId="6053"/>
            <ac:grpSpMk id="10" creationId="{B276CB29-6AF4-C2A1-4B5E-94CF0519C44B}"/>
          </ac:grpSpMkLst>
        </pc:grpChg>
        <pc:grpChg chg="del">
          <ac:chgData name="松浦英宗" userId="9b03fd3a-662f-49ff-9af1-1b93cf7aab22" providerId="ADAL" clId="{56E9DFAE-DDAD-4FCA-8AED-56B2D15DB479}" dt="2026-02-06T13:04:07.765" v="16098" actId="21"/>
          <ac:grpSpMkLst>
            <pc:docMk/>
            <pc:sldMk cId="177997972" sldId="6053"/>
            <ac:grpSpMk id="10" creationId="{BA002143-9DCA-C316-7B4F-0DC684E4CFBD}"/>
          </ac:grpSpMkLst>
        </pc:grpChg>
        <pc:grpChg chg="add mod">
          <ac:chgData name="松浦英宗" userId="9b03fd3a-662f-49ff-9af1-1b93cf7aab22" providerId="ADAL" clId="{56E9DFAE-DDAD-4FCA-8AED-56B2D15DB479}" dt="2026-02-07T01:50:26.635" v="17897" actId="164"/>
          <ac:grpSpMkLst>
            <pc:docMk/>
            <pc:sldMk cId="177997972" sldId="6053"/>
            <ac:grpSpMk id="14" creationId="{A4FA7E6A-041C-1523-ECFA-2BB661E201CC}"/>
          </ac:grpSpMkLst>
        </pc:grpChg>
        <pc:grpChg chg="add mod">
          <ac:chgData name="松浦英宗" userId="9b03fd3a-662f-49ff-9af1-1b93cf7aab22" providerId="ADAL" clId="{56E9DFAE-DDAD-4FCA-8AED-56B2D15DB479}" dt="2026-02-07T01:50:26.635" v="17897" actId="164"/>
          <ac:grpSpMkLst>
            <pc:docMk/>
            <pc:sldMk cId="177997972" sldId="6053"/>
            <ac:grpSpMk id="18" creationId="{97C672D9-9D50-FECB-50E4-6452D66ABF79}"/>
          </ac:grpSpMkLst>
        </pc:grpChg>
        <pc:grpChg chg="add mod">
          <ac:chgData name="松浦英宗" userId="9b03fd3a-662f-49ff-9af1-1b93cf7aab22" providerId="ADAL" clId="{56E9DFAE-DDAD-4FCA-8AED-56B2D15DB479}" dt="2026-02-07T01:50:26.635" v="17897" actId="164"/>
          <ac:grpSpMkLst>
            <pc:docMk/>
            <pc:sldMk cId="177997972" sldId="6053"/>
            <ac:grpSpMk id="22" creationId="{61C49E64-42B0-849D-90A7-E83CC55EDEBE}"/>
          </ac:grpSpMkLst>
        </pc:grpChg>
        <pc:grpChg chg="add mod">
          <ac:chgData name="松浦英宗" userId="9b03fd3a-662f-49ff-9af1-1b93cf7aab22" providerId="ADAL" clId="{56E9DFAE-DDAD-4FCA-8AED-56B2D15DB479}" dt="2026-02-07T01:50:26.635" v="17897" actId="164"/>
          <ac:grpSpMkLst>
            <pc:docMk/>
            <pc:sldMk cId="177997972" sldId="6053"/>
            <ac:grpSpMk id="26" creationId="{98D21776-96FD-814C-BAFD-186F5CE83C52}"/>
          </ac:grpSpMkLst>
        </pc:grpChg>
        <pc:grpChg chg="add mod">
          <ac:chgData name="松浦英宗" userId="9b03fd3a-662f-49ff-9af1-1b93cf7aab22" providerId="ADAL" clId="{56E9DFAE-DDAD-4FCA-8AED-56B2D15DB479}" dt="2026-02-07T01:50:26.635" v="17897" actId="164"/>
          <ac:grpSpMkLst>
            <pc:docMk/>
            <pc:sldMk cId="177997972" sldId="6053"/>
            <ac:grpSpMk id="30" creationId="{5D8B1AE0-0A31-5E25-889F-709691138A6E}"/>
          </ac:grpSpMkLst>
        </pc:grpChg>
        <pc:cxnChg chg="add mod">
          <ac:chgData name="松浦英宗" userId="9b03fd3a-662f-49ff-9af1-1b93cf7aab22" providerId="ADAL" clId="{56E9DFAE-DDAD-4FCA-8AED-56B2D15DB479}" dt="2026-02-07T01:50:26.635" v="17897" actId="164"/>
          <ac:cxnSpMkLst>
            <pc:docMk/>
            <pc:sldMk cId="177997972" sldId="6053"/>
            <ac:cxnSpMk id="8" creationId="{457C0F03-B4B5-1109-7720-D7F8F4AF99F5}"/>
          </ac:cxnSpMkLst>
        </pc:cxnChg>
        <pc:cxnChg chg="add mod">
          <ac:chgData name="松浦英宗" userId="9b03fd3a-662f-49ff-9af1-1b93cf7aab22" providerId="ADAL" clId="{56E9DFAE-DDAD-4FCA-8AED-56B2D15DB479}" dt="2026-02-07T01:50:26.635" v="17897" actId="164"/>
          <ac:cxnSpMkLst>
            <pc:docMk/>
            <pc:sldMk cId="177997972" sldId="6053"/>
            <ac:cxnSpMk id="13" creationId="{ED09F75E-FD89-A736-BA7D-2C03F893DA8B}"/>
          </ac:cxnSpMkLst>
        </pc:cxnChg>
        <pc:cxnChg chg="add mod">
          <ac:chgData name="松浦英宗" userId="9b03fd3a-662f-49ff-9af1-1b93cf7aab22" providerId="ADAL" clId="{56E9DFAE-DDAD-4FCA-8AED-56B2D15DB479}" dt="2026-02-07T01:50:26.635" v="17897" actId="164"/>
          <ac:cxnSpMkLst>
            <pc:docMk/>
            <pc:sldMk cId="177997972" sldId="6053"/>
            <ac:cxnSpMk id="17" creationId="{AF415E08-9B42-364E-F0F9-0C947EADCB72}"/>
          </ac:cxnSpMkLst>
        </pc:cxnChg>
        <pc:cxnChg chg="add mod">
          <ac:chgData name="松浦英宗" userId="9b03fd3a-662f-49ff-9af1-1b93cf7aab22" providerId="ADAL" clId="{56E9DFAE-DDAD-4FCA-8AED-56B2D15DB479}" dt="2026-02-07T01:16:58.095" v="17301" actId="465"/>
          <ac:cxnSpMkLst>
            <pc:docMk/>
            <pc:sldMk cId="177997972" sldId="6053"/>
            <ac:cxnSpMk id="21" creationId="{6C6411C8-8743-CEAD-4255-F8394163979D}"/>
          </ac:cxnSpMkLst>
        </pc:cxnChg>
        <pc:cxnChg chg="add mod">
          <ac:chgData name="松浦英宗" userId="9b03fd3a-662f-49ff-9af1-1b93cf7aab22" providerId="ADAL" clId="{56E9DFAE-DDAD-4FCA-8AED-56B2D15DB479}" dt="2026-02-07T01:16:58.095" v="17301" actId="465"/>
          <ac:cxnSpMkLst>
            <pc:docMk/>
            <pc:sldMk cId="177997972" sldId="6053"/>
            <ac:cxnSpMk id="25" creationId="{F2B67CCF-F7E9-5EC0-9A8B-7876971CE9C0}"/>
          </ac:cxnSpMkLst>
        </pc:cxnChg>
      </pc:sldChg>
      <pc:sldChg chg="add del">
        <pc:chgData name="松浦英宗" userId="9b03fd3a-662f-49ff-9af1-1b93cf7aab22" providerId="ADAL" clId="{56E9DFAE-DDAD-4FCA-8AED-56B2D15DB479}" dt="2026-02-06T00:20:23.046" v="16096" actId="47"/>
        <pc:sldMkLst>
          <pc:docMk/>
          <pc:sldMk cId="918018543" sldId="6054"/>
        </pc:sldMkLst>
      </pc:sldChg>
      <pc:sldChg chg="addSp modSp add del mod">
        <pc:chgData name="松浦英宗" userId="9b03fd3a-662f-49ff-9af1-1b93cf7aab22" providerId="ADAL" clId="{56E9DFAE-DDAD-4FCA-8AED-56B2D15DB479}" dt="2026-02-07T06:21:44.436" v="20113" actId="47"/>
        <pc:sldMkLst>
          <pc:docMk/>
          <pc:sldMk cId="1117618782" sldId="6054"/>
        </pc:sldMkLst>
        <pc:spChg chg="add mod">
          <ac:chgData name="松浦英宗" userId="9b03fd3a-662f-49ff-9af1-1b93cf7aab22" providerId="ADAL" clId="{56E9DFAE-DDAD-4FCA-8AED-56B2D15DB479}" dt="2026-02-07T01:19:55.732" v="17460" actId="1076"/>
          <ac:spMkLst>
            <pc:docMk/>
            <pc:sldMk cId="1117618782" sldId="6054"/>
            <ac:spMk id="2" creationId="{C7105FBF-A5AC-0EA3-D8AE-1C563886CFC3}"/>
          </ac:spMkLst>
        </pc:spChg>
        <pc:spChg chg="mod">
          <ac:chgData name="松浦英宗" userId="9b03fd3a-662f-49ff-9af1-1b93cf7aab22" providerId="ADAL" clId="{56E9DFAE-DDAD-4FCA-8AED-56B2D15DB479}" dt="2026-02-07T02:37:37.490" v="19531" actId="2711"/>
          <ac:spMkLst>
            <pc:docMk/>
            <pc:sldMk cId="1117618782" sldId="6054"/>
            <ac:spMk id="4" creationId="{425BBB00-2815-F0F3-513C-772BC35E4D63}"/>
          </ac:spMkLst>
        </pc:spChg>
        <pc:spChg chg="mod">
          <ac:chgData name="松浦英宗" userId="9b03fd3a-662f-49ff-9af1-1b93cf7aab22" providerId="ADAL" clId="{56E9DFAE-DDAD-4FCA-8AED-56B2D15DB479}" dt="2026-02-07T02:37:37.490" v="19531" actId="2711"/>
          <ac:spMkLst>
            <pc:docMk/>
            <pc:sldMk cId="1117618782" sldId="6054"/>
            <ac:spMk id="5" creationId="{A709F6BC-D8C4-34CE-1325-4BBFAB8EC70E}"/>
          </ac:spMkLst>
        </pc:spChg>
        <pc:spChg chg="mod">
          <ac:chgData name="松浦英宗" userId="9b03fd3a-662f-49ff-9af1-1b93cf7aab22" providerId="ADAL" clId="{56E9DFAE-DDAD-4FCA-8AED-56B2D15DB479}" dt="2026-02-07T02:37:37.490" v="19531" actId="2711"/>
          <ac:spMkLst>
            <pc:docMk/>
            <pc:sldMk cId="1117618782" sldId="6054"/>
            <ac:spMk id="6" creationId="{22406C8B-2230-8D2E-0FC5-786E3FC788F4}"/>
          </ac:spMkLst>
        </pc:spChg>
        <pc:spChg chg="mod">
          <ac:chgData name="松浦英宗" userId="9b03fd3a-662f-49ff-9af1-1b93cf7aab22" providerId="ADAL" clId="{56E9DFAE-DDAD-4FCA-8AED-56B2D15DB479}" dt="2026-02-07T02:37:37.490" v="19531" actId="2711"/>
          <ac:spMkLst>
            <pc:docMk/>
            <pc:sldMk cId="1117618782" sldId="6054"/>
            <ac:spMk id="8" creationId="{73E61783-F164-A7AF-5E4B-6616749FD41C}"/>
          </ac:spMkLst>
        </pc:spChg>
        <pc:spChg chg="mod">
          <ac:chgData name="松浦英宗" userId="9b03fd3a-662f-49ff-9af1-1b93cf7aab22" providerId="ADAL" clId="{56E9DFAE-DDAD-4FCA-8AED-56B2D15DB479}" dt="2026-02-07T02:37:37.490" v="19531" actId="2711"/>
          <ac:spMkLst>
            <pc:docMk/>
            <pc:sldMk cId="1117618782" sldId="6054"/>
            <ac:spMk id="9" creationId="{8566E802-1A66-3DA8-F222-6F2B9F6133CD}"/>
          </ac:spMkLst>
        </pc:spChg>
        <pc:spChg chg="mod">
          <ac:chgData name="松浦英宗" userId="9b03fd3a-662f-49ff-9af1-1b93cf7aab22" providerId="ADAL" clId="{56E9DFAE-DDAD-4FCA-8AED-56B2D15DB479}" dt="2026-02-07T02:37:37.490" v="19531" actId="2711"/>
          <ac:spMkLst>
            <pc:docMk/>
            <pc:sldMk cId="1117618782" sldId="6054"/>
            <ac:spMk id="11" creationId="{623C664F-47DE-9A1C-98AF-D02E08C26B62}"/>
          </ac:spMkLst>
        </pc:spChg>
        <pc:spChg chg="mod">
          <ac:chgData name="松浦英宗" userId="9b03fd3a-662f-49ff-9af1-1b93cf7aab22" providerId="ADAL" clId="{56E9DFAE-DDAD-4FCA-8AED-56B2D15DB479}" dt="2026-02-07T02:37:37.490" v="19531" actId="2711"/>
          <ac:spMkLst>
            <pc:docMk/>
            <pc:sldMk cId="1117618782" sldId="6054"/>
            <ac:spMk id="12" creationId="{F9DE705A-B3DD-3FEE-813F-178C5082C9F7}"/>
          </ac:spMkLst>
        </pc:spChg>
        <pc:spChg chg="mod">
          <ac:chgData name="松浦英宗" userId="9b03fd3a-662f-49ff-9af1-1b93cf7aab22" providerId="ADAL" clId="{56E9DFAE-DDAD-4FCA-8AED-56B2D15DB479}" dt="2026-02-07T02:37:37.490" v="19531" actId="2711"/>
          <ac:spMkLst>
            <pc:docMk/>
            <pc:sldMk cId="1117618782" sldId="6054"/>
            <ac:spMk id="14" creationId="{523328CC-39DE-B430-6B5F-5A5B6C61E74A}"/>
          </ac:spMkLst>
        </pc:spChg>
        <pc:spChg chg="mod">
          <ac:chgData name="松浦英宗" userId="9b03fd3a-662f-49ff-9af1-1b93cf7aab22" providerId="ADAL" clId="{56E9DFAE-DDAD-4FCA-8AED-56B2D15DB479}" dt="2026-02-07T01:28:17.139" v="17633" actId="20577"/>
          <ac:spMkLst>
            <pc:docMk/>
            <pc:sldMk cId="1117618782" sldId="6054"/>
            <ac:spMk id="15" creationId="{795BE54B-1A23-4947-D9E1-A6050F9DC332}"/>
          </ac:spMkLst>
        </pc:spChg>
        <pc:spChg chg="mod">
          <ac:chgData name="松浦英宗" userId="9b03fd3a-662f-49ff-9af1-1b93cf7aab22" providerId="ADAL" clId="{56E9DFAE-DDAD-4FCA-8AED-56B2D15DB479}" dt="2026-02-07T01:21:54.790" v="17578" actId="20577"/>
          <ac:spMkLst>
            <pc:docMk/>
            <pc:sldMk cId="1117618782" sldId="6054"/>
            <ac:spMk id="17" creationId="{C4ACAA8A-75BF-F4F2-A806-B5383F3E1213}"/>
          </ac:spMkLst>
        </pc:spChg>
        <pc:spChg chg="mod">
          <ac:chgData name="松浦英宗" userId="9b03fd3a-662f-49ff-9af1-1b93cf7aab22" providerId="ADAL" clId="{56E9DFAE-DDAD-4FCA-8AED-56B2D15DB479}" dt="2026-02-07T02:37:37.490" v="19531" actId="2711"/>
          <ac:spMkLst>
            <pc:docMk/>
            <pc:sldMk cId="1117618782" sldId="6054"/>
            <ac:spMk id="18" creationId="{6C9CED7A-54B9-19D5-7057-FF45650833DD}"/>
          </ac:spMkLst>
        </pc:spChg>
        <pc:spChg chg="mod">
          <ac:chgData name="松浦英宗" userId="9b03fd3a-662f-49ff-9af1-1b93cf7aab22" providerId="ADAL" clId="{56E9DFAE-DDAD-4FCA-8AED-56B2D15DB479}" dt="2026-02-07T02:37:37.490" v="19531" actId="2711"/>
          <ac:spMkLst>
            <pc:docMk/>
            <pc:sldMk cId="1117618782" sldId="6054"/>
            <ac:spMk id="20" creationId="{E9B18376-E24E-2205-3FD9-BE42C14BC69F}"/>
          </ac:spMkLst>
        </pc:spChg>
        <pc:spChg chg="mod">
          <ac:chgData name="松浦英宗" userId="9b03fd3a-662f-49ff-9af1-1b93cf7aab22" providerId="ADAL" clId="{56E9DFAE-DDAD-4FCA-8AED-56B2D15DB479}" dt="2026-02-07T01:22:07.266" v="17597"/>
          <ac:spMkLst>
            <pc:docMk/>
            <pc:sldMk cId="1117618782" sldId="6054"/>
            <ac:spMk id="21" creationId="{6FACDBFE-9F3C-F227-EB3E-A3761A9F4B0B}"/>
          </ac:spMkLst>
        </pc:spChg>
        <pc:grpChg chg="add mod">
          <ac:chgData name="松浦英宗" userId="9b03fd3a-662f-49ff-9af1-1b93cf7aab22" providerId="ADAL" clId="{56E9DFAE-DDAD-4FCA-8AED-56B2D15DB479}" dt="2026-02-07T01:20:50.248" v="17490" actId="164"/>
          <ac:grpSpMkLst>
            <pc:docMk/>
            <pc:sldMk cId="1117618782" sldId="6054"/>
            <ac:grpSpMk id="3" creationId="{ADA445C0-50F6-6318-BCE9-99C0F64C12BA}"/>
          </ac:grpSpMkLst>
        </pc:grpChg>
        <pc:grpChg chg="add mod">
          <ac:chgData name="松浦英宗" userId="9b03fd3a-662f-49ff-9af1-1b93cf7aab22" providerId="ADAL" clId="{56E9DFAE-DDAD-4FCA-8AED-56B2D15DB479}" dt="2026-02-07T01:20:50.248" v="17490" actId="164"/>
          <ac:grpSpMkLst>
            <pc:docMk/>
            <pc:sldMk cId="1117618782" sldId="6054"/>
            <ac:grpSpMk id="7" creationId="{5CAA6A54-845A-3850-5998-9E97EB000ECC}"/>
          </ac:grpSpMkLst>
        </pc:grpChg>
        <pc:grpChg chg="add mod">
          <ac:chgData name="松浦英宗" userId="9b03fd3a-662f-49ff-9af1-1b93cf7aab22" providerId="ADAL" clId="{56E9DFAE-DDAD-4FCA-8AED-56B2D15DB479}" dt="2026-02-07T01:20:50.248" v="17490" actId="164"/>
          <ac:grpSpMkLst>
            <pc:docMk/>
            <pc:sldMk cId="1117618782" sldId="6054"/>
            <ac:grpSpMk id="10" creationId="{C0D67568-AB9B-0D51-C2B3-2298BD574905}"/>
          </ac:grpSpMkLst>
        </pc:grpChg>
        <pc:grpChg chg="add mod">
          <ac:chgData name="松浦英宗" userId="9b03fd3a-662f-49ff-9af1-1b93cf7aab22" providerId="ADAL" clId="{56E9DFAE-DDAD-4FCA-8AED-56B2D15DB479}" dt="2026-02-07T01:20:50.248" v="17490" actId="164"/>
          <ac:grpSpMkLst>
            <pc:docMk/>
            <pc:sldMk cId="1117618782" sldId="6054"/>
            <ac:grpSpMk id="13" creationId="{747031B8-6870-9122-01EE-6813E923A94D}"/>
          </ac:grpSpMkLst>
        </pc:grpChg>
        <pc:grpChg chg="add mod">
          <ac:chgData name="松浦英宗" userId="9b03fd3a-662f-49ff-9af1-1b93cf7aab22" providerId="ADAL" clId="{56E9DFAE-DDAD-4FCA-8AED-56B2D15DB479}" dt="2026-02-07T01:20:50.248" v="17490" actId="164"/>
          <ac:grpSpMkLst>
            <pc:docMk/>
            <pc:sldMk cId="1117618782" sldId="6054"/>
            <ac:grpSpMk id="16" creationId="{35C3047A-945F-9B3E-8851-643DE5FCF11B}"/>
          </ac:grpSpMkLst>
        </pc:grpChg>
        <pc:grpChg chg="add mod">
          <ac:chgData name="松浦英宗" userId="9b03fd3a-662f-49ff-9af1-1b93cf7aab22" providerId="ADAL" clId="{56E9DFAE-DDAD-4FCA-8AED-56B2D15DB479}" dt="2026-02-07T01:20:50.248" v="17490" actId="164"/>
          <ac:grpSpMkLst>
            <pc:docMk/>
            <pc:sldMk cId="1117618782" sldId="6054"/>
            <ac:grpSpMk id="19" creationId="{A3B7BCFE-F294-7F07-6AA3-A7A8DCC244B7}"/>
          </ac:grpSpMkLst>
        </pc:grpChg>
        <pc:grpChg chg="add mod">
          <ac:chgData name="松浦英宗" userId="9b03fd3a-662f-49ff-9af1-1b93cf7aab22" providerId="ADAL" clId="{56E9DFAE-DDAD-4FCA-8AED-56B2D15DB479}" dt="2026-02-07T01:21:00.578" v="17506" actId="1038"/>
          <ac:grpSpMkLst>
            <pc:docMk/>
            <pc:sldMk cId="1117618782" sldId="6054"/>
            <ac:grpSpMk id="22" creationId="{BB9100FD-39ED-CEEA-F6F9-94EFA03FD009}"/>
          </ac:grpSpMkLst>
        </pc:grpChg>
      </pc:sldChg>
      <pc:sldChg chg="addSp modSp add del mod">
        <pc:chgData name="松浦英宗" userId="9b03fd3a-662f-49ff-9af1-1b93cf7aab22" providerId="ADAL" clId="{56E9DFAE-DDAD-4FCA-8AED-56B2D15DB479}" dt="2026-02-07T01:12:05.320" v="17175" actId="47"/>
        <pc:sldMkLst>
          <pc:docMk/>
          <pc:sldMk cId="4206688282" sldId="6054"/>
        </pc:sldMkLst>
        <pc:spChg chg="add mod">
          <ac:chgData name="松浦英宗" userId="9b03fd3a-662f-49ff-9af1-1b93cf7aab22" providerId="ADAL" clId="{56E9DFAE-DDAD-4FCA-8AED-56B2D15DB479}" dt="2026-02-06T13:08:01.528" v="16266" actId="20577"/>
          <ac:spMkLst>
            <pc:docMk/>
            <pc:sldMk cId="4206688282" sldId="6054"/>
            <ac:spMk id="2" creationId="{91BBD5E5-C6B1-8C1D-6E3A-784C388F2FC5}"/>
          </ac:spMkLst>
        </pc:spChg>
        <pc:spChg chg="mod">
          <ac:chgData name="松浦英宗" userId="9b03fd3a-662f-49ff-9af1-1b93cf7aab22" providerId="ADAL" clId="{56E9DFAE-DDAD-4FCA-8AED-56B2D15DB479}" dt="2026-02-06T13:07:26.257" v="16225" actId="207"/>
          <ac:spMkLst>
            <pc:docMk/>
            <pc:sldMk cId="4206688282" sldId="6054"/>
            <ac:spMk id="3" creationId="{B7A998BD-2A2A-9382-CEBD-E16F264C8641}"/>
          </ac:spMkLst>
        </pc:spChg>
        <pc:spChg chg="add mod">
          <ac:chgData name="松浦英宗" userId="9b03fd3a-662f-49ff-9af1-1b93cf7aab22" providerId="ADAL" clId="{56E9DFAE-DDAD-4FCA-8AED-56B2D15DB479}" dt="2026-02-06T13:07:52.861" v="16237" actId="20577"/>
          <ac:spMkLst>
            <pc:docMk/>
            <pc:sldMk cId="4206688282" sldId="6054"/>
            <ac:spMk id="4" creationId="{4C862C0E-A66C-846E-BC32-6EEEA4799CFD}"/>
          </ac:spMkLst>
        </pc:spChg>
      </pc:sldChg>
      <pc:sldChg chg="addSp modSp add del mod ord">
        <pc:chgData name="松浦英宗" userId="9b03fd3a-662f-49ff-9af1-1b93cf7aab22" providerId="ADAL" clId="{56E9DFAE-DDAD-4FCA-8AED-56B2D15DB479}" dt="2026-02-07T01:12:05.320" v="17175" actId="47"/>
        <pc:sldMkLst>
          <pc:docMk/>
          <pc:sldMk cId="1970621613" sldId="6055"/>
        </pc:sldMkLst>
        <pc:spChg chg="add mod ord">
          <ac:chgData name="松浦英宗" userId="9b03fd3a-662f-49ff-9af1-1b93cf7aab22" providerId="ADAL" clId="{56E9DFAE-DDAD-4FCA-8AED-56B2D15DB479}" dt="2026-02-06T13:09:15.537" v="16269" actId="207"/>
          <ac:spMkLst>
            <pc:docMk/>
            <pc:sldMk cId="1970621613" sldId="6055"/>
            <ac:spMk id="2" creationId="{92CA115A-9DC7-DFAA-D610-8B7B074320E4}"/>
          </ac:spMkLst>
        </pc:spChg>
        <pc:spChg chg="mod">
          <ac:chgData name="松浦英宗" userId="9b03fd3a-662f-49ff-9af1-1b93cf7aab22" providerId="ADAL" clId="{56E9DFAE-DDAD-4FCA-8AED-56B2D15DB479}" dt="2026-02-06T13:11:12.993" v="16458" actId="14100"/>
          <ac:spMkLst>
            <pc:docMk/>
            <pc:sldMk cId="1970621613" sldId="6055"/>
            <ac:spMk id="3" creationId="{1A37EC95-530E-93D0-EA47-543E851516D7}"/>
          </ac:spMkLst>
        </pc:spChg>
        <pc:spChg chg="add mod">
          <ac:chgData name="松浦英宗" userId="9b03fd3a-662f-49ff-9af1-1b93cf7aab22" providerId="ADAL" clId="{56E9DFAE-DDAD-4FCA-8AED-56B2D15DB479}" dt="2026-02-06T13:11:12.993" v="16458" actId="14100"/>
          <ac:spMkLst>
            <pc:docMk/>
            <pc:sldMk cId="1970621613" sldId="6055"/>
            <ac:spMk id="4" creationId="{E3246EB3-1C85-E4ED-30D8-0AC769EBB47B}"/>
          </ac:spMkLst>
        </pc:spChg>
        <pc:spChg chg="add mod">
          <ac:chgData name="松浦英宗" userId="9b03fd3a-662f-49ff-9af1-1b93cf7aab22" providerId="ADAL" clId="{56E9DFAE-DDAD-4FCA-8AED-56B2D15DB479}" dt="2026-02-06T13:22:18.888" v="16863" actId="207"/>
          <ac:spMkLst>
            <pc:docMk/>
            <pc:sldMk cId="1970621613" sldId="6055"/>
            <ac:spMk id="5" creationId="{CBD34FD9-213F-13DF-98E2-ABF1BB52BFCA}"/>
          </ac:spMkLst>
        </pc:spChg>
        <pc:spChg chg="add mod">
          <ac:chgData name="松浦英宗" userId="9b03fd3a-662f-49ff-9af1-1b93cf7aab22" providerId="ADAL" clId="{56E9DFAE-DDAD-4FCA-8AED-56B2D15DB479}" dt="2026-02-06T13:11:12.993" v="16458" actId="14100"/>
          <ac:spMkLst>
            <pc:docMk/>
            <pc:sldMk cId="1970621613" sldId="6055"/>
            <ac:spMk id="6" creationId="{636877CA-20E2-3CCC-B853-B2C230556B3E}"/>
          </ac:spMkLst>
        </pc:spChg>
        <pc:spChg chg="add mod">
          <ac:chgData name="松浦英宗" userId="9b03fd3a-662f-49ff-9af1-1b93cf7aab22" providerId="ADAL" clId="{56E9DFAE-DDAD-4FCA-8AED-56B2D15DB479}" dt="2026-02-06T13:22:27.371" v="16865" actId="207"/>
          <ac:spMkLst>
            <pc:docMk/>
            <pc:sldMk cId="1970621613" sldId="6055"/>
            <ac:spMk id="7" creationId="{B5CDF4A0-25C0-144D-C406-881306E7A4FB}"/>
          </ac:spMkLst>
        </pc:spChg>
        <pc:spChg chg="add mod">
          <ac:chgData name="松浦英宗" userId="9b03fd3a-662f-49ff-9af1-1b93cf7aab22" providerId="ADAL" clId="{56E9DFAE-DDAD-4FCA-8AED-56B2D15DB479}" dt="2026-02-06T13:10:39.836" v="16452" actId="1036"/>
          <ac:spMkLst>
            <pc:docMk/>
            <pc:sldMk cId="1970621613" sldId="6055"/>
            <ac:spMk id="9" creationId="{E74598FE-53B0-F6CE-F89A-1A2D98FAEF6C}"/>
          </ac:spMkLst>
        </pc:spChg>
        <pc:grpChg chg="add mod">
          <ac:chgData name="松浦英宗" userId="9b03fd3a-662f-49ff-9af1-1b93cf7aab22" providerId="ADAL" clId="{56E9DFAE-DDAD-4FCA-8AED-56B2D15DB479}" dt="2026-02-06T13:11:05.203" v="16457" actId="14100"/>
          <ac:grpSpMkLst>
            <pc:docMk/>
            <pc:sldMk cId="1970621613" sldId="6055"/>
            <ac:grpSpMk id="8" creationId="{2887D571-AEEB-A34C-0CEA-D2011828DB5D}"/>
          </ac:grpSpMkLst>
        </pc:grpChg>
      </pc:sldChg>
      <pc:sldChg chg="addSp delSp modSp add del mod ord">
        <pc:chgData name="松浦英宗" userId="9b03fd3a-662f-49ff-9af1-1b93cf7aab22" providerId="ADAL" clId="{56E9DFAE-DDAD-4FCA-8AED-56B2D15DB479}" dt="2026-02-07T06:21:44.436" v="20113" actId="47"/>
        <pc:sldMkLst>
          <pc:docMk/>
          <pc:sldMk cId="4211309919" sldId="6055"/>
        </pc:sldMkLst>
        <pc:spChg chg="add mod">
          <ac:chgData name="松浦英宗" userId="9b03fd3a-662f-49ff-9af1-1b93cf7aab22" providerId="ADAL" clId="{56E9DFAE-DDAD-4FCA-8AED-56B2D15DB479}" dt="2026-02-07T01:44:17.582" v="17773" actId="164"/>
          <ac:spMkLst>
            <pc:docMk/>
            <pc:sldMk cId="4211309919" sldId="6055"/>
            <ac:spMk id="2" creationId="{6C1973CC-366E-61EC-5F98-F1094740BB34}"/>
          </ac:spMkLst>
        </pc:spChg>
        <pc:spChg chg="add mod">
          <ac:chgData name="松浦英宗" userId="9b03fd3a-662f-49ff-9af1-1b93cf7aab22" providerId="ADAL" clId="{56E9DFAE-DDAD-4FCA-8AED-56B2D15DB479}" dt="2026-02-07T02:37:51.287" v="19532" actId="2711"/>
          <ac:spMkLst>
            <pc:docMk/>
            <pc:sldMk cId="4211309919" sldId="6055"/>
            <ac:spMk id="3" creationId="{930DC3BB-6A5E-DB79-E148-72823C0A6CAD}"/>
          </ac:spMkLst>
        </pc:spChg>
        <pc:spChg chg="del mod">
          <ac:chgData name="松浦英宗" userId="9b03fd3a-662f-49ff-9af1-1b93cf7aab22" providerId="ADAL" clId="{56E9DFAE-DDAD-4FCA-8AED-56B2D15DB479}" dt="2026-02-07T01:25:28.173" v="17599" actId="478"/>
          <ac:spMkLst>
            <pc:docMk/>
            <pc:sldMk cId="4211309919" sldId="6055"/>
            <ac:spMk id="6" creationId="{73525504-87E9-65A4-3D40-D2C101D72BA4}"/>
          </ac:spMkLst>
        </pc:spChg>
        <pc:spChg chg="mod">
          <ac:chgData name="松浦英宗" userId="9b03fd3a-662f-49ff-9af1-1b93cf7aab22" providerId="ADAL" clId="{56E9DFAE-DDAD-4FCA-8AED-56B2D15DB479}" dt="2026-02-07T01:44:32.781" v="17775" actId="207"/>
          <ac:spMkLst>
            <pc:docMk/>
            <pc:sldMk cId="4211309919" sldId="6055"/>
            <ac:spMk id="12" creationId="{4A79BA15-766E-3D53-97C5-273F2C82EBC2}"/>
          </ac:spMkLst>
        </pc:spChg>
        <pc:spChg chg="mod">
          <ac:chgData name="松浦英宗" userId="9b03fd3a-662f-49ff-9af1-1b93cf7aab22" providerId="ADAL" clId="{56E9DFAE-DDAD-4FCA-8AED-56B2D15DB479}" dt="2026-02-07T02:37:51.287" v="19532" actId="2711"/>
          <ac:spMkLst>
            <pc:docMk/>
            <pc:sldMk cId="4211309919" sldId="6055"/>
            <ac:spMk id="13" creationId="{C5489F89-3170-2276-0B3C-977742A5D894}"/>
          </ac:spMkLst>
        </pc:spChg>
        <pc:spChg chg="mod">
          <ac:chgData name="松浦英宗" userId="9b03fd3a-662f-49ff-9af1-1b93cf7aab22" providerId="ADAL" clId="{56E9DFAE-DDAD-4FCA-8AED-56B2D15DB479}" dt="2026-02-07T02:37:51.287" v="19532" actId="2711"/>
          <ac:spMkLst>
            <pc:docMk/>
            <pc:sldMk cId="4211309919" sldId="6055"/>
            <ac:spMk id="14" creationId="{41C82668-CF4B-4E3B-D235-C677B9C46B2D}"/>
          </ac:spMkLst>
        </pc:spChg>
        <pc:spChg chg="mod">
          <ac:chgData name="松浦英宗" userId="9b03fd3a-662f-49ff-9af1-1b93cf7aab22" providerId="ADAL" clId="{56E9DFAE-DDAD-4FCA-8AED-56B2D15DB479}" dt="2026-02-07T02:37:51.287" v="19532" actId="2711"/>
          <ac:spMkLst>
            <pc:docMk/>
            <pc:sldMk cId="4211309919" sldId="6055"/>
            <ac:spMk id="15" creationId="{1E8F58B4-022D-71F9-15F8-98384C507F48}"/>
          </ac:spMkLst>
        </pc:spChg>
        <pc:spChg chg="mod">
          <ac:chgData name="松浦英宗" userId="9b03fd3a-662f-49ff-9af1-1b93cf7aab22" providerId="ADAL" clId="{56E9DFAE-DDAD-4FCA-8AED-56B2D15DB479}" dt="2026-02-07T01:44:32.781" v="17775" actId="207"/>
          <ac:spMkLst>
            <pc:docMk/>
            <pc:sldMk cId="4211309919" sldId="6055"/>
            <ac:spMk id="16" creationId="{126120B3-A37F-F26C-C67A-4C57BE478316}"/>
          </ac:spMkLst>
        </pc:spChg>
        <pc:spChg chg="mod">
          <ac:chgData name="松浦英宗" userId="9b03fd3a-662f-49ff-9af1-1b93cf7aab22" providerId="ADAL" clId="{56E9DFAE-DDAD-4FCA-8AED-56B2D15DB479}" dt="2026-02-07T02:37:51.287" v="19532" actId="2711"/>
          <ac:spMkLst>
            <pc:docMk/>
            <pc:sldMk cId="4211309919" sldId="6055"/>
            <ac:spMk id="17" creationId="{CF39A2F5-A537-78BB-9EF5-92798FEEF8F8}"/>
          </ac:spMkLst>
        </pc:spChg>
        <pc:spChg chg="mod">
          <ac:chgData name="松浦英宗" userId="9b03fd3a-662f-49ff-9af1-1b93cf7aab22" providerId="ADAL" clId="{56E9DFAE-DDAD-4FCA-8AED-56B2D15DB479}" dt="2026-02-07T02:37:51.287" v="19532" actId="2711"/>
          <ac:spMkLst>
            <pc:docMk/>
            <pc:sldMk cId="4211309919" sldId="6055"/>
            <ac:spMk id="18" creationId="{554744E1-70A0-F0AF-ADFE-9C60BDED0C47}"/>
          </ac:spMkLst>
        </pc:spChg>
        <pc:spChg chg="mod">
          <ac:chgData name="松浦英宗" userId="9b03fd3a-662f-49ff-9af1-1b93cf7aab22" providerId="ADAL" clId="{56E9DFAE-DDAD-4FCA-8AED-56B2D15DB479}" dt="2026-02-07T01:27:58.015" v="17623" actId="20577"/>
          <ac:spMkLst>
            <pc:docMk/>
            <pc:sldMk cId="4211309919" sldId="6055"/>
            <ac:spMk id="19" creationId="{D330D7EE-2EBB-4425-4C10-2EA83141AF02}"/>
          </ac:spMkLst>
        </pc:spChg>
        <pc:spChg chg="mod">
          <ac:chgData name="松浦英宗" userId="9b03fd3a-662f-49ff-9af1-1b93cf7aab22" providerId="ADAL" clId="{56E9DFAE-DDAD-4FCA-8AED-56B2D15DB479}" dt="2026-02-07T02:37:51.287" v="19532" actId="2711"/>
          <ac:spMkLst>
            <pc:docMk/>
            <pc:sldMk cId="4211309919" sldId="6055"/>
            <ac:spMk id="20" creationId="{14D5FA2C-FA59-0DFB-8BD7-C028D68041F4}"/>
          </ac:spMkLst>
        </pc:spChg>
        <pc:spChg chg="mod">
          <ac:chgData name="松浦英宗" userId="9b03fd3a-662f-49ff-9af1-1b93cf7aab22" providerId="ADAL" clId="{56E9DFAE-DDAD-4FCA-8AED-56B2D15DB479}" dt="2026-02-07T01:27:49.551" v="17619"/>
          <ac:spMkLst>
            <pc:docMk/>
            <pc:sldMk cId="4211309919" sldId="6055"/>
            <ac:spMk id="21" creationId="{3684B468-D00E-613D-7BA8-23DB0B82364B}"/>
          </ac:spMkLst>
        </pc:spChg>
        <pc:spChg chg="mod">
          <ac:chgData name="松浦英宗" userId="9b03fd3a-662f-49ff-9af1-1b93cf7aab22" providerId="ADAL" clId="{56E9DFAE-DDAD-4FCA-8AED-56B2D15DB479}" dt="2026-02-07T02:37:51.287" v="19532" actId="2711"/>
          <ac:spMkLst>
            <pc:docMk/>
            <pc:sldMk cId="4211309919" sldId="6055"/>
            <ac:spMk id="22" creationId="{FA52E65F-8942-5F67-006B-C705CA983288}"/>
          </ac:spMkLst>
        </pc:spChg>
        <pc:spChg chg="mod">
          <ac:chgData name="松浦英宗" userId="9b03fd3a-662f-49ff-9af1-1b93cf7aab22" providerId="ADAL" clId="{56E9DFAE-DDAD-4FCA-8AED-56B2D15DB479}" dt="2026-02-07T02:37:51.287" v="19532" actId="2711"/>
          <ac:spMkLst>
            <pc:docMk/>
            <pc:sldMk cId="4211309919" sldId="6055"/>
            <ac:spMk id="23" creationId="{586AC0E6-B124-1513-BFEC-5A17E633BB99}"/>
          </ac:spMkLst>
        </pc:spChg>
        <pc:spChg chg="add mod ord">
          <ac:chgData name="松浦英宗" userId="9b03fd3a-662f-49ff-9af1-1b93cf7aab22" providerId="ADAL" clId="{56E9DFAE-DDAD-4FCA-8AED-56B2D15DB479}" dt="2026-02-07T01:44:17.582" v="17773" actId="164"/>
          <ac:spMkLst>
            <pc:docMk/>
            <pc:sldMk cId="4211309919" sldId="6055"/>
            <ac:spMk id="25" creationId="{01148A0B-4ACA-83FD-D749-DC3BA126A553}"/>
          </ac:spMkLst>
        </pc:spChg>
        <pc:spChg chg="add mod ord">
          <ac:chgData name="松浦英宗" userId="9b03fd3a-662f-49ff-9af1-1b93cf7aab22" providerId="ADAL" clId="{56E9DFAE-DDAD-4FCA-8AED-56B2D15DB479}" dt="2026-02-07T02:37:51.287" v="19532" actId="2711"/>
          <ac:spMkLst>
            <pc:docMk/>
            <pc:sldMk cId="4211309919" sldId="6055"/>
            <ac:spMk id="26" creationId="{770522E7-5700-A170-4A0C-9C57E7FB3ED7}"/>
          </ac:spMkLst>
        </pc:spChg>
        <pc:grpChg chg="mod">
          <ac:chgData name="松浦英宗" userId="9b03fd3a-662f-49ff-9af1-1b93cf7aab22" providerId="ADAL" clId="{56E9DFAE-DDAD-4FCA-8AED-56B2D15DB479}" dt="2026-02-07T01:26:34.552" v="17611" actId="14100"/>
          <ac:grpSpMkLst>
            <pc:docMk/>
            <pc:sldMk cId="4211309919" sldId="6055"/>
            <ac:grpSpMk id="4" creationId="{C8961E8C-D5E7-9E05-55FA-DD7E16909392}"/>
          </ac:grpSpMkLst>
        </pc:grpChg>
        <pc:grpChg chg="add mod">
          <ac:chgData name="松浦英宗" userId="9b03fd3a-662f-49ff-9af1-1b93cf7aab22" providerId="ADAL" clId="{56E9DFAE-DDAD-4FCA-8AED-56B2D15DB479}" dt="2026-02-07T01:44:20.856" v="17774" actId="14100"/>
          <ac:grpSpMkLst>
            <pc:docMk/>
            <pc:sldMk cId="4211309919" sldId="6055"/>
            <ac:grpSpMk id="27" creationId="{816BBD01-3AC8-5AFF-61C1-C6651B079EC2}"/>
          </ac:grpSpMkLst>
        </pc:grpChg>
        <pc:picChg chg="add mod modCrop">
          <ac:chgData name="松浦英宗" userId="9b03fd3a-662f-49ff-9af1-1b93cf7aab22" providerId="ADAL" clId="{56E9DFAE-DDAD-4FCA-8AED-56B2D15DB479}" dt="2026-02-07T01:43:23.336" v="17761" actId="1037"/>
          <ac:picMkLst>
            <pc:docMk/>
            <pc:sldMk cId="4211309919" sldId="6055"/>
            <ac:picMk id="24" creationId="{191307B7-D219-3EB5-A785-FFD988AFA585}"/>
          </ac:picMkLst>
        </pc:picChg>
      </pc:sldChg>
      <pc:sldChg chg="addSp modSp add del mod">
        <pc:chgData name="松浦英宗" userId="9b03fd3a-662f-49ff-9af1-1b93cf7aab22" providerId="ADAL" clId="{56E9DFAE-DDAD-4FCA-8AED-56B2D15DB479}" dt="2026-02-06T00:20:23.046" v="16096" actId="47"/>
        <pc:sldMkLst>
          <pc:docMk/>
          <pc:sldMk cId="4254227450" sldId="6055"/>
        </pc:sldMkLst>
      </pc:sldChg>
      <pc:sldChg chg="addSp modSp add del mod">
        <pc:chgData name="松浦英宗" userId="9b03fd3a-662f-49ff-9af1-1b93cf7aab22" providerId="ADAL" clId="{56E9DFAE-DDAD-4FCA-8AED-56B2D15DB479}" dt="2026-02-07T01:12:05.320" v="17175" actId="47"/>
        <pc:sldMkLst>
          <pc:docMk/>
          <pc:sldMk cId="144955399" sldId="6056"/>
        </pc:sldMkLst>
        <pc:spChg chg="add mod">
          <ac:chgData name="松浦英宗" userId="9b03fd3a-662f-49ff-9af1-1b93cf7aab22" providerId="ADAL" clId="{56E9DFAE-DDAD-4FCA-8AED-56B2D15DB479}" dt="2026-02-06T13:22:05.241" v="16857" actId="20577"/>
          <ac:spMkLst>
            <pc:docMk/>
            <pc:sldMk cId="144955399" sldId="6056"/>
            <ac:spMk id="2" creationId="{D0510B9B-4D0C-92BC-9EFD-2353025D66C5}"/>
          </ac:spMkLst>
        </pc:spChg>
        <pc:spChg chg="mod">
          <ac:chgData name="松浦英宗" userId="9b03fd3a-662f-49ff-9af1-1b93cf7aab22" providerId="ADAL" clId="{56E9DFAE-DDAD-4FCA-8AED-56B2D15DB479}" dt="2026-02-06T13:12:38.575" v="16573" actId="113"/>
          <ac:spMkLst>
            <pc:docMk/>
            <pc:sldMk cId="144955399" sldId="6056"/>
            <ac:spMk id="3" creationId="{8DF5C756-B94F-0D00-1E55-AF7C00A2C2C2}"/>
          </ac:spMkLst>
        </pc:spChg>
        <pc:spChg chg="add mod ord">
          <ac:chgData name="松浦英宗" userId="9b03fd3a-662f-49ff-9af1-1b93cf7aab22" providerId="ADAL" clId="{56E9DFAE-DDAD-4FCA-8AED-56B2D15DB479}" dt="2026-02-06T13:13:12.262" v="16582" actId="14100"/>
          <ac:spMkLst>
            <pc:docMk/>
            <pc:sldMk cId="144955399" sldId="6056"/>
            <ac:spMk id="4" creationId="{4D948832-9BE3-0B87-999D-5A0D64442C82}"/>
          </ac:spMkLst>
        </pc:spChg>
      </pc:sldChg>
      <pc:sldChg chg="addSp delSp modSp add del mod ord">
        <pc:chgData name="松浦英宗" userId="9b03fd3a-662f-49ff-9af1-1b93cf7aab22" providerId="ADAL" clId="{56E9DFAE-DDAD-4FCA-8AED-56B2D15DB479}" dt="2026-02-07T06:21:44.436" v="20113" actId="47"/>
        <pc:sldMkLst>
          <pc:docMk/>
          <pc:sldMk cId="2626243630" sldId="6056"/>
        </pc:sldMkLst>
        <pc:spChg chg="add del mod ord">
          <ac:chgData name="松浦英宗" userId="9b03fd3a-662f-49ff-9af1-1b93cf7aab22" providerId="ADAL" clId="{56E9DFAE-DDAD-4FCA-8AED-56B2D15DB479}" dt="2026-02-07T02:38:04.678" v="19533" actId="2711"/>
          <ac:spMkLst>
            <pc:docMk/>
            <pc:sldMk cId="2626243630" sldId="6056"/>
            <ac:spMk id="2" creationId="{5A36ED6F-0D28-8A43-1FC9-095D5FCBD473}"/>
          </ac:spMkLst>
        </pc:spChg>
        <pc:spChg chg="mod topLvl">
          <ac:chgData name="松浦英宗" userId="9b03fd3a-662f-49ff-9af1-1b93cf7aab22" providerId="ADAL" clId="{56E9DFAE-DDAD-4FCA-8AED-56B2D15DB479}" dt="2026-02-07T02:38:15.537" v="19535" actId="165"/>
          <ac:spMkLst>
            <pc:docMk/>
            <pc:sldMk cId="2626243630" sldId="6056"/>
            <ac:spMk id="4" creationId="{56503ED7-7C51-C990-FC3C-E72E461F6AE6}"/>
          </ac:spMkLst>
        </pc:spChg>
        <pc:spChg chg="mod topLvl">
          <ac:chgData name="松浦英宗" userId="9b03fd3a-662f-49ff-9af1-1b93cf7aab22" providerId="ADAL" clId="{56E9DFAE-DDAD-4FCA-8AED-56B2D15DB479}" dt="2026-02-07T02:38:15.537" v="19535" actId="165"/>
          <ac:spMkLst>
            <pc:docMk/>
            <pc:sldMk cId="2626243630" sldId="6056"/>
            <ac:spMk id="5" creationId="{3D95EAF1-1C5A-B6F0-23CF-5829C7305813}"/>
          </ac:spMkLst>
        </pc:spChg>
        <pc:spChg chg="add del mod">
          <ac:chgData name="松浦英宗" userId="9b03fd3a-662f-49ff-9af1-1b93cf7aab22" providerId="ADAL" clId="{56E9DFAE-DDAD-4FCA-8AED-56B2D15DB479}" dt="2026-02-07T02:38:04.678" v="19533" actId="2711"/>
          <ac:spMkLst>
            <pc:docMk/>
            <pc:sldMk cId="2626243630" sldId="6056"/>
            <ac:spMk id="6" creationId="{512E96DB-CF2D-CFC3-871E-BAA52C3FAB9A}"/>
          </ac:spMkLst>
        </pc:spChg>
        <pc:spChg chg="mod topLvl">
          <ac:chgData name="松浦英宗" userId="9b03fd3a-662f-49ff-9af1-1b93cf7aab22" providerId="ADAL" clId="{56E9DFAE-DDAD-4FCA-8AED-56B2D15DB479}" dt="2026-02-07T02:38:15.537" v="19535" actId="165"/>
          <ac:spMkLst>
            <pc:docMk/>
            <pc:sldMk cId="2626243630" sldId="6056"/>
            <ac:spMk id="9" creationId="{486DA5EB-E6A5-974D-98F3-3FA79B1A404A}"/>
          </ac:spMkLst>
        </pc:spChg>
        <pc:spChg chg="mod topLvl">
          <ac:chgData name="松浦英宗" userId="9b03fd3a-662f-49ff-9af1-1b93cf7aab22" providerId="ADAL" clId="{56E9DFAE-DDAD-4FCA-8AED-56B2D15DB479}" dt="2026-02-07T02:38:15.537" v="19535" actId="165"/>
          <ac:spMkLst>
            <pc:docMk/>
            <pc:sldMk cId="2626243630" sldId="6056"/>
            <ac:spMk id="10" creationId="{F01E2031-C4DB-60CA-C51C-C851D7A1866C}"/>
          </ac:spMkLst>
        </pc:spChg>
        <pc:spChg chg="mod topLvl">
          <ac:chgData name="松浦英宗" userId="9b03fd3a-662f-49ff-9af1-1b93cf7aab22" providerId="ADAL" clId="{56E9DFAE-DDAD-4FCA-8AED-56B2D15DB479}" dt="2026-02-07T02:38:15.537" v="19535" actId="165"/>
          <ac:spMkLst>
            <pc:docMk/>
            <pc:sldMk cId="2626243630" sldId="6056"/>
            <ac:spMk id="13" creationId="{5CEB86B9-29CF-9C5F-4D86-7B91B5E7E0B2}"/>
          </ac:spMkLst>
        </pc:spChg>
        <pc:spChg chg="del mod topLvl">
          <ac:chgData name="松浦英宗" userId="9b03fd3a-662f-49ff-9af1-1b93cf7aab22" providerId="ADAL" clId="{56E9DFAE-DDAD-4FCA-8AED-56B2D15DB479}" dt="2026-02-07T02:38:35.302" v="19542" actId="478"/>
          <ac:spMkLst>
            <pc:docMk/>
            <pc:sldMk cId="2626243630" sldId="6056"/>
            <ac:spMk id="14" creationId="{671A2D98-C3AB-4BDB-A6E6-0F19A0B4A0F4}"/>
          </ac:spMkLst>
        </pc:spChg>
        <pc:spChg chg="mod topLvl">
          <ac:chgData name="松浦英宗" userId="9b03fd3a-662f-49ff-9af1-1b93cf7aab22" providerId="ADAL" clId="{56E9DFAE-DDAD-4FCA-8AED-56B2D15DB479}" dt="2026-02-07T02:38:15.537" v="19535" actId="165"/>
          <ac:spMkLst>
            <pc:docMk/>
            <pc:sldMk cId="2626243630" sldId="6056"/>
            <ac:spMk id="17" creationId="{DA59C3D6-E1F0-DC75-4055-DB55E8AB188A}"/>
          </ac:spMkLst>
        </pc:spChg>
        <pc:spChg chg="mod topLvl">
          <ac:chgData name="松浦英宗" userId="9b03fd3a-662f-49ff-9af1-1b93cf7aab22" providerId="ADAL" clId="{56E9DFAE-DDAD-4FCA-8AED-56B2D15DB479}" dt="2026-02-07T02:38:15.537" v="19535" actId="165"/>
          <ac:spMkLst>
            <pc:docMk/>
            <pc:sldMk cId="2626243630" sldId="6056"/>
            <ac:spMk id="18" creationId="{39355661-7FF9-1A59-2D4D-ACE4E1E59324}"/>
          </ac:spMkLst>
        </pc:spChg>
        <pc:spChg chg="mod topLvl">
          <ac:chgData name="松浦英宗" userId="9b03fd3a-662f-49ff-9af1-1b93cf7aab22" providerId="ADAL" clId="{56E9DFAE-DDAD-4FCA-8AED-56B2D15DB479}" dt="2026-02-07T02:38:15.537" v="19535" actId="165"/>
          <ac:spMkLst>
            <pc:docMk/>
            <pc:sldMk cId="2626243630" sldId="6056"/>
            <ac:spMk id="21" creationId="{C18E0A60-5037-FA12-396A-DFAB856362A0}"/>
          </ac:spMkLst>
        </pc:spChg>
        <pc:spChg chg="mod topLvl">
          <ac:chgData name="松浦英宗" userId="9b03fd3a-662f-49ff-9af1-1b93cf7aab22" providerId="ADAL" clId="{56E9DFAE-DDAD-4FCA-8AED-56B2D15DB479}" dt="2026-02-07T03:04:42.416" v="20111" actId="20577"/>
          <ac:spMkLst>
            <pc:docMk/>
            <pc:sldMk cId="2626243630" sldId="6056"/>
            <ac:spMk id="22" creationId="{3AE74E2E-3FA4-DDEA-067D-3DAAF35D5CBD}"/>
          </ac:spMkLst>
        </pc:spChg>
        <pc:spChg chg="del mod">
          <ac:chgData name="松浦英宗" userId="9b03fd3a-662f-49ff-9af1-1b93cf7aab22" providerId="ADAL" clId="{56E9DFAE-DDAD-4FCA-8AED-56B2D15DB479}" dt="2026-02-07T01:48:11.376" v="17848" actId="478"/>
          <ac:spMkLst>
            <pc:docMk/>
            <pc:sldMk cId="2626243630" sldId="6056"/>
            <ac:spMk id="25" creationId="{A078DE05-5109-D2C1-53B1-F3EB03C1388D}"/>
          </ac:spMkLst>
        </pc:spChg>
        <pc:spChg chg="del">
          <ac:chgData name="松浦英宗" userId="9b03fd3a-662f-49ff-9af1-1b93cf7aab22" providerId="ADAL" clId="{56E9DFAE-DDAD-4FCA-8AED-56B2D15DB479}" dt="2026-02-07T01:48:11.376" v="17848" actId="478"/>
          <ac:spMkLst>
            <pc:docMk/>
            <pc:sldMk cId="2626243630" sldId="6056"/>
            <ac:spMk id="26" creationId="{B73AD999-F1F4-A53F-83CB-374F70E4FCD3}"/>
          </ac:spMkLst>
        </pc:spChg>
        <pc:spChg chg="add del mod">
          <ac:chgData name="松浦英宗" userId="9b03fd3a-662f-49ff-9af1-1b93cf7aab22" providerId="ADAL" clId="{56E9DFAE-DDAD-4FCA-8AED-56B2D15DB479}" dt="2026-02-07T01:49:09.928" v="17880" actId="478"/>
          <ac:spMkLst>
            <pc:docMk/>
            <pc:sldMk cId="2626243630" sldId="6056"/>
            <ac:spMk id="28" creationId="{A8FD51EE-7C9C-E043-AD85-E375311BCD70}"/>
          </ac:spMkLst>
        </pc:spChg>
        <pc:spChg chg="add mod">
          <ac:chgData name="松浦英宗" userId="9b03fd3a-662f-49ff-9af1-1b93cf7aab22" providerId="ADAL" clId="{56E9DFAE-DDAD-4FCA-8AED-56B2D15DB479}" dt="2026-02-07T02:38:04.678" v="19533" actId="2711"/>
          <ac:spMkLst>
            <pc:docMk/>
            <pc:sldMk cId="2626243630" sldId="6056"/>
            <ac:spMk id="29" creationId="{0D148E51-915B-7707-BEDE-B34BE2CF1CF9}"/>
          </ac:spMkLst>
        </pc:spChg>
        <pc:spChg chg="add mod">
          <ac:chgData name="松浦英宗" userId="9b03fd3a-662f-49ff-9af1-1b93cf7aab22" providerId="ADAL" clId="{56E9DFAE-DDAD-4FCA-8AED-56B2D15DB479}" dt="2026-02-07T02:38:21.174" v="19538" actId="571"/>
          <ac:spMkLst>
            <pc:docMk/>
            <pc:sldMk cId="2626243630" sldId="6056"/>
            <ac:spMk id="33" creationId="{E4B0DB02-C59F-1D2E-9881-2706F71F5675}"/>
          </ac:spMkLst>
        </pc:spChg>
        <pc:spChg chg="add mod">
          <ac:chgData name="松浦英宗" userId="9b03fd3a-662f-49ff-9af1-1b93cf7aab22" providerId="ADAL" clId="{56E9DFAE-DDAD-4FCA-8AED-56B2D15DB479}" dt="2026-02-07T02:38:21.174" v="19538" actId="571"/>
          <ac:spMkLst>
            <pc:docMk/>
            <pc:sldMk cId="2626243630" sldId="6056"/>
            <ac:spMk id="34" creationId="{6B81257B-6BF4-CF8B-8B62-9E30D810B548}"/>
          </ac:spMkLst>
        </pc:spChg>
        <pc:spChg chg="add mod">
          <ac:chgData name="松浦英宗" userId="9b03fd3a-662f-49ff-9af1-1b93cf7aab22" providerId="ADAL" clId="{56E9DFAE-DDAD-4FCA-8AED-56B2D15DB479}" dt="2026-02-07T02:38:31.775" v="19541"/>
          <ac:spMkLst>
            <pc:docMk/>
            <pc:sldMk cId="2626243630" sldId="6056"/>
            <ac:spMk id="35" creationId="{709424D9-7A9E-CFC7-E696-028529888CAE}"/>
          </ac:spMkLst>
        </pc:spChg>
        <pc:grpChg chg="mod">
          <ac:chgData name="松浦英宗" userId="9b03fd3a-662f-49ff-9af1-1b93cf7aab22" providerId="ADAL" clId="{56E9DFAE-DDAD-4FCA-8AED-56B2D15DB479}" dt="2026-02-07T01:45:37.281" v="17796" actId="164"/>
          <ac:grpSpMkLst>
            <pc:docMk/>
            <pc:sldMk cId="2626243630" sldId="6056"/>
            <ac:grpSpMk id="3" creationId="{9CA61C1A-E65F-9CFC-B458-DB8D13AB4E12}"/>
          </ac:grpSpMkLst>
        </pc:grpChg>
        <pc:grpChg chg="mod">
          <ac:chgData name="松浦英宗" userId="9b03fd3a-662f-49ff-9af1-1b93cf7aab22" providerId="ADAL" clId="{56E9DFAE-DDAD-4FCA-8AED-56B2D15DB479}" dt="2026-02-07T01:45:37.281" v="17796" actId="164"/>
          <ac:grpSpMkLst>
            <pc:docMk/>
            <pc:sldMk cId="2626243630" sldId="6056"/>
            <ac:grpSpMk id="8" creationId="{12A5F116-99DF-0B9A-7972-257E46FAA8BA}"/>
          </ac:grpSpMkLst>
        </pc:grpChg>
        <pc:grpChg chg="mod">
          <ac:chgData name="松浦英宗" userId="9b03fd3a-662f-49ff-9af1-1b93cf7aab22" providerId="ADAL" clId="{56E9DFAE-DDAD-4FCA-8AED-56B2D15DB479}" dt="2026-02-07T01:45:37.281" v="17796" actId="164"/>
          <ac:grpSpMkLst>
            <pc:docMk/>
            <pc:sldMk cId="2626243630" sldId="6056"/>
            <ac:grpSpMk id="12" creationId="{92AC0C03-A9C6-8C84-A801-CA7A330F7DCE}"/>
          </ac:grpSpMkLst>
        </pc:grpChg>
        <pc:grpChg chg="mod">
          <ac:chgData name="松浦英宗" userId="9b03fd3a-662f-49ff-9af1-1b93cf7aab22" providerId="ADAL" clId="{56E9DFAE-DDAD-4FCA-8AED-56B2D15DB479}" dt="2026-02-07T01:45:37.281" v="17796" actId="164"/>
          <ac:grpSpMkLst>
            <pc:docMk/>
            <pc:sldMk cId="2626243630" sldId="6056"/>
            <ac:grpSpMk id="16" creationId="{6FBEF749-0BB7-A973-B6DB-86FB738788F2}"/>
          </ac:grpSpMkLst>
        </pc:grpChg>
        <pc:grpChg chg="mod">
          <ac:chgData name="松浦英宗" userId="9b03fd3a-662f-49ff-9af1-1b93cf7aab22" providerId="ADAL" clId="{56E9DFAE-DDAD-4FCA-8AED-56B2D15DB479}" dt="2026-02-07T01:45:37.281" v="17796" actId="164"/>
          <ac:grpSpMkLst>
            <pc:docMk/>
            <pc:sldMk cId="2626243630" sldId="6056"/>
            <ac:grpSpMk id="20" creationId="{6740771C-A0B1-28A5-7B07-D6D2CF49862E}"/>
          </ac:grpSpMkLst>
        </pc:grpChg>
        <pc:grpChg chg="del mod">
          <ac:chgData name="松浦英宗" userId="9b03fd3a-662f-49ff-9af1-1b93cf7aab22" providerId="ADAL" clId="{56E9DFAE-DDAD-4FCA-8AED-56B2D15DB479}" dt="2026-02-07T01:48:11.376" v="17848" actId="478"/>
          <ac:grpSpMkLst>
            <pc:docMk/>
            <pc:sldMk cId="2626243630" sldId="6056"/>
            <ac:grpSpMk id="24" creationId="{F9440FF4-D000-17E6-E8DB-992C3926F3B7}"/>
          </ac:grpSpMkLst>
        </pc:grpChg>
        <pc:grpChg chg="add mod">
          <ac:chgData name="松浦英宗" userId="9b03fd3a-662f-49ff-9af1-1b93cf7aab22" providerId="ADAL" clId="{56E9DFAE-DDAD-4FCA-8AED-56B2D15DB479}" dt="2026-02-07T01:53:06.785" v="18029" actId="1037"/>
          <ac:grpSpMkLst>
            <pc:docMk/>
            <pc:sldMk cId="2626243630" sldId="6056"/>
            <ac:grpSpMk id="27" creationId="{194BDE4A-9F2F-DF67-7D2F-BE4834DCFD1D}"/>
          </ac:grpSpMkLst>
        </pc:grpChg>
        <pc:grpChg chg="add mod">
          <ac:chgData name="松浦英宗" userId="9b03fd3a-662f-49ff-9af1-1b93cf7aab22" providerId="ADAL" clId="{56E9DFAE-DDAD-4FCA-8AED-56B2D15DB479}" dt="2026-02-07T01:55:46.822" v="18056" actId="164"/>
          <ac:grpSpMkLst>
            <pc:docMk/>
            <pc:sldMk cId="2626243630" sldId="6056"/>
            <ac:grpSpMk id="32" creationId="{2D34FBCD-D454-5910-9AB8-6E6BDCFCBA0E}"/>
          </ac:grpSpMkLst>
        </pc:grpChg>
        <pc:picChg chg="add mod">
          <ac:chgData name="松浦英宗" userId="9b03fd3a-662f-49ff-9af1-1b93cf7aab22" providerId="ADAL" clId="{56E9DFAE-DDAD-4FCA-8AED-56B2D15DB479}" dt="2026-02-07T01:55:46.822" v="18056" actId="164"/>
          <ac:picMkLst>
            <pc:docMk/>
            <pc:sldMk cId="2626243630" sldId="6056"/>
            <ac:picMk id="31" creationId="{D7588C7C-5F7E-3247-D3E5-3E29C78FBDFC}"/>
          </ac:picMkLst>
        </pc:picChg>
        <pc:cxnChg chg="mod">
          <ac:chgData name="松浦英宗" userId="9b03fd3a-662f-49ff-9af1-1b93cf7aab22" providerId="ADAL" clId="{56E9DFAE-DDAD-4FCA-8AED-56B2D15DB479}" dt="2026-02-07T01:45:51.164" v="17800" actId="208"/>
          <ac:cxnSpMkLst>
            <pc:docMk/>
            <pc:sldMk cId="2626243630" sldId="6056"/>
            <ac:cxnSpMk id="7" creationId="{D0AA9C9D-1A00-E1D5-0063-AC9792A878CE}"/>
          </ac:cxnSpMkLst>
        </pc:cxnChg>
        <pc:cxnChg chg="mod">
          <ac:chgData name="松浦英宗" userId="9b03fd3a-662f-49ff-9af1-1b93cf7aab22" providerId="ADAL" clId="{56E9DFAE-DDAD-4FCA-8AED-56B2D15DB479}" dt="2026-02-07T01:45:51.164" v="17800" actId="208"/>
          <ac:cxnSpMkLst>
            <pc:docMk/>
            <pc:sldMk cId="2626243630" sldId="6056"/>
            <ac:cxnSpMk id="11" creationId="{F2482F53-759C-8F90-2573-EC148CE8F14A}"/>
          </ac:cxnSpMkLst>
        </pc:cxnChg>
        <pc:cxnChg chg="mod">
          <ac:chgData name="松浦英宗" userId="9b03fd3a-662f-49ff-9af1-1b93cf7aab22" providerId="ADAL" clId="{56E9DFAE-DDAD-4FCA-8AED-56B2D15DB479}" dt="2026-02-07T01:45:51.164" v="17800" actId="208"/>
          <ac:cxnSpMkLst>
            <pc:docMk/>
            <pc:sldMk cId="2626243630" sldId="6056"/>
            <ac:cxnSpMk id="15" creationId="{D69CD128-234D-AEFC-9429-3AB2DFC95547}"/>
          </ac:cxnSpMkLst>
        </pc:cxnChg>
        <pc:cxnChg chg="mod">
          <ac:chgData name="松浦英宗" userId="9b03fd3a-662f-49ff-9af1-1b93cf7aab22" providerId="ADAL" clId="{56E9DFAE-DDAD-4FCA-8AED-56B2D15DB479}" dt="2026-02-07T01:45:51.164" v="17800" actId="208"/>
          <ac:cxnSpMkLst>
            <pc:docMk/>
            <pc:sldMk cId="2626243630" sldId="6056"/>
            <ac:cxnSpMk id="19" creationId="{D06D608F-9867-9163-1CB9-1AA65BAF74E4}"/>
          </ac:cxnSpMkLst>
        </pc:cxnChg>
        <pc:cxnChg chg="del mod">
          <ac:chgData name="松浦英宗" userId="9b03fd3a-662f-49ff-9af1-1b93cf7aab22" providerId="ADAL" clId="{56E9DFAE-DDAD-4FCA-8AED-56B2D15DB479}" dt="2026-02-07T01:48:11.376" v="17848" actId="478"/>
          <ac:cxnSpMkLst>
            <pc:docMk/>
            <pc:sldMk cId="2626243630" sldId="6056"/>
            <ac:cxnSpMk id="23" creationId="{A64DBB2A-96FF-B2D5-DADB-1144F48EB834}"/>
          </ac:cxnSpMkLst>
        </pc:cxnChg>
      </pc:sldChg>
      <pc:sldChg chg="addSp modSp add del mod">
        <pc:chgData name="松浦英宗" userId="9b03fd3a-662f-49ff-9af1-1b93cf7aab22" providerId="ADAL" clId="{56E9DFAE-DDAD-4FCA-8AED-56B2D15DB479}" dt="2026-02-06T00:20:23.046" v="16096" actId="47"/>
        <pc:sldMkLst>
          <pc:docMk/>
          <pc:sldMk cId="3900980468" sldId="6056"/>
        </pc:sldMkLst>
      </pc:sldChg>
      <pc:sldChg chg="addSp modSp add del mod">
        <pc:chgData name="松浦英宗" userId="9b03fd3a-662f-49ff-9af1-1b93cf7aab22" providerId="ADAL" clId="{56E9DFAE-DDAD-4FCA-8AED-56B2D15DB479}" dt="2026-02-07T01:12:05.320" v="17175" actId="47"/>
        <pc:sldMkLst>
          <pc:docMk/>
          <pc:sldMk cId="593157037" sldId="6057"/>
        </pc:sldMkLst>
        <pc:spChg chg="add mod ord">
          <ac:chgData name="松浦英宗" userId="9b03fd3a-662f-49ff-9af1-1b93cf7aab22" providerId="ADAL" clId="{56E9DFAE-DDAD-4FCA-8AED-56B2D15DB479}" dt="2026-02-06T13:15:37.380" v="16587" actId="207"/>
          <ac:spMkLst>
            <pc:docMk/>
            <pc:sldMk cId="593157037" sldId="6057"/>
            <ac:spMk id="2" creationId="{D03FBDA6-E534-13F8-9251-8D115F06EA1D}"/>
          </ac:spMkLst>
        </pc:spChg>
        <pc:spChg chg="mod">
          <ac:chgData name="松浦英宗" userId="9b03fd3a-662f-49ff-9af1-1b93cf7aab22" providerId="ADAL" clId="{56E9DFAE-DDAD-4FCA-8AED-56B2D15DB479}" dt="2026-02-06T13:22:08.454" v="16859" actId="20577"/>
          <ac:spMkLst>
            <pc:docMk/>
            <pc:sldMk cId="593157037" sldId="6057"/>
            <ac:spMk id="3" creationId="{E80BBA0C-E836-D5A3-D2B6-0273B83C09BD}"/>
          </ac:spMkLst>
        </pc:spChg>
        <pc:spChg chg="add mod">
          <ac:chgData name="松浦英宗" userId="9b03fd3a-662f-49ff-9af1-1b93cf7aab22" providerId="ADAL" clId="{56E9DFAE-DDAD-4FCA-8AED-56B2D15DB479}" dt="2026-02-06T13:16:42.303" v="16699" actId="14100"/>
          <ac:spMkLst>
            <pc:docMk/>
            <pc:sldMk cId="593157037" sldId="6057"/>
            <ac:spMk id="4" creationId="{504298FA-C2E9-24DD-9789-7B00FE95A802}"/>
          </ac:spMkLst>
        </pc:spChg>
      </pc:sldChg>
      <pc:sldChg chg="addSp modSp add del mod">
        <pc:chgData name="松浦英宗" userId="9b03fd3a-662f-49ff-9af1-1b93cf7aab22" providerId="ADAL" clId="{56E9DFAE-DDAD-4FCA-8AED-56B2D15DB479}" dt="2026-02-06T00:20:23.046" v="16096" actId="47"/>
        <pc:sldMkLst>
          <pc:docMk/>
          <pc:sldMk cId="1883262893" sldId="6057"/>
        </pc:sldMkLst>
      </pc:sldChg>
      <pc:sldChg chg="addSp delSp modSp add del mod ord">
        <pc:chgData name="松浦英宗" userId="9b03fd3a-662f-49ff-9af1-1b93cf7aab22" providerId="ADAL" clId="{56E9DFAE-DDAD-4FCA-8AED-56B2D15DB479}" dt="2026-02-07T12:18:17.269" v="23314" actId="47"/>
        <pc:sldMkLst>
          <pc:docMk/>
          <pc:sldMk cId="2861357872" sldId="6057"/>
        </pc:sldMkLst>
        <pc:spChg chg="add mod topLvl">
          <ac:chgData name="松浦英宗" userId="9b03fd3a-662f-49ff-9af1-1b93cf7aab22" providerId="ADAL" clId="{56E9DFAE-DDAD-4FCA-8AED-56B2D15DB479}" dt="2026-02-07T10:54:04.888" v="20364" actId="207"/>
          <ac:spMkLst>
            <pc:docMk/>
            <pc:sldMk cId="2861357872" sldId="6057"/>
            <ac:spMk id="2" creationId="{B2BC2440-CAED-002C-573B-17272FAB475C}"/>
          </ac:spMkLst>
        </pc:spChg>
        <pc:spChg chg="add mod topLvl">
          <ac:chgData name="松浦英宗" userId="9b03fd3a-662f-49ff-9af1-1b93cf7aab22" providerId="ADAL" clId="{56E9DFAE-DDAD-4FCA-8AED-56B2D15DB479}" dt="2026-02-07T10:54:15.183" v="20366" actId="207"/>
          <ac:spMkLst>
            <pc:docMk/>
            <pc:sldMk cId="2861357872" sldId="6057"/>
            <ac:spMk id="3" creationId="{8B7FB54A-BAB9-74DC-61A8-8B3314694981}"/>
          </ac:spMkLst>
        </pc:spChg>
        <pc:spChg chg="add del mod">
          <ac:chgData name="松浦英宗" userId="9b03fd3a-662f-49ff-9af1-1b93cf7aab22" providerId="ADAL" clId="{56E9DFAE-DDAD-4FCA-8AED-56B2D15DB479}" dt="2026-02-07T10:46:25.849" v="20187"/>
          <ac:spMkLst>
            <pc:docMk/>
            <pc:sldMk cId="2861357872" sldId="6057"/>
            <ac:spMk id="4" creationId="{F001A3C2-23B8-03FC-2C6D-6E4CC4200275}"/>
          </ac:spMkLst>
        </pc:spChg>
        <pc:spChg chg="add del mod">
          <ac:chgData name="松浦英宗" userId="9b03fd3a-662f-49ff-9af1-1b93cf7aab22" providerId="ADAL" clId="{56E9DFAE-DDAD-4FCA-8AED-56B2D15DB479}" dt="2026-02-07T10:46:25.849" v="20187"/>
          <ac:spMkLst>
            <pc:docMk/>
            <pc:sldMk cId="2861357872" sldId="6057"/>
            <ac:spMk id="5" creationId="{9459BC52-0427-9884-71A3-AB5198CF207A}"/>
          </ac:spMkLst>
        </pc:spChg>
        <pc:spChg chg="mod topLvl">
          <ac:chgData name="松浦英宗" userId="9b03fd3a-662f-49ff-9af1-1b93cf7aab22" providerId="ADAL" clId="{56E9DFAE-DDAD-4FCA-8AED-56B2D15DB479}" dt="2026-02-07T10:48:41.104" v="20264" actId="207"/>
          <ac:spMkLst>
            <pc:docMk/>
            <pc:sldMk cId="2861357872" sldId="6057"/>
            <ac:spMk id="6" creationId="{6AA6E0A7-AD58-C54D-CDAA-263E774E5CF2}"/>
          </ac:spMkLst>
        </pc:spChg>
        <pc:spChg chg="del mod">
          <ac:chgData name="松浦英宗" userId="9b03fd3a-662f-49ff-9af1-1b93cf7aab22" providerId="ADAL" clId="{56E9DFAE-DDAD-4FCA-8AED-56B2D15DB479}" dt="2026-02-07T01:49:59.341" v="17883" actId="478"/>
          <ac:spMkLst>
            <pc:docMk/>
            <pc:sldMk cId="2861357872" sldId="6057"/>
            <ac:spMk id="6" creationId="{EFA09957-DB28-D8F3-3140-1119CE108B99}"/>
          </ac:spMkLst>
        </pc:spChg>
        <pc:spChg chg="add mod">
          <ac:chgData name="松浦英宗" userId="9b03fd3a-662f-49ff-9af1-1b93cf7aab22" providerId="ADAL" clId="{56E9DFAE-DDAD-4FCA-8AED-56B2D15DB479}" dt="2026-02-07T10:54:10.196" v="20365" actId="207"/>
          <ac:spMkLst>
            <pc:docMk/>
            <pc:sldMk cId="2861357872" sldId="6057"/>
            <ac:spMk id="8" creationId="{55461D72-B6D8-48D4-57E5-15C4F6E8953E}"/>
          </ac:spMkLst>
        </pc:spChg>
        <pc:spChg chg="add mod topLvl">
          <ac:chgData name="松浦英宗" userId="9b03fd3a-662f-49ff-9af1-1b93cf7aab22" providerId="ADAL" clId="{56E9DFAE-DDAD-4FCA-8AED-56B2D15DB479}" dt="2026-02-07T11:04:46.605" v="20927" actId="1036"/>
          <ac:spMkLst>
            <pc:docMk/>
            <pc:sldMk cId="2861357872" sldId="6057"/>
            <ac:spMk id="9" creationId="{C9D7C234-52D2-7E6E-240E-4B17752C7164}"/>
          </ac:spMkLst>
        </pc:spChg>
        <pc:spChg chg="add mod topLvl">
          <ac:chgData name="松浦英宗" userId="9b03fd3a-662f-49ff-9af1-1b93cf7aab22" providerId="ADAL" clId="{56E9DFAE-DDAD-4FCA-8AED-56B2D15DB479}" dt="2026-02-07T11:05:00.097" v="20938" actId="1035"/>
          <ac:spMkLst>
            <pc:docMk/>
            <pc:sldMk cId="2861357872" sldId="6057"/>
            <ac:spMk id="10" creationId="{73EC45EF-E3D9-E8BC-D51F-8D7DDD53E5E4}"/>
          </ac:spMkLst>
        </pc:spChg>
        <pc:spChg chg="mod topLvl">
          <ac:chgData name="松浦英宗" userId="9b03fd3a-662f-49ff-9af1-1b93cf7aab22" providerId="ADAL" clId="{56E9DFAE-DDAD-4FCA-8AED-56B2D15DB479}" dt="2026-02-07T11:04:46.605" v="20927" actId="1036"/>
          <ac:spMkLst>
            <pc:docMk/>
            <pc:sldMk cId="2861357872" sldId="6057"/>
            <ac:spMk id="13" creationId="{3B93D20D-70E2-EFC8-166B-F1D1B108FFD5}"/>
          </ac:spMkLst>
        </pc:spChg>
        <pc:spChg chg="mod topLvl">
          <ac:chgData name="松浦英宗" userId="9b03fd3a-662f-49ff-9af1-1b93cf7aab22" providerId="ADAL" clId="{56E9DFAE-DDAD-4FCA-8AED-56B2D15DB479}" dt="2026-02-07T11:05:00.097" v="20938" actId="1035"/>
          <ac:spMkLst>
            <pc:docMk/>
            <pc:sldMk cId="2861357872" sldId="6057"/>
            <ac:spMk id="14" creationId="{5C3A02E6-8422-A1B3-FBEB-90260CC6E53B}"/>
          </ac:spMkLst>
        </pc:spChg>
        <pc:spChg chg="add mod">
          <ac:chgData name="松浦英宗" userId="9b03fd3a-662f-49ff-9af1-1b93cf7aab22" providerId="ADAL" clId="{56E9DFAE-DDAD-4FCA-8AED-56B2D15DB479}" dt="2026-02-07T11:05:02.809" v="20942" actId="1036"/>
          <ac:spMkLst>
            <pc:docMk/>
            <pc:sldMk cId="2861357872" sldId="6057"/>
            <ac:spMk id="15" creationId="{79D5FE93-ADAC-E43C-9536-684AD53CD7A4}"/>
          </ac:spMkLst>
        </pc:spChg>
        <pc:spChg chg="mod">
          <ac:chgData name="松浦英宗" userId="9b03fd3a-662f-49ff-9af1-1b93cf7aab22" providerId="ADAL" clId="{56E9DFAE-DDAD-4FCA-8AED-56B2D15DB479}" dt="2026-02-07T01:50:34.194" v="17903" actId="404"/>
          <ac:spMkLst>
            <pc:docMk/>
            <pc:sldMk cId="2861357872" sldId="6057"/>
            <ac:spMk id="16" creationId="{110AD690-F47A-8EF2-FBA1-7CBF7AB74DDF}"/>
          </ac:spMkLst>
        </pc:spChg>
        <pc:spChg chg="add del mod">
          <ac:chgData name="松浦英宗" userId="9b03fd3a-662f-49ff-9af1-1b93cf7aab22" providerId="ADAL" clId="{56E9DFAE-DDAD-4FCA-8AED-56B2D15DB479}" dt="2026-02-07T10:59:43.081" v="20489" actId="478"/>
          <ac:spMkLst>
            <pc:docMk/>
            <pc:sldMk cId="2861357872" sldId="6057"/>
            <ac:spMk id="16" creationId="{54D047F8-2A5F-4150-50F9-B48C03F148BD}"/>
          </ac:spMkLst>
        </pc:spChg>
        <pc:spChg chg="add mod">
          <ac:chgData name="松浦英宗" userId="9b03fd3a-662f-49ff-9af1-1b93cf7aab22" providerId="ADAL" clId="{56E9DFAE-DDAD-4FCA-8AED-56B2D15DB479}" dt="2026-02-07T11:00:57.381" v="20508" actId="571"/>
          <ac:spMkLst>
            <pc:docMk/>
            <pc:sldMk cId="2861357872" sldId="6057"/>
            <ac:spMk id="17" creationId="{A868A20A-F856-44E5-08B7-F519EC4C2E3F}"/>
          </ac:spMkLst>
        </pc:spChg>
        <pc:spChg chg="mod">
          <ac:chgData name="松浦英宗" userId="9b03fd3a-662f-49ff-9af1-1b93cf7aab22" providerId="ADAL" clId="{56E9DFAE-DDAD-4FCA-8AED-56B2D15DB479}" dt="2026-02-07T01:52:03.048" v="17943"/>
          <ac:spMkLst>
            <pc:docMk/>
            <pc:sldMk cId="2861357872" sldId="6057"/>
            <ac:spMk id="17" creationId="{D3BACC01-E912-0ADD-B25C-631495DF3635}"/>
          </ac:spMkLst>
        </pc:spChg>
        <pc:spChg chg="add mod">
          <ac:chgData name="松浦英宗" userId="9b03fd3a-662f-49ff-9af1-1b93cf7aab22" providerId="ADAL" clId="{56E9DFAE-DDAD-4FCA-8AED-56B2D15DB479}" dt="2026-02-07T11:00:57.381" v="20508" actId="571"/>
          <ac:spMkLst>
            <pc:docMk/>
            <pc:sldMk cId="2861357872" sldId="6057"/>
            <ac:spMk id="18" creationId="{5C603D4F-B328-1E59-AD37-EEB1FA247FAD}"/>
          </ac:spMkLst>
        </pc:spChg>
        <pc:spChg chg="mod">
          <ac:chgData name="松浦英宗" userId="9b03fd3a-662f-49ff-9af1-1b93cf7aab22" providerId="ADAL" clId="{56E9DFAE-DDAD-4FCA-8AED-56B2D15DB479}" dt="2026-02-07T01:52:00.122" v="17941" actId="20577"/>
          <ac:spMkLst>
            <pc:docMk/>
            <pc:sldMk cId="2861357872" sldId="6057"/>
            <ac:spMk id="18" creationId="{CAB8828F-77E0-C157-4356-51F5CA185BC7}"/>
          </ac:spMkLst>
        </pc:spChg>
        <pc:spChg chg="add mod">
          <ac:chgData name="松浦英宗" userId="9b03fd3a-662f-49ff-9af1-1b93cf7aab22" providerId="ADAL" clId="{56E9DFAE-DDAD-4FCA-8AED-56B2D15DB479}" dt="2026-02-07T11:01:12.819" v="20510" actId="571"/>
          <ac:spMkLst>
            <pc:docMk/>
            <pc:sldMk cId="2861357872" sldId="6057"/>
            <ac:spMk id="19" creationId="{50598C3C-0342-EB65-7633-EB2C05D26FD2}"/>
          </ac:spMkLst>
        </pc:spChg>
        <pc:spChg chg="mod">
          <ac:chgData name="松浦英宗" userId="9b03fd3a-662f-49ff-9af1-1b93cf7aab22" providerId="ADAL" clId="{56E9DFAE-DDAD-4FCA-8AED-56B2D15DB479}" dt="2026-02-07T01:52:05.395" v="17944" actId="20577"/>
          <ac:spMkLst>
            <pc:docMk/>
            <pc:sldMk cId="2861357872" sldId="6057"/>
            <ac:spMk id="19" creationId="{FF78ADE3-E04A-F97A-579B-EA6CBFE0EDC3}"/>
          </ac:spMkLst>
        </pc:spChg>
        <pc:spChg chg="add mod">
          <ac:chgData name="松浦英宗" userId="9b03fd3a-662f-49ff-9af1-1b93cf7aab22" providerId="ADAL" clId="{56E9DFAE-DDAD-4FCA-8AED-56B2D15DB479}" dt="2026-02-07T11:05:02.809" v="20942" actId="1036"/>
          <ac:spMkLst>
            <pc:docMk/>
            <pc:sldMk cId="2861357872" sldId="6057"/>
            <ac:spMk id="20" creationId="{B7F5C24A-353A-6322-C709-E3CC0E8D2F2C}"/>
          </ac:spMkLst>
        </pc:spChg>
        <pc:spChg chg="mod">
          <ac:chgData name="松浦英宗" userId="9b03fd3a-662f-49ff-9af1-1b93cf7aab22" providerId="ADAL" clId="{56E9DFAE-DDAD-4FCA-8AED-56B2D15DB479}" dt="2026-02-07T01:51:49.576" v="17922" actId="20577"/>
          <ac:spMkLst>
            <pc:docMk/>
            <pc:sldMk cId="2861357872" sldId="6057"/>
            <ac:spMk id="20" creationId="{E05CA1D2-6142-FF23-C4C7-DE0B6BDD82A4}"/>
          </ac:spMkLst>
        </pc:spChg>
        <pc:spChg chg="mod">
          <ac:chgData name="松浦英宗" userId="9b03fd3a-662f-49ff-9af1-1b93cf7aab22" providerId="ADAL" clId="{56E9DFAE-DDAD-4FCA-8AED-56B2D15DB479}" dt="2026-02-07T01:51:52.714" v="17924"/>
          <ac:spMkLst>
            <pc:docMk/>
            <pc:sldMk cId="2861357872" sldId="6057"/>
            <ac:spMk id="21" creationId="{9CE01DA6-2CDD-2698-5266-6D9EBB13369B}"/>
          </ac:spMkLst>
        </pc:spChg>
        <pc:spChg chg="mod">
          <ac:chgData name="松浦英宗" userId="9b03fd3a-662f-49ff-9af1-1b93cf7aab22" providerId="ADAL" clId="{56E9DFAE-DDAD-4FCA-8AED-56B2D15DB479}" dt="2026-02-07T01:51:42.483" v="17919" actId="20577"/>
          <ac:spMkLst>
            <pc:docMk/>
            <pc:sldMk cId="2861357872" sldId="6057"/>
            <ac:spMk id="22" creationId="{DD92949A-3658-2EFE-6785-3443DB638E81}"/>
          </ac:spMkLst>
        </pc:spChg>
        <pc:spChg chg="mod">
          <ac:chgData name="松浦英宗" userId="9b03fd3a-662f-49ff-9af1-1b93cf7aab22" providerId="ADAL" clId="{56E9DFAE-DDAD-4FCA-8AED-56B2D15DB479}" dt="2026-02-07T02:37:31.574" v="19530" actId="2711"/>
          <ac:spMkLst>
            <pc:docMk/>
            <pc:sldMk cId="2861357872" sldId="6057"/>
            <ac:spMk id="23" creationId="{FEC86870-9600-454D-A444-DE3E805EAB0C}"/>
          </ac:spMkLst>
        </pc:spChg>
        <pc:spChg chg="mod">
          <ac:chgData name="松浦英宗" userId="9b03fd3a-662f-49ff-9af1-1b93cf7aab22" providerId="ADAL" clId="{56E9DFAE-DDAD-4FCA-8AED-56B2D15DB479}" dt="2026-02-07T01:50:34.194" v="17903" actId="404"/>
          <ac:spMkLst>
            <pc:docMk/>
            <pc:sldMk cId="2861357872" sldId="6057"/>
            <ac:spMk id="24" creationId="{8A4A59CB-F246-9CB3-A3E8-6A87A5183637}"/>
          </ac:spMkLst>
        </pc:spChg>
        <pc:spChg chg="mod">
          <ac:chgData name="松浦英宗" userId="9b03fd3a-662f-49ff-9af1-1b93cf7aab22" providerId="ADAL" clId="{56E9DFAE-DDAD-4FCA-8AED-56B2D15DB479}" dt="2026-02-07T01:51:36.325" v="17909"/>
          <ac:spMkLst>
            <pc:docMk/>
            <pc:sldMk cId="2861357872" sldId="6057"/>
            <ac:spMk id="25" creationId="{07A42377-E3F3-F88B-3972-6394E1058033}"/>
          </ac:spMkLst>
        </pc:spChg>
        <pc:spChg chg="mod">
          <ac:chgData name="松浦英宗" userId="9b03fd3a-662f-49ff-9af1-1b93cf7aab22" providerId="ADAL" clId="{56E9DFAE-DDAD-4FCA-8AED-56B2D15DB479}" dt="2026-02-07T01:50:34.194" v="17903" actId="404"/>
          <ac:spMkLst>
            <pc:docMk/>
            <pc:sldMk cId="2861357872" sldId="6057"/>
            <ac:spMk id="26" creationId="{3E8D2080-04AB-5123-5BE2-7CC1AE3C80AC}"/>
          </ac:spMkLst>
        </pc:spChg>
        <pc:spChg chg="mod">
          <ac:chgData name="松浦英宗" userId="9b03fd3a-662f-49ff-9af1-1b93cf7aab22" providerId="ADAL" clId="{56E9DFAE-DDAD-4FCA-8AED-56B2D15DB479}" dt="2026-02-07T01:51:30.655" v="17907"/>
          <ac:spMkLst>
            <pc:docMk/>
            <pc:sldMk cId="2861357872" sldId="6057"/>
            <ac:spMk id="27" creationId="{8597E1F2-E4C0-E920-8E0D-8B60EB5AE2BC}"/>
          </ac:spMkLst>
        </pc:spChg>
        <pc:spChg chg="add del mod topLvl">
          <ac:chgData name="松浦英宗" userId="9b03fd3a-662f-49ff-9af1-1b93cf7aab22" providerId="ADAL" clId="{56E9DFAE-DDAD-4FCA-8AED-56B2D15DB479}" dt="2026-02-07T06:21:49.339" v="20115" actId="478"/>
          <ac:spMkLst>
            <pc:docMk/>
            <pc:sldMk cId="2861357872" sldId="6057"/>
            <ac:spMk id="28" creationId="{78A95BBA-6A82-8D4F-E888-1DF0364FCCCB}"/>
          </ac:spMkLst>
        </pc:spChg>
        <pc:grpChg chg="del mod">
          <ac:chgData name="松浦英宗" userId="9b03fd3a-662f-49ff-9af1-1b93cf7aab22" providerId="ADAL" clId="{56E9DFAE-DDAD-4FCA-8AED-56B2D15DB479}" dt="2026-02-07T06:21:47.382" v="20114" actId="478"/>
          <ac:grpSpMkLst>
            <pc:docMk/>
            <pc:sldMk cId="2861357872" sldId="6057"/>
            <ac:grpSpMk id="3" creationId="{ACDA91C4-BD89-1051-9A45-3F0C78A59449}"/>
          </ac:grpSpMkLst>
        </pc:grpChg>
        <pc:grpChg chg="add del mod">
          <ac:chgData name="松浦英宗" userId="9b03fd3a-662f-49ff-9af1-1b93cf7aab22" providerId="ADAL" clId="{56E9DFAE-DDAD-4FCA-8AED-56B2D15DB479}" dt="2026-02-07T10:48:16.661" v="20260" actId="165"/>
          <ac:grpSpMkLst>
            <pc:docMk/>
            <pc:sldMk cId="2861357872" sldId="6057"/>
            <ac:grpSpMk id="7" creationId="{6769FE56-BABC-629C-9EB9-C609E91D70B0}"/>
          </ac:grpSpMkLst>
        </pc:grpChg>
        <pc:grpChg chg="add del mod">
          <ac:chgData name="松浦英宗" userId="9b03fd3a-662f-49ff-9af1-1b93cf7aab22" providerId="ADAL" clId="{56E9DFAE-DDAD-4FCA-8AED-56B2D15DB479}" dt="2026-02-07T10:58:40.906" v="20388" actId="165"/>
          <ac:grpSpMkLst>
            <pc:docMk/>
            <pc:sldMk cId="2861357872" sldId="6057"/>
            <ac:grpSpMk id="11" creationId="{9A0A1B3E-A865-1520-467B-58287B115300}"/>
          </ac:grpSpMkLst>
        </pc:grpChg>
        <pc:grpChg chg="add del mod">
          <ac:chgData name="松浦英宗" userId="9b03fd3a-662f-49ff-9af1-1b93cf7aab22" providerId="ADAL" clId="{56E9DFAE-DDAD-4FCA-8AED-56B2D15DB479}" dt="2026-02-07T10:58:40.906" v="20388" actId="165"/>
          <ac:grpSpMkLst>
            <pc:docMk/>
            <pc:sldMk cId="2861357872" sldId="6057"/>
            <ac:grpSpMk id="12" creationId="{B7DF5CEB-784E-C1DE-A762-8A605E68690C}"/>
          </ac:grpSpMkLst>
        </pc:grpChg>
        <pc:grpChg chg="add del mod">
          <ac:chgData name="松浦英宗" userId="9b03fd3a-662f-49ff-9af1-1b93cf7aab22" providerId="ADAL" clId="{56E9DFAE-DDAD-4FCA-8AED-56B2D15DB479}" dt="2026-02-07T06:21:49.339" v="20115" actId="478"/>
          <ac:grpSpMkLst>
            <pc:docMk/>
            <pc:sldMk cId="2861357872" sldId="6057"/>
            <ac:grpSpMk id="29" creationId="{73DE551B-57DF-94A7-D484-37C069D0F560}"/>
          </ac:grpSpMkLst>
        </pc:grpChg>
        <pc:cxnChg chg="mod">
          <ac:chgData name="松浦英宗" userId="9b03fd3a-662f-49ff-9af1-1b93cf7aab22" providerId="ADAL" clId="{56E9DFAE-DDAD-4FCA-8AED-56B2D15DB479}" dt="2026-02-07T01:50:50.455" v="17904" actId="208"/>
          <ac:cxnSpMkLst>
            <pc:docMk/>
            <pc:sldMk cId="2861357872" sldId="6057"/>
            <ac:cxnSpMk id="5" creationId="{8069801F-D41C-CFD9-6A9F-76BAD2F945B2}"/>
          </ac:cxnSpMkLst>
        </pc:cxnChg>
        <pc:cxnChg chg="mod">
          <ac:chgData name="松浦英宗" userId="9b03fd3a-662f-49ff-9af1-1b93cf7aab22" providerId="ADAL" clId="{56E9DFAE-DDAD-4FCA-8AED-56B2D15DB479}" dt="2026-02-07T01:50:50.455" v="17904" actId="208"/>
          <ac:cxnSpMkLst>
            <pc:docMk/>
            <pc:sldMk cId="2861357872" sldId="6057"/>
            <ac:cxnSpMk id="8" creationId="{D0C8126A-6601-CC52-11F4-BF85D50D7480}"/>
          </ac:cxnSpMkLst>
        </pc:cxnChg>
        <pc:cxnChg chg="mod">
          <ac:chgData name="松浦英宗" userId="9b03fd3a-662f-49ff-9af1-1b93cf7aab22" providerId="ADAL" clId="{56E9DFAE-DDAD-4FCA-8AED-56B2D15DB479}" dt="2026-02-07T01:50:50.455" v="17904" actId="208"/>
          <ac:cxnSpMkLst>
            <pc:docMk/>
            <pc:sldMk cId="2861357872" sldId="6057"/>
            <ac:cxnSpMk id="10" creationId="{0E464AD3-9845-D09B-A9B2-947754BE2A09}"/>
          </ac:cxnSpMkLst>
        </pc:cxnChg>
        <pc:cxnChg chg="mod">
          <ac:chgData name="松浦英宗" userId="9b03fd3a-662f-49ff-9af1-1b93cf7aab22" providerId="ADAL" clId="{56E9DFAE-DDAD-4FCA-8AED-56B2D15DB479}" dt="2026-02-07T01:50:50.455" v="17904" actId="208"/>
          <ac:cxnSpMkLst>
            <pc:docMk/>
            <pc:sldMk cId="2861357872" sldId="6057"/>
            <ac:cxnSpMk id="12" creationId="{64DBAC9A-CA92-3CA7-10DB-3E93AF034A39}"/>
          </ac:cxnSpMkLst>
        </pc:cxnChg>
        <pc:cxnChg chg="mod">
          <ac:chgData name="松浦英宗" userId="9b03fd3a-662f-49ff-9af1-1b93cf7aab22" providerId="ADAL" clId="{56E9DFAE-DDAD-4FCA-8AED-56B2D15DB479}" dt="2026-02-07T01:50:50.455" v="17904" actId="208"/>
          <ac:cxnSpMkLst>
            <pc:docMk/>
            <pc:sldMk cId="2861357872" sldId="6057"/>
            <ac:cxnSpMk id="14" creationId="{EC1F525C-0927-E07F-9E4D-65934504EAA7}"/>
          </ac:cxnSpMkLst>
        </pc:cxnChg>
      </pc:sldChg>
      <pc:sldChg chg="addSp delSp modSp add del mod ord">
        <pc:chgData name="松浦英宗" userId="9b03fd3a-662f-49ff-9af1-1b93cf7aab22" providerId="ADAL" clId="{56E9DFAE-DDAD-4FCA-8AED-56B2D15DB479}" dt="2026-02-07T06:21:42.148" v="20112" actId="47"/>
        <pc:sldMkLst>
          <pc:docMk/>
          <pc:sldMk cId="222052990" sldId="6058"/>
        </pc:sldMkLst>
        <pc:spChg chg="mod ord">
          <ac:chgData name="松浦英宗" userId="9b03fd3a-662f-49ff-9af1-1b93cf7aab22" providerId="ADAL" clId="{56E9DFAE-DDAD-4FCA-8AED-56B2D15DB479}" dt="2026-02-07T02:00:44.497" v="18179" actId="1076"/>
          <ac:spMkLst>
            <pc:docMk/>
            <pc:sldMk cId="222052990" sldId="6058"/>
            <ac:spMk id="6" creationId="{3DEFC7CA-2749-3B07-FCFE-A1B4399A5994}"/>
          </ac:spMkLst>
        </pc:spChg>
        <pc:spChg chg="add mod">
          <ac:chgData name="松浦英宗" userId="9b03fd3a-662f-49ff-9af1-1b93cf7aab22" providerId="ADAL" clId="{56E9DFAE-DDAD-4FCA-8AED-56B2D15DB479}" dt="2026-02-07T02:02:49.954" v="18205" actId="1076"/>
          <ac:spMkLst>
            <pc:docMk/>
            <pc:sldMk cId="222052990" sldId="6058"/>
            <ac:spMk id="7" creationId="{9E889D14-FEFC-DBBF-AADB-9A3B457A605A}"/>
          </ac:spMkLst>
        </pc:spChg>
        <pc:spChg chg="add mod">
          <ac:chgData name="松浦英宗" userId="9b03fd3a-662f-49ff-9af1-1b93cf7aab22" providerId="ADAL" clId="{56E9DFAE-DDAD-4FCA-8AED-56B2D15DB479}" dt="2026-02-07T02:02:45.717" v="18203" actId="122"/>
          <ac:spMkLst>
            <pc:docMk/>
            <pc:sldMk cId="222052990" sldId="6058"/>
            <ac:spMk id="8" creationId="{B462056E-3E81-8A13-9A72-58BB4699FB74}"/>
          </ac:spMkLst>
        </pc:spChg>
        <pc:spChg chg="add mod">
          <ac:chgData name="松浦英宗" userId="9b03fd3a-662f-49ff-9af1-1b93cf7aab22" providerId="ADAL" clId="{56E9DFAE-DDAD-4FCA-8AED-56B2D15DB479}" dt="2026-02-07T02:02:24.652" v="18194" actId="404"/>
          <ac:spMkLst>
            <pc:docMk/>
            <pc:sldMk cId="222052990" sldId="6058"/>
            <ac:spMk id="9" creationId="{B38D816F-4C17-36E1-0CFF-45825B6310C7}"/>
          </ac:spMkLst>
        </pc:spChg>
        <pc:spChg chg="mod">
          <ac:chgData name="松浦英宗" userId="9b03fd3a-662f-49ff-9af1-1b93cf7aab22" providerId="ADAL" clId="{56E9DFAE-DDAD-4FCA-8AED-56B2D15DB479}" dt="2026-02-07T02:03:25.384" v="18317" actId="20577"/>
          <ac:spMkLst>
            <pc:docMk/>
            <pc:sldMk cId="222052990" sldId="6058"/>
            <ac:spMk id="12" creationId="{9E2CE757-CF1D-43F5-C7FD-9F30CB3313B9}"/>
          </ac:spMkLst>
        </pc:spChg>
        <pc:spChg chg="mod">
          <ac:chgData name="松浦英宗" userId="9b03fd3a-662f-49ff-9af1-1b93cf7aab22" providerId="ADAL" clId="{56E9DFAE-DDAD-4FCA-8AED-56B2D15DB479}" dt="2026-02-07T02:03:29.493" v="18328" actId="20577"/>
          <ac:spMkLst>
            <pc:docMk/>
            <pc:sldMk cId="222052990" sldId="6058"/>
            <ac:spMk id="13" creationId="{EC17EDBA-0BDE-EE5A-E699-689E67473189}"/>
          </ac:spMkLst>
        </pc:spChg>
        <pc:spChg chg="mod">
          <ac:chgData name="松浦英宗" userId="9b03fd3a-662f-49ff-9af1-1b93cf7aab22" providerId="ADAL" clId="{56E9DFAE-DDAD-4FCA-8AED-56B2D15DB479}" dt="2026-02-07T02:03:36.171" v="18339" actId="20577"/>
          <ac:spMkLst>
            <pc:docMk/>
            <pc:sldMk cId="222052990" sldId="6058"/>
            <ac:spMk id="15" creationId="{D167BFBD-1177-E116-1E17-3738C4A1B3C3}"/>
          </ac:spMkLst>
        </pc:spChg>
        <pc:spChg chg="mod">
          <ac:chgData name="松浦英宗" userId="9b03fd3a-662f-49ff-9af1-1b93cf7aab22" providerId="ADAL" clId="{56E9DFAE-DDAD-4FCA-8AED-56B2D15DB479}" dt="2026-02-07T02:03:38.598" v="18341"/>
          <ac:spMkLst>
            <pc:docMk/>
            <pc:sldMk cId="222052990" sldId="6058"/>
            <ac:spMk id="16" creationId="{1888D126-7893-AB7D-F86B-8F479759F6DB}"/>
          </ac:spMkLst>
        </pc:spChg>
        <pc:spChg chg="mod">
          <ac:chgData name="松浦英宗" userId="9b03fd3a-662f-49ff-9af1-1b93cf7aab22" providerId="ADAL" clId="{56E9DFAE-DDAD-4FCA-8AED-56B2D15DB479}" dt="2026-02-07T02:03:46.230" v="18359" actId="20577"/>
          <ac:spMkLst>
            <pc:docMk/>
            <pc:sldMk cId="222052990" sldId="6058"/>
            <ac:spMk id="18" creationId="{6D7123AD-50EE-FE04-F55F-2B70532882CE}"/>
          </ac:spMkLst>
        </pc:spChg>
        <pc:spChg chg="mod">
          <ac:chgData name="松浦英宗" userId="9b03fd3a-662f-49ff-9af1-1b93cf7aab22" providerId="ADAL" clId="{56E9DFAE-DDAD-4FCA-8AED-56B2D15DB479}" dt="2026-02-07T02:03:49.014" v="18361"/>
          <ac:spMkLst>
            <pc:docMk/>
            <pc:sldMk cId="222052990" sldId="6058"/>
            <ac:spMk id="19" creationId="{52DEC2DD-E66A-9C77-D7B4-BCCE5CA7E9FB}"/>
          </ac:spMkLst>
        </pc:spChg>
        <pc:spChg chg="mod">
          <ac:chgData name="松浦英宗" userId="9b03fd3a-662f-49ff-9af1-1b93cf7aab22" providerId="ADAL" clId="{56E9DFAE-DDAD-4FCA-8AED-56B2D15DB479}" dt="2026-02-07T02:03:56.814" v="18378" actId="20577"/>
          <ac:spMkLst>
            <pc:docMk/>
            <pc:sldMk cId="222052990" sldId="6058"/>
            <ac:spMk id="21" creationId="{7A0670E3-6F9C-389E-7232-1D7DBC614B29}"/>
          </ac:spMkLst>
        </pc:spChg>
        <pc:spChg chg="mod">
          <ac:chgData name="松浦英宗" userId="9b03fd3a-662f-49ff-9af1-1b93cf7aab22" providerId="ADAL" clId="{56E9DFAE-DDAD-4FCA-8AED-56B2D15DB479}" dt="2026-02-07T02:03:59.166" v="18380"/>
          <ac:spMkLst>
            <pc:docMk/>
            <pc:sldMk cId="222052990" sldId="6058"/>
            <ac:spMk id="22" creationId="{3FB5258D-7C75-DE6E-6A90-A5A2AA712E78}"/>
          </ac:spMkLst>
        </pc:spChg>
        <pc:grpChg chg="add mod">
          <ac:chgData name="松浦英宗" userId="9b03fd3a-662f-49ff-9af1-1b93cf7aab22" providerId="ADAL" clId="{56E9DFAE-DDAD-4FCA-8AED-56B2D15DB479}" dt="2026-02-07T02:03:10.843" v="18220" actId="164"/>
          <ac:grpSpMkLst>
            <pc:docMk/>
            <pc:sldMk cId="222052990" sldId="6058"/>
            <ac:grpSpMk id="10" creationId="{BCE8700F-0A6D-C012-A45A-A3F28D189EBB}"/>
          </ac:grpSpMkLst>
        </pc:grpChg>
        <pc:grpChg chg="add mod">
          <ac:chgData name="松浦英宗" userId="9b03fd3a-662f-49ff-9af1-1b93cf7aab22" providerId="ADAL" clId="{56E9DFAE-DDAD-4FCA-8AED-56B2D15DB479}" dt="2026-02-07T02:03:10.843" v="18220" actId="164"/>
          <ac:grpSpMkLst>
            <pc:docMk/>
            <pc:sldMk cId="222052990" sldId="6058"/>
            <ac:grpSpMk id="11" creationId="{F09469D9-CF91-7AD9-476D-BCD88208C11E}"/>
          </ac:grpSpMkLst>
        </pc:grpChg>
        <pc:grpChg chg="add mod">
          <ac:chgData name="松浦英宗" userId="9b03fd3a-662f-49ff-9af1-1b93cf7aab22" providerId="ADAL" clId="{56E9DFAE-DDAD-4FCA-8AED-56B2D15DB479}" dt="2026-02-07T02:03:10.843" v="18220" actId="164"/>
          <ac:grpSpMkLst>
            <pc:docMk/>
            <pc:sldMk cId="222052990" sldId="6058"/>
            <ac:grpSpMk id="14" creationId="{BC6CBD7E-4661-8025-BA58-C651D50464F0}"/>
          </ac:grpSpMkLst>
        </pc:grpChg>
        <pc:grpChg chg="add mod">
          <ac:chgData name="松浦英宗" userId="9b03fd3a-662f-49ff-9af1-1b93cf7aab22" providerId="ADAL" clId="{56E9DFAE-DDAD-4FCA-8AED-56B2D15DB479}" dt="2026-02-07T02:03:10.843" v="18220" actId="164"/>
          <ac:grpSpMkLst>
            <pc:docMk/>
            <pc:sldMk cId="222052990" sldId="6058"/>
            <ac:grpSpMk id="17" creationId="{473BA204-6A13-67CD-BFE1-03D93022E182}"/>
          </ac:grpSpMkLst>
        </pc:grpChg>
        <pc:grpChg chg="add mod">
          <ac:chgData name="松浦英宗" userId="9b03fd3a-662f-49ff-9af1-1b93cf7aab22" providerId="ADAL" clId="{56E9DFAE-DDAD-4FCA-8AED-56B2D15DB479}" dt="2026-02-07T02:03:10.843" v="18220" actId="164"/>
          <ac:grpSpMkLst>
            <pc:docMk/>
            <pc:sldMk cId="222052990" sldId="6058"/>
            <ac:grpSpMk id="20" creationId="{BCA63300-8E75-3FD3-47D7-7C78541B99C8}"/>
          </ac:grpSpMkLst>
        </pc:grpChg>
        <pc:grpChg chg="add mod">
          <ac:chgData name="松浦英宗" userId="9b03fd3a-662f-49ff-9af1-1b93cf7aab22" providerId="ADAL" clId="{56E9DFAE-DDAD-4FCA-8AED-56B2D15DB479}" dt="2026-02-07T02:03:21.487" v="18307" actId="1038"/>
          <ac:grpSpMkLst>
            <pc:docMk/>
            <pc:sldMk cId="222052990" sldId="6058"/>
            <ac:grpSpMk id="23" creationId="{43D76E4F-2231-CCA4-2792-7BF1145E1D02}"/>
          </ac:grpSpMkLst>
        </pc:grpChg>
        <pc:picChg chg="add del mod">
          <ac:chgData name="松浦英宗" userId="9b03fd3a-662f-49ff-9af1-1b93cf7aab22" providerId="ADAL" clId="{56E9DFAE-DDAD-4FCA-8AED-56B2D15DB479}" dt="2026-02-07T01:58:51.836" v="18065" actId="478"/>
          <ac:picMkLst>
            <pc:docMk/>
            <pc:sldMk cId="222052990" sldId="6058"/>
            <ac:picMk id="3" creationId="{38DE638E-3B49-580F-D3EC-C688E692DC1E}"/>
          </ac:picMkLst>
        </pc:picChg>
        <pc:picChg chg="add mod ord modCrop">
          <ac:chgData name="松浦英宗" userId="9b03fd3a-662f-49ff-9af1-1b93cf7aab22" providerId="ADAL" clId="{56E9DFAE-DDAD-4FCA-8AED-56B2D15DB479}" dt="2026-02-07T01:59:43.772" v="18074" actId="167"/>
          <ac:picMkLst>
            <pc:docMk/>
            <pc:sldMk cId="222052990" sldId="6058"/>
            <ac:picMk id="5" creationId="{9660E25A-CF55-53DF-5480-39E4E1337A9C}"/>
          </ac:picMkLst>
        </pc:picChg>
      </pc:sldChg>
      <pc:sldChg chg="addSp delSp modSp add del mod">
        <pc:chgData name="松浦英宗" userId="9b03fd3a-662f-49ff-9af1-1b93cf7aab22" providerId="ADAL" clId="{56E9DFAE-DDAD-4FCA-8AED-56B2D15DB479}" dt="2026-02-06T00:20:23.046" v="16096" actId="47"/>
        <pc:sldMkLst>
          <pc:docMk/>
          <pc:sldMk cId="317188151" sldId="6058"/>
        </pc:sldMkLst>
      </pc:sldChg>
      <pc:sldChg chg="addSp delSp modSp add del mod ord">
        <pc:chgData name="松浦英宗" userId="9b03fd3a-662f-49ff-9af1-1b93cf7aab22" providerId="ADAL" clId="{56E9DFAE-DDAD-4FCA-8AED-56B2D15DB479}" dt="2026-02-07T12:18:17.269" v="23314" actId="47"/>
        <pc:sldMkLst>
          <pc:docMk/>
          <pc:sldMk cId="1269820409" sldId="6058"/>
        </pc:sldMkLst>
        <pc:spChg chg="del">
          <ac:chgData name="松浦英宗" userId="9b03fd3a-662f-49ff-9af1-1b93cf7aab22" providerId="ADAL" clId="{56E9DFAE-DDAD-4FCA-8AED-56B2D15DB479}" dt="2026-02-07T10:50:29.018" v="20265" actId="478"/>
          <ac:spMkLst>
            <pc:docMk/>
            <pc:sldMk cId="1269820409" sldId="6058"/>
            <ac:spMk id="2" creationId="{CB7510F1-373B-E1E9-E78E-7199A925A78A}"/>
          </ac:spMkLst>
        </pc:spChg>
        <pc:spChg chg="mod">
          <ac:chgData name="松浦英宗" userId="9b03fd3a-662f-49ff-9af1-1b93cf7aab22" providerId="ADAL" clId="{56E9DFAE-DDAD-4FCA-8AED-56B2D15DB479}" dt="2026-02-07T11:08:24.894" v="20980" actId="122"/>
          <ac:spMkLst>
            <pc:docMk/>
            <pc:sldMk cId="1269820409" sldId="6058"/>
            <ac:spMk id="8" creationId="{5E812AA0-22F7-4A07-1461-24FAF836C9F9}"/>
          </ac:spMkLst>
        </pc:spChg>
        <pc:spChg chg="mod">
          <ac:chgData name="松浦英宗" userId="9b03fd3a-662f-49ff-9af1-1b93cf7aab22" providerId="ADAL" clId="{56E9DFAE-DDAD-4FCA-8AED-56B2D15DB479}" dt="2026-02-07T11:08:24.894" v="20980" actId="122"/>
          <ac:spMkLst>
            <pc:docMk/>
            <pc:sldMk cId="1269820409" sldId="6058"/>
            <ac:spMk id="9" creationId="{D2CA06A5-706A-6FE8-670F-D6F5298FA4C5}"/>
          </ac:spMkLst>
        </pc:spChg>
        <pc:spChg chg="mod">
          <ac:chgData name="松浦英宗" userId="9b03fd3a-662f-49ff-9af1-1b93cf7aab22" providerId="ADAL" clId="{56E9DFAE-DDAD-4FCA-8AED-56B2D15DB479}" dt="2026-02-07T10:54:37.630" v="20368" actId="207"/>
          <ac:spMkLst>
            <pc:docMk/>
            <pc:sldMk cId="1269820409" sldId="6058"/>
            <ac:spMk id="10" creationId="{82D11F92-995A-968C-D5A8-28D7FBFF0E5D}"/>
          </ac:spMkLst>
        </pc:spChg>
        <pc:spChg chg="mod">
          <ac:chgData name="松浦英宗" userId="9b03fd3a-662f-49ff-9af1-1b93cf7aab22" providerId="ADAL" clId="{56E9DFAE-DDAD-4FCA-8AED-56B2D15DB479}" dt="2026-02-07T11:08:06.798" v="20977" actId="403"/>
          <ac:spMkLst>
            <pc:docMk/>
            <pc:sldMk cId="1269820409" sldId="6058"/>
            <ac:spMk id="11" creationId="{DBBA9CBA-05C1-4843-6EF1-90E010B02ABD}"/>
          </ac:spMkLst>
        </pc:spChg>
        <pc:spChg chg="mod">
          <ac:chgData name="松浦英宗" userId="9b03fd3a-662f-49ff-9af1-1b93cf7aab22" providerId="ADAL" clId="{56E9DFAE-DDAD-4FCA-8AED-56B2D15DB479}" dt="2026-02-07T11:08:24.894" v="20980" actId="122"/>
          <ac:spMkLst>
            <pc:docMk/>
            <pc:sldMk cId="1269820409" sldId="6058"/>
            <ac:spMk id="12" creationId="{766738DB-EAFE-79BF-48A6-C928948E2F59}"/>
          </ac:spMkLst>
        </pc:spChg>
        <pc:spChg chg="mod">
          <ac:chgData name="松浦英宗" userId="9b03fd3a-662f-49ff-9af1-1b93cf7aab22" providerId="ADAL" clId="{56E9DFAE-DDAD-4FCA-8AED-56B2D15DB479}" dt="2026-02-07T11:08:24.894" v="20980" actId="122"/>
          <ac:spMkLst>
            <pc:docMk/>
            <pc:sldMk cId="1269820409" sldId="6058"/>
            <ac:spMk id="13" creationId="{2CF32C6F-A5C4-BC98-7D87-CB15C2E8A7ED}"/>
          </ac:spMkLst>
        </pc:spChg>
        <pc:spChg chg="mod">
          <ac:chgData name="松浦英宗" userId="9b03fd3a-662f-49ff-9af1-1b93cf7aab22" providerId="ADAL" clId="{56E9DFAE-DDAD-4FCA-8AED-56B2D15DB479}" dt="2026-02-07T11:08:06.798" v="20977" actId="403"/>
          <ac:spMkLst>
            <pc:docMk/>
            <pc:sldMk cId="1269820409" sldId="6058"/>
            <ac:spMk id="14" creationId="{EDE981F7-B872-3812-60FE-8AEB33F6F606}"/>
          </ac:spMkLst>
        </pc:spChg>
        <pc:spChg chg="mod">
          <ac:chgData name="松浦英宗" userId="9b03fd3a-662f-49ff-9af1-1b93cf7aab22" providerId="ADAL" clId="{56E9DFAE-DDAD-4FCA-8AED-56B2D15DB479}" dt="2026-02-07T11:08:06.798" v="20977" actId="403"/>
          <ac:spMkLst>
            <pc:docMk/>
            <pc:sldMk cId="1269820409" sldId="6058"/>
            <ac:spMk id="15" creationId="{283A29C1-992A-8E30-20DF-930AF2B7610A}"/>
          </ac:spMkLst>
        </pc:spChg>
        <pc:spChg chg="mod">
          <ac:chgData name="松浦英宗" userId="9b03fd3a-662f-49ff-9af1-1b93cf7aab22" providerId="ADAL" clId="{56E9DFAE-DDAD-4FCA-8AED-56B2D15DB479}" dt="2026-02-07T11:08:24.894" v="20980" actId="122"/>
          <ac:spMkLst>
            <pc:docMk/>
            <pc:sldMk cId="1269820409" sldId="6058"/>
            <ac:spMk id="16" creationId="{3186B22A-22D7-56E5-9E63-682E6205AF52}"/>
          </ac:spMkLst>
        </pc:spChg>
        <pc:spChg chg="mod">
          <ac:chgData name="松浦英宗" userId="9b03fd3a-662f-49ff-9af1-1b93cf7aab22" providerId="ADAL" clId="{56E9DFAE-DDAD-4FCA-8AED-56B2D15DB479}" dt="2026-02-07T11:08:24.894" v="20980" actId="122"/>
          <ac:spMkLst>
            <pc:docMk/>
            <pc:sldMk cId="1269820409" sldId="6058"/>
            <ac:spMk id="17" creationId="{3F301389-8DFE-9E77-F227-D17C333F720B}"/>
          </ac:spMkLst>
        </pc:spChg>
        <pc:spChg chg="mod">
          <ac:chgData name="松浦英宗" userId="9b03fd3a-662f-49ff-9af1-1b93cf7aab22" providerId="ADAL" clId="{56E9DFAE-DDAD-4FCA-8AED-56B2D15DB479}" dt="2026-02-07T11:08:06.798" v="20977" actId="403"/>
          <ac:spMkLst>
            <pc:docMk/>
            <pc:sldMk cId="1269820409" sldId="6058"/>
            <ac:spMk id="18" creationId="{EA4F5561-6EEC-1468-506D-4096F017DD54}"/>
          </ac:spMkLst>
        </pc:spChg>
        <pc:spChg chg="mod">
          <ac:chgData name="松浦英宗" userId="9b03fd3a-662f-49ff-9af1-1b93cf7aab22" providerId="ADAL" clId="{56E9DFAE-DDAD-4FCA-8AED-56B2D15DB479}" dt="2026-02-07T11:07:28.947" v="20964" actId="20577"/>
          <ac:spMkLst>
            <pc:docMk/>
            <pc:sldMk cId="1269820409" sldId="6058"/>
            <ac:spMk id="19" creationId="{38A36325-68E6-1521-6F4B-351017FCF389}"/>
          </ac:spMkLst>
        </pc:spChg>
        <pc:spChg chg="mod">
          <ac:chgData name="松浦英宗" userId="9b03fd3a-662f-49ff-9af1-1b93cf7aab22" providerId="ADAL" clId="{56E9DFAE-DDAD-4FCA-8AED-56B2D15DB479}" dt="2026-02-07T11:08:06.798" v="20977" actId="403"/>
          <ac:spMkLst>
            <pc:docMk/>
            <pc:sldMk cId="1269820409" sldId="6058"/>
            <ac:spMk id="20" creationId="{6B149BEE-E45A-6B51-DF4A-67DF8EBF526A}"/>
          </ac:spMkLst>
        </pc:spChg>
        <pc:spChg chg="mod">
          <ac:chgData name="松浦英宗" userId="9b03fd3a-662f-49ff-9af1-1b93cf7aab22" providerId="ADAL" clId="{56E9DFAE-DDAD-4FCA-8AED-56B2D15DB479}" dt="2026-02-07T11:08:06.798" v="20977" actId="403"/>
          <ac:spMkLst>
            <pc:docMk/>
            <pc:sldMk cId="1269820409" sldId="6058"/>
            <ac:spMk id="21" creationId="{67DB7C31-65F2-0AC6-2BCF-FC20979A59E2}"/>
          </ac:spMkLst>
        </pc:spChg>
        <pc:spChg chg="mod">
          <ac:chgData name="松浦英宗" userId="9b03fd3a-662f-49ff-9af1-1b93cf7aab22" providerId="ADAL" clId="{56E9DFAE-DDAD-4FCA-8AED-56B2D15DB479}" dt="2026-02-07T11:08:06.798" v="20977" actId="403"/>
          <ac:spMkLst>
            <pc:docMk/>
            <pc:sldMk cId="1269820409" sldId="6058"/>
            <ac:spMk id="22" creationId="{4EA1B15C-545A-C861-0DFB-7F26628F7CE2}"/>
          </ac:spMkLst>
        </pc:spChg>
        <pc:spChg chg="mod">
          <ac:chgData name="松浦英宗" userId="9b03fd3a-662f-49ff-9af1-1b93cf7aab22" providerId="ADAL" clId="{56E9DFAE-DDAD-4FCA-8AED-56B2D15DB479}" dt="2026-02-07T11:08:06.798" v="20977" actId="403"/>
          <ac:spMkLst>
            <pc:docMk/>
            <pc:sldMk cId="1269820409" sldId="6058"/>
            <ac:spMk id="23" creationId="{3FFA1CC4-B058-D1B1-EC00-E6CF8741EDDD}"/>
          </ac:spMkLst>
        </pc:spChg>
        <pc:spChg chg="mod">
          <ac:chgData name="松浦英宗" userId="9b03fd3a-662f-49ff-9af1-1b93cf7aab22" providerId="ADAL" clId="{56E9DFAE-DDAD-4FCA-8AED-56B2D15DB479}" dt="2026-02-07T10:51:07.894" v="20331" actId="20577"/>
          <ac:spMkLst>
            <pc:docMk/>
            <pc:sldMk cId="1269820409" sldId="6058"/>
            <ac:spMk id="25" creationId="{38C3B05C-172C-72C8-A0FC-71A98C118251}"/>
          </ac:spMkLst>
        </pc:spChg>
        <pc:spChg chg="mod">
          <ac:chgData name="松浦英宗" userId="9b03fd3a-662f-49ff-9af1-1b93cf7aab22" providerId="ADAL" clId="{56E9DFAE-DDAD-4FCA-8AED-56B2D15DB479}" dt="2026-02-07T11:08:06.798" v="20977" actId="403"/>
          <ac:spMkLst>
            <pc:docMk/>
            <pc:sldMk cId="1269820409" sldId="6058"/>
            <ac:spMk id="27" creationId="{EEF7FE59-C8EC-D907-4D0F-5D424BA73D82}"/>
          </ac:spMkLst>
        </pc:spChg>
        <pc:spChg chg="add mod">
          <ac:chgData name="松浦英宗" userId="9b03fd3a-662f-49ff-9af1-1b93cf7aab22" providerId="ADAL" clId="{56E9DFAE-DDAD-4FCA-8AED-56B2D15DB479}" dt="2026-02-07T11:07:15.439" v="20945" actId="2711"/>
          <ac:spMkLst>
            <pc:docMk/>
            <pc:sldMk cId="1269820409" sldId="6058"/>
            <ac:spMk id="29" creationId="{CF4ADE5A-3332-B722-B454-8CEBD094772C}"/>
          </ac:spMkLst>
        </pc:spChg>
        <pc:grpChg chg="del">
          <ac:chgData name="松浦英宗" userId="9b03fd3a-662f-49ff-9af1-1b93cf7aab22" providerId="ADAL" clId="{56E9DFAE-DDAD-4FCA-8AED-56B2D15DB479}" dt="2026-02-07T10:50:31.417" v="20267" actId="478"/>
          <ac:grpSpMkLst>
            <pc:docMk/>
            <pc:sldMk cId="1269820409" sldId="6058"/>
            <ac:grpSpMk id="3" creationId="{347B1375-F20A-74F5-458B-105A0FBFC1FA}"/>
          </ac:grpSpMkLst>
        </pc:grpChg>
        <pc:grpChg chg="mod topLvl">
          <ac:chgData name="松浦英宗" userId="9b03fd3a-662f-49ff-9af1-1b93cf7aab22" providerId="ADAL" clId="{56E9DFAE-DDAD-4FCA-8AED-56B2D15DB479}" dt="2026-02-07T10:50:59.782" v="20311" actId="1035"/>
          <ac:grpSpMkLst>
            <pc:docMk/>
            <pc:sldMk cId="1269820409" sldId="6058"/>
            <ac:grpSpMk id="4" creationId="{E6A66AD7-6B24-D2E4-3CC8-8C57ED07A1EA}"/>
          </ac:grpSpMkLst>
        </pc:grpChg>
        <pc:picChg chg="del topLvl">
          <ac:chgData name="松浦英宗" userId="9b03fd3a-662f-49ff-9af1-1b93cf7aab22" providerId="ADAL" clId="{56E9DFAE-DDAD-4FCA-8AED-56B2D15DB479}" dt="2026-02-07T10:50:31.417" v="20267" actId="478"/>
          <ac:picMkLst>
            <pc:docMk/>
            <pc:sldMk cId="1269820409" sldId="6058"/>
            <ac:picMk id="5" creationId="{21CBB4B8-46AD-8B39-6D92-ED5E5541BB6A}"/>
          </ac:picMkLst>
        </pc:picChg>
      </pc:sldChg>
      <pc:sldChg chg="addSp modSp add del mod">
        <pc:chgData name="松浦英宗" userId="9b03fd3a-662f-49ff-9af1-1b93cf7aab22" providerId="ADAL" clId="{56E9DFAE-DDAD-4FCA-8AED-56B2D15DB479}" dt="2026-02-07T01:12:05.320" v="17175" actId="47"/>
        <pc:sldMkLst>
          <pc:docMk/>
          <pc:sldMk cId="1990752366" sldId="6058"/>
        </pc:sldMkLst>
        <pc:spChg chg="add mod">
          <ac:chgData name="松浦英宗" userId="9b03fd3a-662f-49ff-9af1-1b93cf7aab22" providerId="ADAL" clId="{56E9DFAE-DDAD-4FCA-8AED-56B2D15DB479}" dt="2026-02-06T13:20:26.685" v="16830" actId="1036"/>
          <ac:spMkLst>
            <pc:docMk/>
            <pc:sldMk cId="1990752366" sldId="6058"/>
            <ac:spMk id="2" creationId="{E609CDE5-799D-C44D-28FC-B49264850633}"/>
          </ac:spMkLst>
        </pc:spChg>
        <pc:spChg chg="mod">
          <ac:chgData name="松浦英宗" userId="9b03fd3a-662f-49ff-9af1-1b93cf7aab22" providerId="ADAL" clId="{56E9DFAE-DDAD-4FCA-8AED-56B2D15DB479}" dt="2026-02-06T13:19:36.035" v="16706" actId="1076"/>
          <ac:spMkLst>
            <pc:docMk/>
            <pc:sldMk cId="1990752366" sldId="6058"/>
            <ac:spMk id="3" creationId="{FB278E97-C7EC-F22B-471D-CF8650812B8C}"/>
          </ac:spMkLst>
        </pc:spChg>
        <pc:spChg chg="add mod">
          <ac:chgData name="松浦英宗" userId="9b03fd3a-662f-49ff-9af1-1b93cf7aab22" providerId="ADAL" clId="{56E9DFAE-DDAD-4FCA-8AED-56B2D15DB479}" dt="2026-02-06T13:21:09.259" v="16836" actId="20577"/>
          <ac:spMkLst>
            <pc:docMk/>
            <pc:sldMk cId="1990752366" sldId="6058"/>
            <ac:spMk id="4" creationId="{14D841AA-C909-8636-CF70-F47300A47DDA}"/>
          </ac:spMkLst>
        </pc:spChg>
      </pc:sldChg>
      <pc:sldChg chg="addSp modSp add del mod ord">
        <pc:chgData name="松浦英宗" userId="9b03fd3a-662f-49ff-9af1-1b93cf7aab22" providerId="ADAL" clId="{56E9DFAE-DDAD-4FCA-8AED-56B2D15DB479}" dt="2026-02-06T00:20:23.046" v="16096" actId="47"/>
        <pc:sldMkLst>
          <pc:docMk/>
          <pc:sldMk cId="104267832" sldId="6059"/>
        </pc:sldMkLst>
      </pc:sldChg>
      <pc:sldChg chg="addSp delSp modSp add del mod ord">
        <pc:chgData name="松浦英宗" userId="9b03fd3a-662f-49ff-9af1-1b93cf7aab22" providerId="ADAL" clId="{56E9DFAE-DDAD-4FCA-8AED-56B2D15DB479}" dt="2026-02-07T12:18:17.269" v="23314" actId="47"/>
        <pc:sldMkLst>
          <pc:docMk/>
          <pc:sldMk cId="595308107" sldId="6059"/>
        </pc:sldMkLst>
        <pc:spChg chg="del">
          <ac:chgData name="松浦英宗" userId="9b03fd3a-662f-49ff-9af1-1b93cf7aab22" providerId="ADAL" clId="{56E9DFAE-DDAD-4FCA-8AED-56B2D15DB479}" dt="2026-02-07T11:11:02.630" v="20981" actId="478"/>
          <ac:spMkLst>
            <pc:docMk/>
            <pc:sldMk cId="595308107" sldId="6059"/>
            <ac:spMk id="2" creationId="{E9D4A359-7C40-1874-230F-7B3ADD775E9F}"/>
          </ac:spMkLst>
        </pc:spChg>
        <pc:spChg chg="add mod">
          <ac:chgData name="松浦英宗" userId="9b03fd3a-662f-49ff-9af1-1b93cf7aab22" providerId="ADAL" clId="{56E9DFAE-DDAD-4FCA-8AED-56B2D15DB479}" dt="2026-02-07T11:59:45.238" v="23168" actId="12789"/>
          <ac:spMkLst>
            <pc:docMk/>
            <pc:sldMk cId="595308107" sldId="6059"/>
            <ac:spMk id="3" creationId="{8C41654F-4652-FA6B-A847-DB43437BC789}"/>
          </ac:spMkLst>
        </pc:spChg>
        <pc:spChg chg="add del mod">
          <ac:chgData name="松浦英宗" userId="9b03fd3a-662f-49ff-9af1-1b93cf7aab22" providerId="ADAL" clId="{56E9DFAE-DDAD-4FCA-8AED-56B2D15DB479}" dt="2026-02-07T11:47:05.459" v="22664" actId="478"/>
          <ac:spMkLst>
            <pc:docMk/>
            <pc:sldMk cId="595308107" sldId="6059"/>
            <ac:spMk id="4" creationId="{1CE1599D-19BF-5616-0F4B-0209A76BB589}"/>
          </ac:spMkLst>
        </pc:spChg>
        <pc:spChg chg="add mod topLvl">
          <ac:chgData name="松浦英宗" userId="9b03fd3a-662f-49ff-9af1-1b93cf7aab22" providerId="ADAL" clId="{56E9DFAE-DDAD-4FCA-8AED-56B2D15DB479}" dt="2026-02-07T12:00:11.953" v="23195" actId="14100"/>
          <ac:spMkLst>
            <pc:docMk/>
            <pc:sldMk cId="595308107" sldId="6059"/>
            <ac:spMk id="5" creationId="{E989539C-D802-A11E-9FF3-DE5D15A3569D}"/>
          </ac:spMkLst>
        </pc:spChg>
        <pc:spChg chg="add mod topLvl">
          <ac:chgData name="松浦英宗" userId="9b03fd3a-662f-49ff-9af1-1b93cf7aab22" providerId="ADAL" clId="{56E9DFAE-DDAD-4FCA-8AED-56B2D15DB479}" dt="2026-02-07T11:59:42.916" v="23167" actId="164"/>
          <ac:spMkLst>
            <pc:docMk/>
            <pc:sldMk cId="595308107" sldId="6059"/>
            <ac:spMk id="6" creationId="{58375C1F-409D-E2AE-E3B0-36D7E8D96804}"/>
          </ac:spMkLst>
        </pc:spChg>
        <pc:spChg chg="mod topLvl">
          <ac:chgData name="松浦英宗" userId="9b03fd3a-662f-49ff-9af1-1b93cf7aab22" providerId="ADAL" clId="{56E9DFAE-DDAD-4FCA-8AED-56B2D15DB479}" dt="2026-02-07T12:00:19.451" v="23198" actId="207"/>
          <ac:spMkLst>
            <pc:docMk/>
            <pc:sldMk cId="595308107" sldId="6059"/>
            <ac:spMk id="9" creationId="{C71C08ED-DF9F-F4D5-BB0E-4F983A9715BF}"/>
          </ac:spMkLst>
        </pc:spChg>
        <pc:spChg chg="mod topLvl">
          <ac:chgData name="松浦英宗" userId="9b03fd3a-662f-49ff-9af1-1b93cf7aab22" providerId="ADAL" clId="{56E9DFAE-DDAD-4FCA-8AED-56B2D15DB479}" dt="2026-02-07T11:59:42.916" v="23167" actId="164"/>
          <ac:spMkLst>
            <pc:docMk/>
            <pc:sldMk cId="595308107" sldId="6059"/>
            <ac:spMk id="10" creationId="{E4A6F14B-7E93-59A1-5EDC-0ABE7F169DC7}"/>
          </ac:spMkLst>
        </pc:spChg>
        <pc:grpChg chg="add del mod topLvl">
          <ac:chgData name="松浦英宗" userId="9b03fd3a-662f-49ff-9af1-1b93cf7aab22" providerId="ADAL" clId="{56E9DFAE-DDAD-4FCA-8AED-56B2D15DB479}" dt="2026-02-07T11:58:41.217" v="23014" actId="165"/>
          <ac:grpSpMkLst>
            <pc:docMk/>
            <pc:sldMk cId="595308107" sldId="6059"/>
            <ac:grpSpMk id="7" creationId="{D035CB68-43D2-6660-2FA9-10EE69DE4C4C}"/>
          </ac:grpSpMkLst>
        </pc:grpChg>
        <pc:grpChg chg="add del mod topLvl">
          <ac:chgData name="松浦英宗" userId="9b03fd3a-662f-49ff-9af1-1b93cf7aab22" providerId="ADAL" clId="{56E9DFAE-DDAD-4FCA-8AED-56B2D15DB479}" dt="2026-02-07T11:58:41.217" v="23014" actId="165"/>
          <ac:grpSpMkLst>
            <pc:docMk/>
            <pc:sldMk cId="595308107" sldId="6059"/>
            <ac:grpSpMk id="8" creationId="{B309FDB8-1FFF-1F68-E3B6-4E239D418B69}"/>
          </ac:grpSpMkLst>
        </pc:grpChg>
        <pc:grpChg chg="add del mod">
          <ac:chgData name="松浦英宗" userId="9b03fd3a-662f-49ff-9af1-1b93cf7aab22" providerId="ADAL" clId="{56E9DFAE-DDAD-4FCA-8AED-56B2D15DB479}" dt="2026-02-07T11:58:39.942" v="23013" actId="165"/>
          <ac:grpSpMkLst>
            <pc:docMk/>
            <pc:sldMk cId="595308107" sldId="6059"/>
            <ac:grpSpMk id="11" creationId="{E62080EE-755A-C1CE-6193-969931793AB0}"/>
          </ac:grpSpMkLst>
        </pc:grpChg>
        <pc:grpChg chg="add mod">
          <ac:chgData name="松浦英宗" userId="9b03fd3a-662f-49ff-9af1-1b93cf7aab22" providerId="ADAL" clId="{56E9DFAE-DDAD-4FCA-8AED-56B2D15DB479}" dt="2026-02-07T11:59:45.238" v="23168" actId="12789"/>
          <ac:grpSpMkLst>
            <pc:docMk/>
            <pc:sldMk cId="595308107" sldId="6059"/>
            <ac:grpSpMk id="12" creationId="{FDF079FC-59C8-B07D-DC04-D0331740E669}"/>
          </ac:grpSpMkLst>
        </pc:grpChg>
      </pc:sldChg>
      <pc:sldChg chg="add del">
        <pc:chgData name="松浦英宗" userId="9b03fd3a-662f-49ff-9af1-1b93cf7aab22" providerId="ADAL" clId="{56E9DFAE-DDAD-4FCA-8AED-56B2D15DB479}" dt="2026-02-07T02:06:16.393" v="18631" actId="47"/>
        <pc:sldMkLst>
          <pc:docMk/>
          <pc:sldMk cId="2034362250" sldId="6059"/>
        </pc:sldMkLst>
      </pc:sldChg>
      <pc:sldChg chg="addSp delSp modSp add del mod">
        <pc:chgData name="松浦英宗" userId="9b03fd3a-662f-49ff-9af1-1b93cf7aab22" providerId="ADAL" clId="{56E9DFAE-DDAD-4FCA-8AED-56B2D15DB479}" dt="2026-02-07T01:12:05.320" v="17175" actId="47"/>
        <pc:sldMkLst>
          <pc:docMk/>
          <pc:sldMk cId="2943184930" sldId="6059"/>
        </pc:sldMkLst>
        <pc:spChg chg="add mod ord">
          <ac:chgData name="松浦英宗" userId="9b03fd3a-662f-49ff-9af1-1b93cf7aab22" providerId="ADAL" clId="{56E9DFAE-DDAD-4FCA-8AED-56B2D15DB479}" dt="2026-02-06T13:22:52.161" v="16868" actId="207"/>
          <ac:spMkLst>
            <pc:docMk/>
            <pc:sldMk cId="2943184930" sldId="6059"/>
            <ac:spMk id="2" creationId="{9C488439-224A-EF50-D62A-67C6E5336520}"/>
          </ac:spMkLst>
        </pc:spChg>
        <pc:spChg chg="mod">
          <ac:chgData name="松浦英宗" userId="9b03fd3a-662f-49ff-9af1-1b93cf7aab22" providerId="ADAL" clId="{56E9DFAE-DDAD-4FCA-8AED-56B2D15DB479}" dt="2026-02-06T13:23:45.290" v="16935" actId="20577"/>
          <ac:spMkLst>
            <pc:docMk/>
            <pc:sldMk cId="2943184930" sldId="6059"/>
            <ac:spMk id="3" creationId="{FAF328DB-F99A-3830-54DC-2B8EE7CDAD50}"/>
          </ac:spMkLst>
        </pc:spChg>
        <pc:spChg chg="add del mod">
          <ac:chgData name="松浦英宗" userId="9b03fd3a-662f-49ff-9af1-1b93cf7aab22" providerId="ADAL" clId="{56E9DFAE-DDAD-4FCA-8AED-56B2D15DB479}" dt="2026-02-06T13:24:08.473" v="16942" actId="478"/>
          <ac:spMkLst>
            <pc:docMk/>
            <pc:sldMk cId="2943184930" sldId="6059"/>
            <ac:spMk id="4" creationId="{1C2F7293-F272-C503-E7C5-BF6D18DFB46C}"/>
          </ac:spMkLst>
        </pc:spChg>
      </pc:sldChg>
      <pc:sldChg chg="addSp delSp modSp add del mod">
        <pc:chgData name="松浦英宗" userId="9b03fd3a-662f-49ff-9af1-1b93cf7aab22" providerId="ADAL" clId="{56E9DFAE-DDAD-4FCA-8AED-56B2D15DB479}" dt="2026-02-07T01:12:05.320" v="17175" actId="47"/>
        <pc:sldMkLst>
          <pc:docMk/>
          <pc:sldMk cId="598515536" sldId="6060"/>
        </pc:sldMkLst>
        <pc:spChg chg="add mod">
          <ac:chgData name="松浦英宗" userId="9b03fd3a-662f-49ff-9af1-1b93cf7aab22" providerId="ADAL" clId="{56E9DFAE-DDAD-4FCA-8AED-56B2D15DB479}" dt="2026-02-06T13:32:40.458" v="17001" actId="207"/>
          <ac:spMkLst>
            <pc:docMk/>
            <pc:sldMk cId="598515536" sldId="6060"/>
            <ac:spMk id="2" creationId="{5523595C-BFC2-66C1-076F-C47405952402}"/>
          </ac:spMkLst>
        </pc:spChg>
        <pc:spChg chg="del">
          <ac:chgData name="松浦英宗" userId="9b03fd3a-662f-49ff-9af1-1b93cf7aab22" providerId="ADAL" clId="{56E9DFAE-DDAD-4FCA-8AED-56B2D15DB479}" dt="2026-02-06T13:31:44.257" v="16944" actId="478"/>
          <ac:spMkLst>
            <pc:docMk/>
            <pc:sldMk cId="598515536" sldId="6060"/>
            <ac:spMk id="3" creationId="{0745BB53-299E-732D-A13D-49EE5CBE0C25}"/>
          </ac:spMkLst>
        </pc:spChg>
        <pc:spChg chg="add mod">
          <ac:chgData name="松浦英宗" userId="9b03fd3a-662f-49ff-9af1-1b93cf7aab22" providerId="ADAL" clId="{56E9DFAE-DDAD-4FCA-8AED-56B2D15DB479}" dt="2026-02-06T13:32:40.458" v="17001" actId="207"/>
          <ac:spMkLst>
            <pc:docMk/>
            <pc:sldMk cId="598515536" sldId="6060"/>
            <ac:spMk id="4" creationId="{ABB57A58-4842-593F-B126-F09E4FD078C6}"/>
          </ac:spMkLst>
        </pc:spChg>
        <pc:picChg chg="add mod ord modCrop">
          <ac:chgData name="松浦英宗" userId="9b03fd3a-662f-49ff-9af1-1b93cf7aab22" providerId="ADAL" clId="{56E9DFAE-DDAD-4FCA-8AED-56B2D15DB479}" dt="2026-02-06T13:33:56.340" v="17009"/>
          <ac:picMkLst>
            <pc:docMk/>
            <pc:sldMk cId="598515536" sldId="6060"/>
            <ac:picMk id="6" creationId="{EBBEA91B-5D2B-92E5-4DFB-1F6FE201F647}"/>
          </ac:picMkLst>
        </pc:picChg>
        <pc:picChg chg="add mod">
          <ac:chgData name="松浦英宗" userId="9b03fd3a-662f-49ff-9af1-1b93cf7aab22" providerId="ADAL" clId="{56E9DFAE-DDAD-4FCA-8AED-56B2D15DB479}" dt="2026-02-06T13:46:45.906" v="17171"/>
          <ac:picMkLst>
            <pc:docMk/>
            <pc:sldMk cId="598515536" sldId="6060"/>
            <ac:picMk id="7" creationId="{6263DD56-00CC-714D-3D05-2C3F93F0AB80}"/>
          </ac:picMkLst>
        </pc:picChg>
        <pc:picChg chg="add del mod">
          <ac:chgData name="松浦英宗" userId="9b03fd3a-662f-49ff-9af1-1b93cf7aab22" providerId="ADAL" clId="{56E9DFAE-DDAD-4FCA-8AED-56B2D15DB479}" dt="2026-02-06T13:46:56.366" v="17174" actId="478"/>
          <ac:picMkLst>
            <pc:docMk/>
            <pc:sldMk cId="598515536" sldId="6060"/>
            <ac:picMk id="8" creationId="{D1AD7368-3CE9-72E3-0AB9-6CCCD2C22DAC}"/>
          </ac:picMkLst>
        </pc:picChg>
      </pc:sldChg>
      <pc:sldChg chg="addSp delSp modSp add del mod ord">
        <pc:chgData name="松浦英宗" userId="9b03fd3a-662f-49ff-9af1-1b93cf7aab22" providerId="ADAL" clId="{56E9DFAE-DDAD-4FCA-8AED-56B2D15DB479}" dt="2026-02-07T06:21:44.436" v="20113" actId="47"/>
        <pc:sldMkLst>
          <pc:docMk/>
          <pc:sldMk cId="1078904217" sldId="6060"/>
        </pc:sldMkLst>
        <pc:spChg chg="mod">
          <ac:chgData name="松浦英宗" userId="9b03fd3a-662f-49ff-9af1-1b93cf7aab22" providerId="ADAL" clId="{56E9DFAE-DDAD-4FCA-8AED-56B2D15DB479}" dt="2026-02-07T02:16:50.949" v="18942" actId="207"/>
          <ac:spMkLst>
            <pc:docMk/>
            <pc:sldMk cId="1078904217" sldId="6060"/>
            <ac:spMk id="6" creationId="{E31AB98F-3155-7436-9200-A58AC559473A}"/>
          </ac:spMkLst>
        </pc:spChg>
        <pc:spChg chg="mod">
          <ac:chgData name="松浦英宗" userId="9b03fd3a-662f-49ff-9af1-1b93cf7aab22" providerId="ADAL" clId="{56E9DFAE-DDAD-4FCA-8AED-56B2D15DB479}" dt="2026-02-07T02:15:05.361" v="18733" actId="20577"/>
          <ac:spMkLst>
            <pc:docMk/>
            <pc:sldMk cId="1078904217" sldId="6060"/>
            <ac:spMk id="17" creationId="{4D227C09-01DB-2BC0-FD01-C1063D749866}"/>
          </ac:spMkLst>
        </pc:spChg>
        <pc:spChg chg="mod">
          <ac:chgData name="松浦英宗" userId="9b03fd3a-662f-49ff-9af1-1b93cf7aab22" providerId="ADAL" clId="{56E9DFAE-DDAD-4FCA-8AED-56B2D15DB479}" dt="2026-02-07T02:15:09.469" v="18746" actId="20577"/>
          <ac:spMkLst>
            <pc:docMk/>
            <pc:sldMk cId="1078904217" sldId="6060"/>
            <ac:spMk id="18" creationId="{C0622455-524B-44C6-7B3F-E1FAE6AC90CD}"/>
          </ac:spMkLst>
        </pc:spChg>
        <pc:spChg chg="mod">
          <ac:chgData name="松浦英宗" userId="9b03fd3a-662f-49ff-9af1-1b93cf7aab22" providerId="ADAL" clId="{56E9DFAE-DDAD-4FCA-8AED-56B2D15DB479}" dt="2026-02-07T02:14:34.749" v="18698"/>
          <ac:spMkLst>
            <pc:docMk/>
            <pc:sldMk cId="1078904217" sldId="6060"/>
            <ac:spMk id="19" creationId="{FDE2A7BB-BA80-32B3-C259-B0B065DEE106}"/>
          </ac:spMkLst>
        </pc:spChg>
        <pc:spChg chg="mod">
          <ac:chgData name="松浦英宗" userId="9b03fd3a-662f-49ff-9af1-1b93cf7aab22" providerId="ADAL" clId="{56E9DFAE-DDAD-4FCA-8AED-56B2D15DB479}" dt="2026-02-07T02:14:40.871" v="18715" actId="20577"/>
          <ac:spMkLst>
            <pc:docMk/>
            <pc:sldMk cId="1078904217" sldId="6060"/>
            <ac:spMk id="20" creationId="{8D0068E0-59CA-2C98-3848-DA286714516A}"/>
          </ac:spMkLst>
        </pc:spChg>
        <pc:spChg chg="mod">
          <ac:chgData name="松浦英宗" userId="9b03fd3a-662f-49ff-9af1-1b93cf7aab22" providerId="ADAL" clId="{56E9DFAE-DDAD-4FCA-8AED-56B2D15DB479}" dt="2026-02-07T02:14:23.119" v="18694"/>
          <ac:spMkLst>
            <pc:docMk/>
            <pc:sldMk cId="1078904217" sldId="6060"/>
            <ac:spMk id="21" creationId="{863B743E-62E1-B946-5622-685F4811B150}"/>
          </ac:spMkLst>
        </pc:spChg>
        <pc:spChg chg="mod">
          <ac:chgData name="松浦英宗" userId="9b03fd3a-662f-49ff-9af1-1b93cf7aab22" providerId="ADAL" clId="{56E9DFAE-DDAD-4FCA-8AED-56B2D15DB479}" dt="2026-02-07T02:14:26.895" v="18696"/>
          <ac:spMkLst>
            <pc:docMk/>
            <pc:sldMk cId="1078904217" sldId="6060"/>
            <ac:spMk id="22" creationId="{92D934E3-77EF-75BA-07B3-5DEFEC6248DA}"/>
          </ac:spMkLst>
        </pc:spChg>
        <pc:spChg chg="mod">
          <ac:chgData name="松浦英宗" userId="9b03fd3a-662f-49ff-9af1-1b93cf7aab22" providerId="ADAL" clId="{56E9DFAE-DDAD-4FCA-8AED-56B2D15DB479}" dt="2026-02-07T02:14:09.343" v="18689" actId="20577"/>
          <ac:spMkLst>
            <pc:docMk/>
            <pc:sldMk cId="1078904217" sldId="6060"/>
            <ac:spMk id="23" creationId="{5597EE71-16C3-87A9-1485-F673897D8A3B}"/>
          </ac:spMkLst>
        </pc:spChg>
        <pc:spChg chg="mod">
          <ac:chgData name="松浦英宗" userId="9b03fd3a-662f-49ff-9af1-1b93cf7aab22" providerId="ADAL" clId="{56E9DFAE-DDAD-4FCA-8AED-56B2D15DB479}" dt="2026-02-07T02:39:05.588" v="19544" actId="2711"/>
          <ac:spMkLst>
            <pc:docMk/>
            <pc:sldMk cId="1078904217" sldId="6060"/>
            <ac:spMk id="24" creationId="{04F03CBE-3D7B-195D-4AFC-CAD37013202A}"/>
          </ac:spMkLst>
        </pc:spChg>
        <pc:spChg chg="mod">
          <ac:chgData name="松浦英宗" userId="9b03fd3a-662f-49ff-9af1-1b93cf7aab22" providerId="ADAL" clId="{56E9DFAE-DDAD-4FCA-8AED-56B2D15DB479}" dt="2026-02-07T02:13:23.376" v="18638"/>
          <ac:spMkLst>
            <pc:docMk/>
            <pc:sldMk cId="1078904217" sldId="6060"/>
            <ac:spMk id="25" creationId="{A996FF26-AECE-F1F8-EDE8-35A3A9997D88}"/>
          </ac:spMkLst>
        </pc:spChg>
        <pc:spChg chg="mod">
          <ac:chgData name="松浦英宗" userId="9b03fd3a-662f-49ff-9af1-1b93cf7aab22" providerId="ADAL" clId="{56E9DFAE-DDAD-4FCA-8AED-56B2D15DB479}" dt="2026-02-07T02:14:03.872" v="18679"/>
          <ac:spMkLst>
            <pc:docMk/>
            <pc:sldMk cId="1078904217" sldId="6060"/>
            <ac:spMk id="26" creationId="{AC2D0D5C-1402-3385-85D8-BC95C8F07759}"/>
          </ac:spMkLst>
        </pc:spChg>
        <pc:spChg chg="mod">
          <ac:chgData name="松浦英宗" userId="9b03fd3a-662f-49ff-9af1-1b93cf7aab22" providerId="ADAL" clId="{56E9DFAE-DDAD-4FCA-8AED-56B2D15DB479}" dt="2026-02-07T02:13:23.376" v="18638"/>
          <ac:spMkLst>
            <pc:docMk/>
            <pc:sldMk cId="1078904217" sldId="6060"/>
            <ac:spMk id="27" creationId="{7E16F74D-CC23-F25A-977B-5B55604753FC}"/>
          </ac:spMkLst>
        </pc:spChg>
        <pc:spChg chg="mod">
          <ac:chgData name="松浦英宗" userId="9b03fd3a-662f-49ff-9af1-1b93cf7aab22" providerId="ADAL" clId="{56E9DFAE-DDAD-4FCA-8AED-56B2D15DB479}" dt="2026-02-07T02:13:58.315" v="18677"/>
          <ac:spMkLst>
            <pc:docMk/>
            <pc:sldMk cId="1078904217" sldId="6060"/>
            <ac:spMk id="28" creationId="{E885867C-74A2-273C-2E3F-1574B41CD482}"/>
          </ac:spMkLst>
        </pc:spChg>
        <pc:spChg chg="add mod ord">
          <ac:chgData name="松浦英宗" userId="9b03fd3a-662f-49ff-9af1-1b93cf7aab22" providerId="ADAL" clId="{56E9DFAE-DDAD-4FCA-8AED-56B2D15DB479}" dt="2026-02-07T02:15:59.422" v="18869" actId="164"/>
          <ac:spMkLst>
            <pc:docMk/>
            <pc:sldMk cId="1078904217" sldId="6060"/>
            <ac:spMk id="29" creationId="{0BBF8273-CAFB-AC00-25D7-6FCE062A77AA}"/>
          </ac:spMkLst>
        </pc:spChg>
        <pc:spChg chg="add mod">
          <ac:chgData name="松浦英宗" userId="9b03fd3a-662f-49ff-9af1-1b93cf7aab22" providerId="ADAL" clId="{56E9DFAE-DDAD-4FCA-8AED-56B2D15DB479}" dt="2026-02-07T02:15:59.422" v="18869" actId="164"/>
          <ac:spMkLst>
            <pc:docMk/>
            <pc:sldMk cId="1078904217" sldId="6060"/>
            <ac:spMk id="30" creationId="{C04D6FEA-9A30-6BCD-D8FF-B6FC5147B423}"/>
          </ac:spMkLst>
        </pc:spChg>
        <pc:spChg chg="add mod">
          <ac:chgData name="松浦英宗" userId="9b03fd3a-662f-49ff-9af1-1b93cf7aab22" providerId="ADAL" clId="{56E9DFAE-DDAD-4FCA-8AED-56B2D15DB479}" dt="2026-02-07T02:16:59.001" v="18944" actId="403"/>
          <ac:spMkLst>
            <pc:docMk/>
            <pc:sldMk cId="1078904217" sldId="6060"/>
            <ac:spMk id="32" creationId="{060347E1-884F-079C-D4AA-DE01E4191115}"/>
          </ac:spMkLst>
        </pc:spChg>
        <pc:spChg chg="add mod">
          <ac:chgData name="松浦英宗" userId="9b03fd3a-662f-49ff-9af1-1b93cf7aab22" providerId="ADAL" clId="{56E9DFAE-DDAD-4FCA-8AED-56B2D15DB479}" dt="2026-02-07T02:16:38.434" v="18941" actId="207"/>
          <ac:spMkLst>
            <pc:docMk/>
            <pc:sldMk cId="1078904217" sldId="6060"/>
            <ac:spMk id="33" creationId="{4990A882-2674-4A45-F3CE-B643EFAD4D0A}"/>
          </ac:spMkLst>
        </pc:spChg>
        <pc:grpChg chg="mod">
          <ac:chgData name="松浦英宗" userId="9b03fd3a-662f-49ff-9af1-1b93cf7aab22" providerId="ADAL" clId="{56E9DFAE-DDAD-4FCA-8AED-56B2D15DB479}" dt="2026-02-07T02:13:34.039" v="18674" actId="1036"/>
          <ac:grpSpMkLst>
            <pc:docMk/>
            <pc:sldMk cId="1078904217" sldId="6060"/>
            <ac:grpSpMk id="4" creationId="{2AFD1AFF-6969-FE74-B602-2D4D2349F22D}"/>
          </ac:grpSpMkLst>
        </pc:grpChg>
        <pc:grpChg chg="add mod">
          <ac:chgData name="松浦英宗" userId="9b03fd3a-662f-49ff-9af1-1b93cf7aab22" providerId="ADAL" clId="{56E9DFAE-DDAD-4FCA-8AED-56B2D15DB479}" dt="2026-02-07T02:16:01.751" v="18870" actId="12789"/>
          <ac:grpSpMkLst>
            <pc:docMk/>
            <pc:sldMk cId="1078904217" sldId="6060"/>
            <ac:grpSpMk id="31" creationId="{A3039DDD-9E22-E736-FF61-2DD3EC3999E1}"/>
          </ac:grpSpMkLst>
        </pc:grpChg>
        <pc:picChg chg="add del mod">
          <ac:chgData name="松浦英宗" userId="9b03fd3a-662f-49ff-9af1-1b93cf7aab22" providerId="ADAL" clId="{56E9DFAE-DDAD-4FCA-8AED-56B2D15DB479}" dt="2026-02-07T01:43:00.295" v="17745" actId="21"/>
          <ac:picMkLst>
            <pc:docMk/>
            <pc:sldMk cId="1078904217" sldId="6060"/>
            <ac:picMk id="3" creationId="{191307B7-D219-3EB5-A785-FFD988AFA585}"/>
          </ac:picMkLst>
        </pc:picChg>
        <pc:cxnChg chg="mod">
          <ac:chgData name="松浦英宗" userId="9b03fd3a-662f-49ff-9af1-1b93cf7aab22" providerId="ADAL" clId="{56E9DFAE-DDAD-4FCA-8AED-56B2D15DB479}" dt="2026-02-07T02:13:42.136" v="18675" actId="208"/>
          <ac:cxnSpMkLst>
            <pc:docMk/>
            <pc:sldMk cId="1078904217" sldId="6060"/>
            <ac:cxnSpMk id="7" creationId="{C3068877-C49F-F951-2709-A3ED41BAC6C2}"/>
          </ac:cxnSpMkLst>
        </pc:cxnChg>
        <pc:cxnChg chg="mod">
          <ac:chgData name="松浦英宗" userId="9b03fd3a-662f-49ff-9af1-1b93cf7aab22" providerId="ADAL" clId="{56E9DFAE-DDAD-4FCA-8AED-56B2D15DB479}" dt="2026-02-07T02:13:42.136" v="18675" actId="208"/>
          <ac:cxnSpMkLst>
            <pc:docMk/>
            <pc:sldMk cId="1078904217" sldId="6060"/>
            <ac:cxnSpMk id="9" creationId="{E847893D-43EA-24FB-2634-32FE5F33718F}"/>
          </ac:cxnSpMkLst>
        </pc:cxnChg>
        <pc:cxnChg chg="mod">
          <ac:chgData name="松浦英宗" userId="9b03fd3a-662f-49ff-9af1-1b93cf7aab22" providerId="ADAL" clId="{56E9DFAE-DDAD-4FCA-8AED-56B2D15DB479}" dt="2026-02-07T02:13:42.136" v="18675" actId="208"/>
          <ac:cxnSpMkLst>
            <pc:docMk/>
            <pc:sldMk cId="1078904217" sldId="6060"/>
            <ac:cxnSpMk id="11" creationId="{DFCDE098-603A-50E7-9D70-6C071F4FD1DB}"/>
          </ac:cxnSpMkLst>
        </pc:cxnChg>
        <pc:cxnChg chg="mod">
          <ac:chgData name="松浦英宗" userId="9b03fd3a-662f-49ff-9af1-1b93cf7aab22" providerId="ADAL" clId="{56E9DFAE-DDAD-4FCA-8AED-56B2D15DB479}" dt="2026-02-07T02:13:42.136" v="18675" actId="208"/>
          <ac:cxnSpMkLst>
            <pc:docMk/>
            <pc:sldMk cId="1078904217" sldId="6060"/>
            <ac:cxnSpMk id="13" creationId="{05208484-B9C4-D476-E27D-D7397BE8562C}"/>
          </ac:cxnSpMkLst>
        </pc:cxnChg>
        <pc:cxnChg chg="mod">
          <ac:chgData name="松浦英宗" userId="9b03fd3a-662f-49ff-9af1-1b93cf7aab22" providerId="ADAL" clId="{56E9DFAE-DDAD-4FCA-8AED-56B2D15DB479}" dt="2026-02-07T02:13:42.136" v="18675" actId="208"/>
          <ac:cxnSpMkLst>
            <pc:docMk/>
            <pc:sldMk cId="1078904217" sldId="6060"/>
            <ac:cxnSpMk id="15" creationId="{04B9BF4B-86F5-88BD-E15C-F9DDD7EEBB34}"/>
          </ac:cxnSpMkLst>
        </pc:cxnChg>
      </pc:sldChg>
      <pc:sldChg chg="add del">
        <pc:chgData name="松浦英宗" userId="9b03fd3a-662f-49ff-9af1-1b93cf7aab22" providerId="ADAL" clId="{56E9DFAE-DDAD-4FCA-8AED-56B2D15DB479}" dt="2026-02-06T00:20:23.046" v="16096" actId="47"/>
        <pc:sldMkLst>
          <pc:docMk/>
          <pc:sldMk cId="3653466332" sldId="6060"/>
        </pc:sldMkLst>
      </pc:sldChg>
      <pc:sldChg chg="addSp delSp modSp add del mod ord">
        <pc:chgData name="松浦英宗" userId="9b03fd3a-662f-49ff-9af1-1b93cf7aab22" providerId="ADAL" clId="{56E9DFAE-DDAD-4FCA-8AED-56B2D15DB479}" dt="2026-02-07T12:18:17.269" v="23314" actId="47"/>
        <pc:sldMkLst>
          <pc:docMk/>
          <pc:sldMk cId="4276293190" sldId="6060"/>
        </pc:sldMkLst>
        <pc:spChg chg="del">
          <ac:chgData name="松浦英宗" userId="9b03fd3a-662f-49ff-9af1-1b93cf7aab22" providerId="ADAL" clId="{56E9DFAE-DDAD-4FCA-8AED-56B2D15DB479}" dt="2026-02-07T11:13:46.835" v="20988" actId="478"/>
          <ac:spMkLst>
            <pc:docMk/>
            <pc:sldMk cId="4276293190" sldId="6060"/>
            <ac:spMk id="2" creationId="{0DAC8D2E-F7F4-59CF-F20B-442BADBA7397}"/>
          </ac:spMkLst>
        </pc:spChg>
        <pc:spChg chg="add mod">
          <ac:chgData name="松浦英宗" userId="9b03fd3a-662f-49ff-9af1-1b93cf7aab22" providerId="ADAL" clId="{56E9DFAE-DDAD-4FCA-8AED-56B2D15DB479}" dt="2026-02-07T11:16:43.186" v="21174" actId="164"/>
          <ac:spMkLst>
            <pc:docMk/>
            <pc:sldMk cId="4276293190" sldId="6060"/>
            <ac:spMk id="3" creationId="{630B3BD7-0265-9285-C60F-E1473F98D5A7}"/>
          </ac:spMkLst>
        </pc:spChg>
        <pc:spChg chg="add mod">
          <ac:chgData name="松浦英宗" userId="9b03fd3a-662f-49ff-9af1-1b93cf7aab22" providerId="ADAL" clId="{56E9DFAE-DDAD-4FCA-8AED-56B2D15DB479}" dt="2026-02-07T11:16:58.316" v="21188" actId="1036"/>
          <ac:spMkLst>
            <pc:docMk/>
            <pc:sldMk cId="4276293190" sldId="6060"/>
            <ac:spMk id="4" creationId="{E61E5218-A247-77F8-AEE0-2F399154B128}"/>
          </ac:spMkLst>
        </pc:spChg>
        <pc:spChg chg="add del mod">
          <ac:chgData name="松浦英宗" userId="9b03fd3a-662f-49ff-9af1-1b93cf7aab22" providerId="ADAL" clId="{56E9DFAE-DDAD-4FCA-8AED-56B2D15DB479}" dt="2026-02-07T11:21:22.407" v="21190" actId="478"/>
          <ac:spMkLst>
            <pc:docMk/>
            <pc:sldMk cId="4276293190" sldId="6060"/>
            <ac:spMk id="5" creationId="{997161D0-7916-46C2-8508-7BC489D6FC41}"/>
          </ac:spMkLst>
        </pc:spChg>
        <pc:spChg chg="add mod">
          <ac:chgData name="松浦英宗" userId="9b03fd3a-662f-49ff-9af1-1b93cf7aab22" providerId="ADAL" clId="{56E9DFAE-DDAD-4FCA-8AED-56B2D15DB479}" dt="2026-02-07T11:25:28.658" v="21320" actId="207"/>
          <ac:spMkLst>
            <pc:docMk/>
            <pc:sldMk cId="4276293190" sldId="6060"/>
            <ac:spMk id="9" creationId="{7A15ACDB-3907-B5C9-B776-E0149DFF7284}"/>
          </ac:spMkLst>
        </pc:spChg>
        <pc:grpChg chg="add mod">
          <ac:chgData name="松浦英宗" userId="9b03fd3a-662f-49ff-9af1-1b93cf7aab22" providerId="ADAL" clId="{56E9DFAE-DDAD-4FCA-8AED-56B2D15DB479}" dt="2026-02-07T11:21:31.044" v="21199" actId="14100"/>
          <ac:grpSpMkLst>
            <pc:docMk/>
            <pc:sldMk cId="4276293190" sldId="6060"/>
            <ac:grpSpMk id="6" creationId="{B35D4711-DDE0-9F34-43E6-3284451254D1}"/>
          </ac:grpSpMkLst>
        </pc:grpChg>
        <pc:picChg chg="add mod">
          <ac:chgData name="松浦英宗" userId="9b03fd3a-662f-49ff-9af1-1b93cf7aab22" providerId="ADAL" clId="{56E9DFAE-DDAD-4FCA-8AED-56B2D15DB479}" dt="2026-02-07T11:21:25.334" v="21193" actId="1076"/>
          <ac:picMkLst>
            <pc:docMk/>
            <pc:sldMk cId="4276293190" sldId="6060"/>
            <ac:picMk id="8" creationId="{262C57E9-BF7F-50B1-308F-423DE80D1BD8}"/>
          </ac:picMkLst>
        </pc:picChg>
      </pc:sldChg>
      <pc:sldChg chg="addSp delSp modSp add del mod ord">
        <pc:chgData name="松浦英宗" userId="9b03fd3a-662f-49ff-9af1-1b93cf7aab22" providerId="ADAL" clId="{56E9DFAE-DDAD-4FCA-8AED-56B2D15DB479}" dt="2026-02-07T06:21:44.436" v="20113" actId="47"/>
        <pc:sldMkLst>
          <pc:docMk/>
          <pc:sldMk cId="1254962191" sldId="6061"/>
        </pc:sldMkLst>
        <pc:spChg chg="add mod">
          <ac:chgData name="松浦英宗" userId="9b03fd3a-662f-49ff-9af1-1b93cf7aab22" providerId="ADAL" clId="{56E9DFAE-DDAD-4FCA-8AED-56B2D15DB479}" dt="2026-02-07T02:17:43.404" v="18951" actId="207"/>
          <ac:spMkLst>
            <pc:docMk/>
            <pc:sldMk cId="1254962191" sldId="6061"/>
            <ac:spMk id="2" creationId="{5BD40DD9-A2CA-CEDA-87A1-F421C744066B}"/>
          </ac:spMkLst>
        </pc:spChg>
        <pc:spChg chg="add mod">
          <ac:chgData name="松浦英宗" userId="9b03fd3a-662f-49ff-9af1-1b93cf7aab22" providerId="ADAL" clId="{56E9DFAE-DDAD-4FCA-8AED-56B2D15DB479}" dt="2026-02-07T02:17:41.249" v="18950" actId="207"/>
          <ac:spMkLst>
            <pc:docMk/>
            <pc:sldMk cId="1254962191" sldId="6061"/>
            <ac:spMk id="3" creationId="{D10EE14A-8665-42CA-54A9-8C5CA6C81072}"/>
          </ac:spMkLst>
        </pc:spChg>
        <pc:spChg chg="add mod">
          <ac:chgData name="松浦英宗" userId="9b03fd3a-662f-49ff-9af1-1b93cf7aab22" providerId="ADAL" clId="{56E9DFAE-DDAD-4FCA-8AED-56B2D15DB479}" dt="2026-02-07T02:26:20.275" v="19277" actId="12789"/>
          <ac:spMkLst>
            <pc:docMk/>
            <pc:sldMk cId="1254962191" sldId="6061"/>
            <ac:spMk id="4" creationId="{B5E72ACD-75C9-0AE7-82F6-FE3831B13E90}"/>
          </ac:spMkLst>
        </pc:spChg>
        <pc:spChg chg="add mod">
          <ac:chgData name="松浦英宗" userId="9b03fd3a-662f-49ff-9af1-1b93cf7aab22" providerId="ADAL" clId="{56E9DFAE-DDAD-4FCA-8AED-56B2D15DB479}" dt="2026-02-07T02:18:15.077" v="18977" actId="1036"/>
          <ac:spMkLst>
            <pc:docMk/>
            <pc:sldMk cId="1254962191" sldId="6061"/>
            <ac:spMk id="5" creationId="{1089CC9E-1CCA-FBDE-2D12-05AD846D5A74}"/>
          </ac:spMkLst>
        </pc:spChg>
        <pc:spChg chg="del">
          <ac:chgData name="松浦英宗" userId="9b03fd3a-662f-49ff-9af1-1b93cf7aab22" providerId="ADAL" clId="{56E9DFAE-DDAD-4FCA-8AED-56B2D15DB479}" dt="2026-02-07T02:17:24.333" v="18945" actId="478"/>
          <ac:spMkLst>
            <pc:docMk/>
            <pc:sldMk cId="1254962191" sldId="6061"/>
            <ac:spMk id="6" creationId="{35D4147F-3238-E6E2-7645-8031480160F8}"/>
          </ac:spMkLst>
        </pc:spChg>
        <pc:spChg chg="add del mod">
          <ac:chgData name="松浦英宗" userId="9b03fd3a-662f-49ff-9af1-1b93cf7aab22" providerId="ADAL" clId="{56E9DFAE-DDAD-4FCA-8AED-56B2D15DB479}" dt="2026-02-07T02:18:42.384" v="18980" actId="478"/>
          <ac:spMkLst>
            <pc:docMk/>
            <pc:sldMk cId="1254962191" sldId="6061"/>
            <ac:spMk id="7" creationId="{AD9C5FF9-967C-2257-82A1-6C9B89FB809F}"/>
          </ac:spMkLst>
        </pc:spChg>
        <pc:spChg chg="add mod">
          <ac:chgData name="松浦英宗" userId="9b03fd3a-662f-49ff-9af1-1b93cf7aab22" providerId="ADAL" clId="{56E9DFAE-DDAD-4FCA-8AED-56B2D15DB479}" dt="2026-02-07T02:26:14.333" v="19257" actId="403"/>
          <ac:spMkLst>
            <pc:docMk/>
            <pc:sldMk cId="1254962191" sldId="6061"/>
            <ac:spMk id="8" creationId="{1624580C-3A2F-DE13-2AB3-8ED21C6E9C98}"/>
          </ac:spMkLst>
        </pc:spChg>
        <pc:spChg chg="add mod">
          <ac:chgData name="松浦英宗" userId="9b03fd3a-662f-49ff-9af1-1b93cf7aab22" providerId="ADAL" clId="{56E9DFAE-DDAD-4FCA-8AED-56B2D15DB479}" dt="2026-02-07T02:26:14.333" v="19257" actId="403"/>
          <ac:spMkLst>
            <pc:docMk/>
            <pc:sldMk cId="1254962191" sldId="6061"/>
            <ac:spMk id="9" creationId="{9F65D4BE-3796-B1F0-E88D-026FBFD02333}"/>
          </ac:spMkLst>
        </pc:spChg>
        <pc:spChg chg="add mod">
          <ac:chgData name="松浦英宗" userId="9b03fd3a-662f-49ff-9af1-1b93cf7aab22" providerId="ADAL" clId="{56E9DFAE-DDAD-4FCA-8AED-56B2D15DB479}" dt="2026-02-07T02:19:05.729" v="19022" actId="571"/>
          <ac:spMkLst>
            <pc:docMk/>
            <pc:sldMk cId="1254962191" sldId="6061"/>
            <ac:spMk id="11" creationId="{7C0D3DF7-AC11-D1E7-7598-DED0F5BDA493}"/>
          </ac:spMkLst>
        </pc:spChg>
        <pc:spChg chg="mod">
          <ac:chgData name="松浦英宗" userId="9b03fd3a-662f-49ff-9af1-1b93cf7aab22" providerId="ADAL" clId="{56E9DFAE-DDAD-4FCA-8AED-56B2D15DB479}" dt="2026-02-07T02:19:05.729" v="19022" actId="571"/>
          <ac:spMkLst>
            <pc:docMk/>
            <pc:sldMk cId="1254962191" sldId="6061"/>
            <ac:spMk id="13" creationId="{F4D3D876-311D-FE09-A53C-7DB8D4427464}"/>
          </ac:spMkLst>
        </pc:spChg>
        <pc:spChg chg="mod">
          <ac:chgData name="松浦英宗" userId="9b03fd3a-662f-49ff-9af1-1b93cf7aab22" providerId="ADAL" clId="{56E9DFAE-DDAD-4FCA-8AED-56B2D15DB479}" dt="2026-02-07T02:19:05.729" v="19022" actId="571"/>
          <ac:spMkLst>
            <pc:docMk/>
            <pc:sldMk cId="1254962191" sldId="6061"/>
            <ac:spMk id="14" creationId="{6D060BF0-23F3-065E-E283-D95DCE48D082}"/>
          </ac:spMkLst>
        </pc:spChg>
        <pc:spChg chg="mod">
          <ac:chgData name="松浦英宗" userId="9b03fd3a-662f-49ff-9af1-1b93cf7aab22" providerId="ADAL" clId="{56E9DFAE-DDAD-4FCA-8AED-56B2D15DB479}" dt="2026-02-07T02:26:14.333" v="19257" actId="403"/>
          <ac:spMkLst>
            <pc:docMk/>
            <pc:sldMk cId="1254962191" sldId="6061"/>
            <ac:spMk id="16" creationId="{A25F0C20-93DD-649A-62F1-99449255F00E}"/>
          </ac:spMkLst>
        </pc:spChg>
        <pc:spChg chg="mod">
          <ac:chgData name="松浦英宗" userId="9b03fd3a-662f-49ff-9af1-1b93cf7aab22" providerId="ADAL" clId="{56E9DFAE-DDAD-4FCA-8AED-56B2D15DB479}" dt="2026-02-07T02:26:14.333" v="19257" actId="403"/>
          <ac:spMkLst>
            <pc:docMk/>
            <pc:sldMk cId="1254962191" sldId="6061"/>
            <ac:spMk id="17" creationId="{D5CD2440-F7C2-54A3-5282-FA4700D4BBA0}"/>
          </ac:spMkLst>
        </pc:spChg>
        <pc:spChg chg="mod">
          <ac:chgData name="松浦英宗" userId="9b03fd3a-662f-49ff-9af1-1b93cf7aab22" providerId="ADAL" clId="{56E9DFAE-DDAD-4FCA-8AED-56B2D15DB479}" dt="2026-02-07T02:39:17.958" v="19545" actId="2711"/>
          <ac:spMkLst>
            <pc:docMk/>
            <pc:sldMk cId="1254962191" sldId="6061"/>
            <ac:spMk id="19" creationId="{CB5CD934-120F-96C5-ED0E-47FC79F1E277}"/>
          </ac:spMkLst>
        </pc:spChg>
        <pc:spChg chg="mod">
          <ac:chgData name="松浦英宗" userId="9b03fd3a-662f-49ff-9af1-1b93cf7aab22" providerId="ADAL" clId="{56E9DFAE-DDAD-4FCA-8AED-56B2D15DB479}" dt="2026-02-07T02:26:14.333" v="19257" actId="403"/>
          <ac:spMkLst>
            <pc:docMk/>
            <pc:sldMk cId="1254962191" sldId="6061"/>
            <ac:spMk id="20" creationId="{E65448E2-46CA-0187-A24D-181241161E41}"/>
          </ac:spMkLst>
        </pc:spChg>
        <pc:spChg chg="mod">
          <ac:chgData name="松浦英宗" userId="9b03fd3a-662f-49ff-9af1-1b93cf7aab22" providerId="ADAL" clId="{56E9DFAE-DDAD-4FCA-8AED-56B2D15DB479}" dt="2026-02-07T02:26:14.333" v="19257" actId="403"/>
          <ac:spMkLst>
            <pc:docMk/>
            <pc:sldMk cId="1254962191" sldId="6061"/>
            <ac:spMk id="22" creationId="{BF85404B-E295-B484-6FDF-1A9B6144E399}"/>
          </ac:spMkLst>
        </pc:spChg>
        <pc:spChg chg="mod">
          <ac:chgData name="松浦英宗" userId="9b03fd3a-662f-49ff-9af1-1b93cf7aab22" providerId="ADAL" clId="{56E9DFAE-DDAD-4FCA-8AED-56B2D15DB479}" dt="2026-02-07T02:26:14.333" v="19257" actId="403"/>
          <ac:spMkLst>
            <pc:docMk/>
            <pc:sldMk cId="1254962191" sldId="6061"/>
            <ac:spMk id="23" creationId="{44E68919-21A3-0863-872D-FF296519C3B6}"/>
          </ac:spMkLst>
        </pc:spChg>
        <pc:spChg chg="mod">
          <ac:chgData name="松浦英宗" userId="9b03fd3a-662f-49ff-9af1-1b93cf7aab22" providerId="ADAL" clId="{56E9DFAE-DDAD-4FCA-8AED-56B2D15DB479}" dt="2026-02-07T02:26:14.333" v="19257" actId="403"/>
          <ac:spMkLst>
            <pc:docMk/>
            <pc:sldMk cId="1254962191" sldId="6061"/>
            <ac:spMk id="25" creationId="{7230B971-12CD-5E58-02CE-B407CE523876}"/>
          </ac:spMkLst>
        </pc:spChg>
        <pc:spChg chg="mod">
          <ac:chgData name="松浦英宗" userId="9b03fd3a-662f-49ff-9af1-1b93cf7aab22" providerId="ADAL" clId="{56E9DFAE-DDAD-4FCA-8AED-56B2D15DB479}" dt="2026-02-07T02:26:14.333" v="19257" actId="403"/>
          <ac:spMkLst>
            <pc:docMk/>
            <pc:sldMk cId="1254962191" sldId="6061"/>
            <ac:spMk id="26" creationId="{1F3E216B-2E20-91B6-DC8F-C5D41B7A4E2B}"/>
          </ac:spMkLst>
        </pc:spChg>
        <pc:spChg chg="del mod">
          <ac:chgData name="松浦英宗" userId="9b03fd3a-662f-49ff-9af1-1b93cf7aab22" providerId="ADAL" clId="{56E9DFAE-DDAD-4FCA-8AED-56B2D15DB479}" dt="2026-02-07T02:26:10.374" v="19255" actId="478"/>
          <ac:spMkLst>
            <pc:docMk/>
            <pc:sldMk cId="1254962191" sldId="6061"/>
            <ac:spMk id="28" creationId="{BA3B87E5-48FC-C703-418F-39CA14DF080A}"/>
          </ac:spMkLst>
        </pc:spChg>
        <pc:spChg chg="del mod">
          <ac:chgData name="松浦英宗" userId="9b03fd3a-662f-49ff-9af1-1b93cf7aab22" providerId="ADAL" clId="{56E9DFAE-DDAD-4FCA-8AED-56B2D15DB479}" dt="2026-02-07T02:26:10.374" v="19255" actId="478"/>
          <ac:spMkLst>
            <pc:docMk/>
            <pc:sldMk cId="1254962191" sldId="6061"/>
            <ac:spMk id="29" creationId="{C72AEA71-2BCA-6A47-3AB9-2339628A566C}"/>
          </ac:spMkLst>
        </pc:spChg>
        <pc:spChg chg="add mod">
          <ac:chgData name="松浦英宗" userId="9b03fd3a-662f-49ff-9af1-1b93cf7aab22" providerId="ADAL" clId="{56E9DFAE-DDAD-4FCA-8AED-56B2D15DB479}" dt="2026-02-07T02:26:56.676" v="19357" actId="14100"/>
          <ac:spMkLst>
            <pc:docMk/>
            <pc:sldMk cId="1254962191" sldId="6061"/>
            <ac:spMk id="33" creationId="{EFDABDDB-4CF1-CD5E-7ACE-9EB675384518}"/>
          </ac:spMkLst>
        </pc:spChg>
        <pc:grpChg chg="add mod">
          <ac:chgData name="松浦英宗" userId="9b03fd3a-662f-49ff-9af1-1b93cf7aab22" providerId="ADAL" clId="{56E9DFAE-DDAD-4FCA-8AED-56B2D15DB479}" dt="2026-02-07T02:19:24.334" v="19027" actId="164"/>
          <ac:grpSpMkLst>
            <pc:docMk/>
            <pc:sldMk cId="1254962191" sldId="6061"/>
            <ac:grpSpMk id="10" creationId="{B71E292A-15FD-DBFE-FBC7-E1F6FA023B30}"/>
          </ac:grpSpMkLst>
        </pc:grpChg>
        <pc:grpChg chg="add mod">
          <ac:chgData name="松浦英宗" userId="9b03fd3a-662f-49ff-9af1-1b93cf7aab22" providerId="ADAL" clId="{56E9DFAE-DDAD-4FCA-8AED-56B2D15DB479}" dt="2026-02-07T02:19:05.729" v="19022" actId="571"/>
          <ac:grpSpMkLst>
            <pc:docMk/>
            <pc:sldMk cId="1254962191" sldId="6061"/>
            <ac:grpSpMk id="12" creationId="{A8CBA915-4D9E-3C10-55C9-B42A1CB07599}"/>
          </ac:grpSpMkLst>
        </pc:grpChg>
        <pc:grpChg chg="add mod">
          <ac:chgData name="松浦英宗" userId="9b03fd3a-662f-49ff-9af1-1b93cf7aab22" providerId="ADAL" clId="{56E9DFAE-DDAD-4FCA-8AED-56B2D15DB479}" dt="2026-02-07T02:19:24.334" v="19027" actId="164"/>
          <ac:grpSpMkLst>
            <pc:docMk/>
            <pc:sldMk cId="1254962191" sldId="6061"/>
            <ac:grpSpMk id="15" creationId="{F6D34C37-D3DF-1C26-C68A-7F7584084880}"/>
          </ac:grpSpMkLst>
        </pc:grpChg>
        <pc:grpChg chg="add mod">
          <ac:chgData name="松浦英宗" userId="9b03fd3a-662f-49ff-9af1-1b93cf7aab22" providerId="ADAL" clId="{56E9DFAE-DDAD-4FCA-8AED-56B2D15DB479}" dt="2026-02-07T02:19:24.334" v="19027" actId="164"/>
          <ac:grpSpMkLst>
            <pc:docMk/>
            <pc:sldMk cId="1254962191" sldId="6061"/>
            <ac:grpSpMk id="18" creationId="{A6E35990-8931-57B5-0380-F0C85179939F}"/>
          </ac:grpSpMkLst>
        </pc:grpChg>
        <pc:grpChg chg="add mod">
          <ac:chgData name="松浦英宗" userId="9b03fd3a-662f-49ff-9af1-1b93cf7aab22" providerId="ADAL" clId="{56E9DFAE-DDAD-4FCA-8AED-56B2D15DB479}" dt="2026-02-07T02:19:24.334" v="19027" actId="164"/>
          <ac:grpSpMkLst>
            <pc:docMk/>
            <pc:sldMk cId="1254962191" sldId="6061"/>
            <ac:grpSpMk id="21" creationId="{3455F0A8-110D-42F5-92D2-AA3EDCCAF9F7}"/>
          </ac:grpSpMkLst>
        </pc:grpChg>
        <pc:grpChg chg="add mod">
          <ac:chgData name="松浦英宗" userId="9b03fd3a-662f-49ff-9af1-1b93cf7aab22" providerId="ADAL" clId="{56E9DFAE-DDAD-4FCA-8AED-56B2D15DB479}" dt="2026-02-07T02:19:24.334" v="19027" actId="164"/>
          <ac:grpSpMkLst>
            <pc:docMk/>
            <pc:sldMk cId="1254962191" sldId="6061"/>
            <ac:grpSpMk id="24" creationId="{E44D9BFE-4799-6564-244F-F4C968615ABB}"/>
          </ac:grpSpMkLst>
        </pc:grpChg>
        <pc:grpChg chg="add del mod">
          <ac:chgData name="松浦英宗" userId="9b03fd3a-662f-49ff-9af1-1b93cf7aab22" providerId="ADAL" clId="{56E9DFAE-DDAD-4FCA-8AED-56B2D15DB479}" dt="2026-02-07T02:26:10.374" v="19255" actId="478"/>
          <ac:grpSpMkLst>
            <pc:docMk/>
            <pc:sldMk cId="1254962191" sldId="6061"/>
            <ac:grpSpMk id="27" creationId="{1E3D718F-16C2-BB05-9373-7788589FEB1F}"/>
          </ac:grpSpMkLst>
        </pc:grpChg>
        <pc:grpChg chg="add mod">
          <ac:chgData name="松浦英宗" userId="9b03fd3a-662f-49ff-9af1-1b93cf7aab22" providerId="ADAL" clId="{56E9DFAE-DDAD-4FCA-8AED-56B2D15DB479}" dt="2026-02-07T02:26:26.448" v="19278" actId="14100"/>
          <ac:grpSpMkLst>
            <pc:docMk/>
            <pc:sldMk cId="1254962191" sldId="6061"/>
            <ac:grpSpMk id="30" creationId="{A55A3B81-BDB9-23DE-ED1D-DF8D1543456F}"/>
          </ac:grpSpMkLst>
        </pc:grpChg>
        <pc:picChg chg="add mod modCrop">
          <ac:chgData name="松浦英宗" userId="9b03fd3a-662f-49ff-9af1-1b93cf7aab22" providerId="ADAL" clId="{56E9DFAE-DDAD-4FCA-8AED-56B2D15DB479}" dt="2026-02-07T02:21:39.684" v="19057" actId="1037"/>
          <ac:picMkLst>
            <pc:docMk/>
            <pc:sldMk cId="1254962191" sldId="6061"/>
            <ac:picMk id="32" creationId="{B9B1ACF4-8523-5280-0B61-6102360DDC35}"/>
          </ac:picMkLst>
        </pc:picChg>
      </pc:sldChg>
      <pc:sldChg chg="add del">
        <pc:chgData name="松浦英宗" userId="9b03fd3a-662f-49ff-9af1-1b93cf7aab22" providerId="ADAL" clId="{56E9DFAE-DDAD-4FCA-8AED-56B2D15DB479}" dt="2026-02-06T00:20:23.046" v="16096" actId="47"/>
        <pc:sldMkLst>
          <pc:docMk/>
          <pc:sldMk cId="2277113510" sldId="6061"/>
        </pc:sldMkLst>
      </pc:sldChg>
      <pc:sldChg chg="addSp delSp modSp add del mod ord">
        <pc:chgData name="松浦英宗" userId="9b03fd3a-662f-49ff-9af1-1b93cf7aab22" providerId="ADAL" clId="{56E9DFAE-DDAD-4FCA-8AED-56B2D15DB479}" dt="2026-02-07T12:18:17.269" v="23314" actId="47"/>
        <pc:sldMkLst>
          <pc:docMk/>
          <pc:sldMk cId="2878956372" sldId="6061"/>
        </pc:sldMkLst>
        <pc:spChg chg="del">
          <ac:chgData name="松浦英宗" userId="9b03fd3a-662f-49ff-9af1-1b93cf7aab22" providerId="ADAL" clId="{56E9DFAE-DDAD-4FCA-8AED-56B2D15DB479}" dt="2026-02-07T11:13:49.478" v="20989" actId="478"/>
          <ac:spMkLst>
            <pc:docMk/>
            <pc:sldMk cId="2878956372" sldId="6061"/>
            <ac:spMk id="2" creationId="{B02411FB-FAEF-2ECF-A798-A7E0F9986A17}"/>
          </ac:spMkLst>
        </pc:spChg>
        <pc:spChg chg="add mod">
          <ac:chgData name="松浦英宗" userId="9b03fd3a-662f-49ff-9af1-1b93cf7aab22" providerId="ADAL" clId="{56E9DFAE-DDAD-4FCA-8AED-56B2D15DB479}" dt="2026-02-07T11:40:46.179" v="22483" actId="571"/>
          <ac:spMkLst>
            <pc:docMk/>
            <pc:sldMk cId="2878956372" sldId="6061"/>
            <ac:spMk id="3" creationId="{981C4405-F2F8-CF26-3439-6F5182922925}"/>
          </ac:spMkLst>
        </pc:spChg>
        <pc:spChg chg="add mod">
          <ac:chgData name="松浦英宗" userId="9b03fd3a-662f-49ff-9af1-1b93cf7aab22" providerId="ADAL" clId="{56E9DFAE-DDAD-4FCA-8AED-56B2D15DB479}" dt="2026-02-07T11:35:26.254" v="21890" actId="207"/>
          <ac:spMkLst>
            <pc:docMk/>
            <pc:sldMk cId="2878956372" sldId="6061"/>
            <ac:spMk id="4" creationId="{A0A04782-428D-A7FF-1982-8292152E35AC}"/>
          </ac:spMkLst>
        </pc:spChg>
        <pc:spChg chg="add mod">
          <ac:chgData name="松浦英宗" userId="9b03fd3a-662f-49ff-9af1-1b93cf7aab22" providerId="ADAL" clId="{56E9DFAE-DDAD-4FCA-8AED-56B2D15DB479}" dt="2026-02-07T11:40:46.179" v="22483" actId="571"/>
          <ac:spMkLst>
            <pc:docMk/>
            <pc:sldMk cId="2878956372" sldId="6061"/>
            <ac:spMk id="5" creationId="{0145EA30-FCB0-8130-E76A-F6B79216541B}"/>
          </ac:spMkLst>
        </pc:spChg>
        <pc:spChg chg="add mod">
          <ac:chgData name="松浦英宗" userId="9b03fd3a-662f-49ff-9af1-1b93cf7aab22" providerId="ADAL" clId="{56E9DFAE-DDAD-4FCA-8AED-56B2D15DB479}" dt="2026-02-07T11:39:13.369" v="22260" actId="1036"/>
          <ac:spMkLst>
            <pc:docMk/>
            <pc:sldMk cId="2878956372" sldId="6061"/>
            <ac:spMk id="9" creationId="{B65E585D-2A0E-6525-3557-1E833148E043}"/>
          </ac:spMkLst>
        </pc:spChg>
        <pc:spChg chg="mod">
          <ac:chgData name="松浦英宗" userId="9b03fd3a-662f-49ff-9af1-1b93cf7aab22" providerId="ADAL" clId="{56E9DFAE-DDAD-4FCA-8AED-56B2D15DB479}" dt="2026-02-07T11:40:46.179" v="22483" actId="571"/>
          <ac:spMkLst>
            <pc:docMk/>
            <pc:sldMk cId="2878956372" sldId="6061"/>
            <ac:spMk id="12" creationId="{1559C037-6025-A715-84F0-A973748CDA85}"/>
          </ac:spMkLst>
        </pc:spChg>
        <pc:spChg chg="mod">
          <ac:chgData name="松浦英宗" userId="9b03fd3a-662f-49ff-9af1-1b93cf7aab22" providerId="ADAL" clId="{56E9DFAE-DDAD-4FCA-8AED-56B2D15DB479}" dt="2026-02-07T11:40:46.179" v="22483" actId="571"/>
          <ac:spMkLst>
            <pc:docMk/>
            <pc:sldMk cId="2878956372" sldId="6061"/>
            <ac:spMk id="13" creationId="{BBAAA276-5218-9B2C-F474-0EA4B53B9352}"/>
          </ac:spMkLst>
        </pc:spChg>
        <pc:spChg chg="mod">
          <ac:chgData name="松浦英宗" userId="9b03fd3a-662f-49ff-9af1-1b93cf7aab22" providerId="ADAL" clId="{56E9DFAE-DDAD-4FCA-8AED-56B2D15DB479}" dt="2026-02-07T11:40:46.179" v="22483" actId="571"/>
          <ac:spMkLst>
            <pc:docMk/>
            <pc:sldMk cId="2878956372" sldId="6061"/>
            <ac:spMk id="14" creationId="{598E75E2-C285-C6C0-7114-C0BC208E26D3}"/>
          </ac:spMkLst>
        </pc:spChg>
        <pc:spChg chg="mod">
          <ac:chgData name="松浦英宗" userId="9b03fd3a-662f-49ff-9af1-1b93cf7aab22" providerId="ADAL" clId="{56E9DFAE-DDAD-4FCA-8AED-56B2D15DB479}" dt="2026-02-07T11:39:13.369" v="22260" actId="1036"/>
          <ac:spMkLst>
            <pc:docMk/>
            <pc:sldMk cId="2878956372" sldId="6061"/>
            <ac:spMk id="16" creationId="{EA7C035F-73ED-521C-ED2C-442BAE46B684}"/>
          </ac:spMkLst>
        </pc:spChg>
        <pc:spChg chg="mod">
          <ac:chgData name="松浦英宗" userId="9b03fd3a-662f-49ff-9af1-1b93cf7aab22" providerId="ADAL" clId="{56E9DFAE-DDAD-4FCA-8AED-56B2D15DB479}" dt="2026-02-07T11:37:42.550" v="22016" actId="14100"/>
          <ac:spMkLst>
            <pc:docMk/>
            <pc:sldMk cId="2878956372" sldId="6061"/>
            <ac:spMk id="18" creationId="{8D14131D-F0E4-A049-2E14-E47129BF64EF}"/>
          </ac:spMkLst>
        </pc:spChg>
        <pc:spChg chg="mod">
          <ac:chgData name="松浦英宗" userId="9b03fd3a-662f-49ff-9af1-1b93cf7aab22" providerId="ADAL" clId="{56E9DFAE-DDAD-4FCA-8AED-56B2D15DB479}" dt="2026-02-07T11:35:26.254" v="21890" actId="207"/>
          <ac:spMkLst>
            <pc:docMk/>
            <pc:sldMk cId="2878956372" sldId="6061"/>
            <ac:spMk id="19" creationId="{E0BED1D9-305D-A534-53DD-B8B273534D86}"/>
          </ac:spMkLst>
        </pc:spChg>
        <pc:spChg chg="mod">
          <ac:chgData name="松浦英宗" userId="9b03fd3a-662f-49ff-9af1-1b93cf7aab22" providerId="ADAL" clId="{56E9DFAE-DDAD-4FCA-8AED-56B2D15DB479}" dt="2026-02-07T11:40:46.179" v="22483" actId="571"/>
          <ac:spMkLst>
            <pc:docMk/>
            <pc:sldMk cId="2878956372" sldId="6061"/>
            <ac:spMk id="20" creationId="{C29E988D-5F7B-A93B-C2F2-C2E2BD3E72FE}"/>
          </ac:spMkLst>
        </pc:spChg>
        <pc:spChg chg="mod">
          <ac:chgData name="松浦英宗" userId="9b03fd3a-662f-49ff-9af1-1b93cf7aab22" providerId="ADAL" clId="{56E9DFAE-DDAD-4FCA-8AED-56B2D15DB479}" dt="2026-02-07T11:40:46.179" v="22483" actId="571"/>
          <ac:spMkLst>
            <pc:docMk/>
            <pc:sldMk cId="2878956372" sldId="6061"/>
            <ac:spMk id="22" creationId="{47C93713-93DF-BE3F-4D44-63983D20E7E7}"/>
          </ac:spMkLst>
        </pc:spChg>
        <pc:spChg chg="add del mod">
          <ac:chgData name="松浦英宗" userId="9b03fd3a-662f-49ff-9af1-1b93cf7aab22" providerId="ADAL" clId="{56E9DFAE-DDAD-4FCA-8AED-56B2D15DB479}" dt="2026-02-07T11:41:34.126" v="22559" actId="1036"/>
          <ac:spMkLst>
            <pc:docMk/>
            <pc:sldMk cId="2878956372" sldId="6061"/>
            <ac:spMk id="24" creationId="{AF0915E8-9326-911B-EAEF-141CD7E805E8}"/>
          </ac:spMkLst>
        </pc:spChg>
        <pc:spChg chg="add del mod">
          <ac:chgData name="松浦英宗" userId="9b03fd3a-662f-49ff-9af1-1b93cf7aab22" providerId="ADAL" clId="{56E9DFAE-DDAD-4FCA-8AED-56B2D15DB479}" dt="2026-02-07T11:40:51.639" v="22487" actId="478"/>
          <ac:spMkLst>
            <pc:docMk/>
            <pc:sldMk cId="2878956372" sldId="6061"/>
            <ac:spMk id="25" creationId="{D6A59FE6-074A-8353-1862-E6FD523D1D5E}"/>
          </ac:spMkLst>
        </pc:spChg>
        <pc:spChg chg="add mod">
          <ac:chgData name="松浦英宗" userId="9b03fd3a-662f-49ff-9af1-1b93cf7aab22" providerId="ADAL" clId="{56E9DFAE-DDAD-4FCA-8AED-56B2D15DB479}" dt="2026-02-07T11:41:19.129" v="22529" actId="1036"/>
          <ac:spMkLst>
            <pc:docMk/>
            <pc:sldMk cId="2878956372" sldId="6061"/>
            <ac:spMk id="26" creationId="{85BD32ED-A014-3479-4FA6-0FC3B8C65386}"/>
          </ac:spMkLst>
        </pc:spChg>
        <pc:spChg chg="add mod">
          <ac:chgData name="松浦英宗" userId="9b03fd3a-662f-49ff-9af1-1b93cf7aab22" providerId="ADAL" clId="{56E9DFAE-DDAD-4FCA-8AED-56B2D15DB479}" dt="2026-02-07T11:41:19.129" v="22529" actId="1036"/>
          <ac:spMkLst>
            <pc:docMk/>
            <pc:sldMk cId="2878956372" sldId="6061"/>
            <ac:spMk id="27" creationId="{812EB413-91A7-37FE-F22C-C3E9D27A599D}"/>
          </ac:spMkLst>
        </pc:spChg>
        <pc:spChg chg="add mod">
          <ac:chgData name="松浦英宗" userId="9b03fd3a-662f-49ff-9af1-1b93cf7aab22" providerId="ADAL" clId="{56E9DFAE-DDAD-4FCA-8AED-56B2D15DB479}" dt="2026-02-07T11:41:19.129" v="22529" actId="1036"/>
          <ac:spMkLst>
            <pc:docMk/>
            <pc:sldMk cId="2878956372" sldId="6061"/>
            <ac:spMk id="28" creationId="{10B60439-1B37-54D7-131E-2AC5292238F3}"/>
          </ac:spMkLst>
        </pc:spChg>
        <pc:spChg chg="add mod">
          <ac:chgData name="松浦英宗" userId="9b03fd3a-662f-49ff-9af1-1b93cf7aab22" providerId="ADAL" clId="{56E9DFAE-DDAD-4FCA-8AED-56B2D15DB479}" dt="2026-02-07T11:42:27.173" v="22662" actId="20577"/>
          <ac:spMkLst>
            <pc:docMk/>
            <pc:sldMk cId="2878956372" sldId="6061"/>
            <ac:spMk id="29" creationId="{444591C9-AA9F-5523-DB64-FA0AF57D6628}"/>
          </ac:spMkLst>
        </pc:spChg>
        <pc:grpChg chg="add mod">
          <ac:chgData name="松浦英宗" userId="9b03fd3a-662f-49ff-9af1-1b93cf7aab22" providerId="ADAL" clId="{56E9DFAE-DDAD-4FCA-8AED-56B2D15DB479}" dt="2026-02-07T11:33:22.627" v="21694" actId="164"/>
          <ac:grpSpMkLst>
            <pc:docMk/>
            <pc:sldMk cId="2878956372" sldId="6061"/>
            <ac:grpSpMk id="10" creationId="{D5AD4310-D813-BEDF-7244-5D15A2919370}"/>
          </ac:grpSpMkLst>
        </pc:grpChg>
        <pc:grpChg chg="add mod">
          <ac:chgData name="松浦英宗" userId="9b03fd3a-662f-49ff-9af1-1b93cf7aab22" providerId="ADAL" clId="{56E9DFAE-DDAD-4FCA-8AED-56B2D15DB479}" dt="2026-02-07T11:33:22.627" v="21694" actId="164"/>
          <ac:grpSpMkLst>
            <pc:docMk/>
            <pc:sldMk cId="2878956372" sldId="6061"/>
            <ac:grpSpMk id="11" creationId="{E94A98CF-74EA-71B5-446D-3EEDA45449D4}"/>
          </ac:grpSpMkLst>
        </pc:grpChg>
        <pc:grpChg chg="add mod">
          <ac:chgData name="松浦英宗" userId="9b03fd3a-662f-49ff-9af1-1b93cf7aab22" providerId="ADAL" clId="{56E9DFAE-DDAD-4FCA-8AED-56B2D15DB479}" dt="2026-02-07T11:33:22.627" v="21694" actId="164"/>
          <ac:grpSpMkLst>
            <pc:docMk/>
            <pc:sldMk cId="2878956372" sldId="6061"/>
            <ac:grpSpMk id="17" creationId="{8050B3B8-A362-ED6E-1ED9-BCCAC6C273EC}"/>
          </ac:grpSpMkLst>
        </pc:grpChg>
        <pc:grpChg chg="add del mod">
          <ac:chgData name="松浦英宗" userId="9b03fd3a-662f-49ff-9af1-1b93cf7aab22" providerId="ADAL" clId="{56E9DFAE-DDAD-4FCA-8AED-56B2D15DB479}" dt="2026-02-07T11:40:51.639" v="22487" actId="478"/>
          <ac:grpSpMkLst>
            <pc:docMk/>
            <pc:sldMk cId="2878956372" sldId="6061"/>
            <ac:grpSpMk id="23" creationId="{386403D6-B673-6399-D8E2-377EF94CE1C0}"/>
          </ac:grpSpMkLst>
        </pc:grpChg>
        <pc:graphicFrameChg chg="add mod">
          <ac:chgData name="松浦英宗" userId="9b03fd3a-662f-49ff-9af1-1b93cf7aab22" providerId="ADAL" clId="{56E9DFAE-DDAD-4FCA-8AED-56B2D15DB479}" dt="2026-02-07T11:39:13.369" v="22260" actId="1036"/>
          <ac:graphicFrameMkLst>
            <pc:docMk/>
            <pc:sldMk cId="2878956372" sldId="6061"/>
            <ac:graphicFrameMk id="8" creationId="{71F3A787-CDE1-905C-451B-3A6827F22619}"/>
          </ac:graphicFrameMkLst>
        </pc:graphicFrameChg>
        <pc:graphicFrameChg chg="mod">
          <ac:chgData name="松浦英宗" userId="9b03fd3a-662f-49ff-9af1-1b93cf7aab22" providerId="ADAL" clId="{56E9DFAE-DDAD-4FCA-8AED-56B2D15DB479}" dt="2026-02-07T11:39:13.369" v="22260" actId="1036"/>
          <ac:graphicFrameMkLst>
            <pc:docMk/>
            <pc:sldMk cId="2878956372" sldId="6061"/>
            <ac:graphicFrameMk id="15" creationId="{1E6296E5-C8BF-F4A3-B71F-07AC3653BA9B}"/>
          </ac:graphicFrameMkLst>
        </pc:graphicFrameChg>
        <pc:graphicFrameChg chg="mod">
          <ac:chgData name="松浦英宗" userId="9b03fd3a-662f-49ff-9af1-1b93cf7aab22" providerId="ADAL" clId="{56E9DFAE-DDAD-4FCA-8AED-56B2D15DB479}" dt="2026-02-07T11:39:13.369" v="22260" actId="1036"/>
          <ac:graphicFrameMkLst>
            <pc:docMk/>
            <pc:sldMk cId="2878956372" sldId="6061"/>
            <ac:graphicFrameMk id="21" creationId="{2F1A52A9-26E1-D4DA-F4D0-6E5C4DFBEFEC}"/>
          </ac:graphicFrameMkLst>
        </pc:graphicFrameChg>
      </pc:sldChg>
      <pc:sldChg chg="add del">
        <pc:chgData name="松浦英宗" userId="9b03fd3a-662f-49ff-9af1-1b93cf7aab22" providerId="ADAL" clId="{56E9DFAE-DDAD-4FCA-8AED-56B2D15DB479}" dt="2026-02-06T13:34:03.721" v="17010" actId="47"/>
        <pc:sldMkLst>
          <pc:docMk/>
          <pc:sldMk cId="3426083256" sldId="6061"/>
        </pc:sldMkLst>
      </pc:sldChg>
      <pc:sldChg chg="addSp delSp modSp add del mod ord">
        <pc:chgData name="松浦英宗" userId="9b03fd3a-662f-49ff-9af1-1b93cf7aab22" providerId="ADAL" clId="{56E9DFAE-DDAD-4FCA-8AED-56B2D15DB479}" dt="2026-02-07T06:21:44.436" v="20113" actId="47"/>
        <pc:sldMkLst>
          <pc:docMk/>
          <pc:sldMk cId="1693054484" sldId="6062"/>
        </pc:sldMkLst>
        <pc:spChg chg="add mod">
          <ac:chgData name="松浦英宗" userId="9b03fd3a-662f-49ff-9af1-1b93cf7aab22" providerId="ADAL" clId="{56E9DFAE-DDAD-4FCA-8AED-56B2D15DB479}" dt="2026-02-07T02:33:43.255" v="19371" actId="207"/>
          <ac:spMkLst>
            <pc:docMk/>
            <pc:sldMk cId="1693054484" sldId="6062"/>
            <ac:spMk id="2" creationId="{9C7E09CE-AA49-1609-EE51-838710817322}"/>
          </ac:spMkLst>
        </pc:spChg>
        <pc:spChg chg="add mod ord">
          <ac:chgData name="松浦英宗" userId="9b03fd3a-662f-49ff-9af1-1b93cf7aab22" providerId="ADAL" clId="{56E9DFAE-DDAD-4FCA-8AED-56B2D15DB479}" dt="2026-02-07T02:39:51.532" v="19546" actId="207"/>
          <ac:spMkLst>
            <pc:docMk/>
            <pc:sldMk cId="1693054484" sldId="6062"/>
            <ac:spMk id="3" creationId="{E76FB19A-26DE-5489-0A58-6CE35297117A}"/>
          </ac:spMkLst>
        </pc:spChg>
        <pc:spChg chg="add del mod">
          <ac:chgData name="松浦英宗" userId="9b03fd3a-662f-49ff-9af1-1b93cf7aab22" providerId="ADAL" clId="{56E9DFAE-DDAD-4FCA-8AED-56B2D15DB479}" dt="2026-02-07T02:33:47.056" v="19382" actId="478"/>
          <ac:spMkLst>
            <pc:docMk/>
            <pc:sldMk cId="1693054484" sldId="6062"/>
            <ac:spMk id="4" creationId="{28E9809E-BEE9-9B20-489A-F8B910078F6B}"/>
          </ac:spMkLst>
        </pc:spChg>
        <pc:spChg chg="mod">
          <ac:chgData name="松浦英宗" userId="9b03fd3a-662f-49ff-9af1-1b93cf7aab22" providerId="ADAL" clId="{56E9DFAE-DDAD-4FCA-8AED-56B2D15DB479}" dt="2026-02-07T02:33:59.392" v="19401" actId="12788"/>
          <ac:spMkLst>
            <pc:docMk/>
            <pc:sldMk cId="1693054484" sldId="6062"/>
            <ac:spMk id="6" creationId="{15D91F03-4675-E77D-3A1D-CD6E763D56AB}"/>
          </ac:spMkLst>
        </pc:spChg>
        <pc:spChg chg="mod topLvl">
          <ac:chgData name="松浦英宗" userId="9b03fd3a-662f-49ff-9af1-1b93cf7aab22" providerId="ADAL" clId="{56E9DFAE-DDAD-4FCA-8AED-56B2D15DB479}" dt="2026-02-07T02:40:08.994" v="19567" actId="207"/>
          <ac:spMkLst>
            <pc:docMk/>
            <pc:sldMk cId="1693054484" sldId="6062"/>
            <ac:spMk id="13" creationId="{FA0557D2-7CFE-7484-71C9-2E8AC06D9781}"/>
          </ac:spMkLst>
        </pc:spChg>
        <pc:spChg chg="mod topLvl">
          <ac:chgData name="松浦英宗" userId="9b03fd3a-662f-49ff-9af1-1b93cf7aab22" providerId="ADAL" clId="{56E9DFAE-DDAD-4FCA-8AED-56B2D15DB479}" dt="2026-02-07T02:40:08.994" v="19567" actId="207"/>
          <ac:spMkLst>
            <pc:docMk/>
            <pc:sldMk cId="1693054484" sldId="6062"/>
            <ac:spMk id="14" creationId="{F68AAFEC-8790-3F05-6B3C-695C9236AFF4}"/>
          </ac:spMkLst>
        </pc:spChg>
        <pc:spChg chg="mod topLvl">
          <ac:chgData name="松浦英宗" userId="9b03fd3a-662f-49ff-9af1-1b93cf7aab22" providerId="ADAL" clId="{56E9DFAE-DDAD-4FCA-8AED-56B2D15DB479}" dt="2026-02-07T02:40:08.994" v="19567" actId="207"/>
          <ac:spMkLst>
            <pc:docMk/>
            <pc:sldMk cId="1693054484" sldId="6062"/>
            <ac:spMk id="15" creationId="{148381BA-259B-3D9E-46DF-DB65F669360B}"/>
          </ac:spMkLst>
        </pc:spChg>
        <pc:spChg chg="mod topLvl">
          <ac:chgData name="松浦英宗" userId="9b03fd3a-662f-49ff-9af1-1b93cf7aab22" providerId="ADAL" clId="{56E9DFAE-DDAD-4FCA-8AED-56B2D15DB479}" dt="2026-02-07T02:36:12.809" v="19501"/>
          <ac:spMkLst>
            <pc:docMk/>
            <pc:sldMk cId="1693054484" sldId="6062"/>
            <ac:spMk id="16" creationId="{FEED7E5D-1479-ED36-538B-E632C616FB92}"/>
          </ac:spMkLst>
        </pc:spChg>
        <pc:spChg chg="mod topLvl">
          <ac:chgData name="松浦英宗" userId="9b03fd3a-662f-49ff-9af1-1b93cf7aab22" providerId="ADAL" clId="{56E9DFAE-DDAD-4FCA-8AED-56B2D15DB479}" dt="2026-02-07T02:40:08.994" v="19567" actId="207"/>
          <ac:spMkLst>
            <pc:docMk/>
            <pc:sldMk cId="1693054484" sldId="6062"/>
            <ac:spMk id="17" creationId="{EFC6329C-DAF1-91A9-E3C9-504059FF24DA}"/>
          </ac:spMkLst>
        </pc:spChg>
        <pc:spChg chg="mod topLvl">
          <ac:chgData name="松浦英宗" userId="9b03fd3a-662f-49ff-9af1-1b93cf7aab22" providerId="ADAL" clId="{56E9DFAE-DDAD-4FCA-8AED-56B2D15DB479}" dt="2026-02-07T02:40:08.994" v="19567" actId="207"/>
          <ac:spMkLst>
            <pc:docMk/>
            <pc:sldMk cId="1693054484" sldId="6062"/>
            <ac:spMk id="18" creationId="{265B080A-0E5C-9F36-B6E7-D7861C66284C}"/>
          </ac:spMkLst>
        </pc:spChg>
        <pc:spChg chg="mod topLvl">
          <ac:chgData name="松浦英宗" userId="9b03fd3a-662f-49ff-9af1-1b93cf7aab22" providerId="ADAL" clId="{56E9DFAE-DDAD-4FCA-8AED-56B2D15DB479}" dt="2026-02-07T02:40:08.994" v="19567" actId="207"/>
          <ac:spMkLst>
            <pc:docMk/>
            <pc:sldMk cId="1693054484" sldId="6062"/>
            <ac:spMk id="19" creationId="{FE4F27FD-3FDE-31C7-B579-147E8D2D331D}"/>
          </ac:spMkLst>
        </pc:spChg>
        <pc:spChg chg="del mod">
          <ac:chgData name="松浦英宗" userId="9b03fd3a-662f-49ff-9af1-1b93cf7aab22" providerId="ADAL" clId="{56E9DFAE-DDAD-4FCA-8AED-56B2D15DB479}" dt="2026-02-07T02:35:32.020" v="19431" actId="478"/>
          <ac:spMkLst>
            <pc:docMk/>
            <pc:sldMk cId="1693054484" sldId="6062"/>
            <ac:spMk id="20" creationId="{547AC209-1BA2-F5D1-BD4B-A7C86CE2A3E9}"/>
          </ac:spMkLst>
        </pc:spChg>
        <pc:spChg chg="mod topLvl">
          <ac:chgData name="松浦英宗" userId="9b03fd3a-662f-49ff-9af1-1b93cf7aab22" providerId="ADAL" clId="{56E9DFAE-DDAD-4FCA-8AED-56B2D15DB479}" dt="2026-02-07T02:40:08.994" v="19567" actId="207"/>
          <ac:spMkLst>
            <pc:docMk/>
            <pc:sldMk cId="1693054484" sldId="6062"/>
            <ac:spMk id="21" creationId="{FE4C2771-1D05-D35C-5085-94A40F16C38B}"/>
          </ac:spMkLst>
        </pc:spChg>
        <pc:spChg chg="mod topLvl">
          <ac:chgData name="松浦英宗" userId="9b03fd3a-662f-49ff-9af1-1b93cf7aab22" providerId="ADAL" clId="{56E9DFAE-DDAD-4FCA-8AED-56B2D15DB479}" dt="2026-02-07T02:40:08.994" v="19567" actId="207"/>
          <ac:spMkLst>
            <pc:docMk/>
            <pc:sldMk cId="1693054484" sldId="6062"/>
            <ac:spMk id="22" creationId="{076EBE3D-E69C-54A9-E050-7C32F1179E96}"/>
          </ac:spMkLst>
        </pc:spChg>
        <pc:spChg chg="mod topLvl">
          <ac:chgData name="松浦英宗" userId="9b03fd3a-662f-49ff-9af1-1b93cf7aab22" providerId="ADAL" clId="{56E9DFAE-DDAD-4FCA-8AED-56B2D15DB479}" dt="2026-02-07T02:40:08.994" v="19567" actId="207"/>
          <ac:spMkLst>
            <pc:docMk/>
            <pc:sldMk cId="1693054484" sldId="6062"/>
            <ac:spMk id="23" creationId="{375D1226-5DF6-57D9-6735-7D13F82E446A}"/>
          </ac:spMkLst>
        </pc:spChg>
        <pc:spChg chg="mod topLvl">
          <ac:chgData name="松浦英宗" userId="9b03fd3a-662f-49ff-9af1-1b93cf7aab22" providerId="ADAL" clId="{56E9DFAE-DDAD-4FCA-8AED-56B2D15DB479}" dt="2026-02-07T02:35:35.734" v="19433" actId="165"/>
          <ac:spMkLst>
            <pc:docMk/>
            <pc:sldMk cId="1693054484" sldId="6062"/>
            <ac:spMk id="24" creationId="{5801E7BF-0FEB-9EA7-0878-03A41EFEB7BD}"/>
          </ac:spMkLst>
        </pc:spChg>
        <pc:spChg chg="add mod">
          <ac:chgData name="松浦英宗" userId="9b03fd3a-662f-49ff-9af1-1b93cf7aab22" providerId="ADAL" clId="{56E9DFAE-DDAD-4FCA-8AED-56B2D15DB479}" dt="2026-02-07T02:40:08.994" v="19567" actId="207"/>
          <ac:spMkLst>
            <pc:docMk/>
            <pc:sldMk cId="1693054484" sldId="6062"/>
            <ac:spMk id="25" creationId="{21E45E33-BE50-D5DF-5278-D9DE24C23F91}"/>
          </ac:spMkLst>
        </pc:spChg>
        <pc:spChg chg="add mod">
          <ac:chgData name="松浦英宗" userId="9b03fd3a-662f-49ff-9af1-1b93cf7aab22" providerId="ADAL" clId="{56E9DFAE-DDAD-4FCA-8AED-56B2D15DB479}" dt="2026-02-07T02:40:34.261" v="19596" actId="164"/>
          <ac:spMkLst>
            <pc:docMk/>
            <pc:sldMk cId="1693054484" sldId="6062"/>
            <ac:spMk id="27" creationId="{69D3BE5A-B354-4EC4-B658-EFEF6A82B918}"/>
          </ac:spMkLst>
        </pc:spChg>
        <pc:grpChg chg="mod">
          <ac:chgData name="松浦英宗" userId="9b03fd3a-662f-49ff-9af1-1b93cf7aab22" providerId="ADAL" clId="{56E9DFAE-DDAD-4FCA-8AED-56B2D15DB479}" dt="2026-02-07T02:34:42.474" v="19413" actId="1076"/>
          <ac:grpSpMkLst>
            <pc:docMk/>
            <pc:sldMk cId="1693054484" sldId="6062"/>
            <ac:grpSpMk id="5" creationId="{71041F6C-3640-80A2-6187-6190F3D2DA8F}"/>
          </ac:grpSpMkLst>
        </pc:grpChg>
        <pc:grpChg chg="del">
          <ac:chgData name="松浦英宗" userId="9b03fd3a-662f-49ff-9af1-1b93cf7aab22" providerId="ADAL" clId="{56E9DFAE-DDAD-4FCA-8AED-56B2D15DB479}" dt="2026-02-07T02:35:32.020" v="19431" actId="478"/>
          <ac:grpSpMkLst>
            <pc:docMk/>
            <pc:sldMk cId="1693054484" sldId="6062"/>
            <ac:grpSpMk id="9" creationId="{E8A13835-B81A-0A96-949C-E5FA775DC1C1}"/>
          </ac:grpSpMkLst>
        </pc:grpChg>
        <pc:grpChg chg="mod ord">
          <ac:chgData name="松浦英宗" userId="9b03fd3a-662f-49ff-9af1-1b93cf7aab22" providerId="ADAL" clId="{56E9DFAE-DDAD-4FCA-8AED-56B2D15DB479}" dt="2026-02-07T02:40:34.261" v="19596" actId="164"/>
          <ac:grpSpMkLst>
            <pc:docMk/>
            <pc:sldMk cId="1693054484" sldId="6062"/>
            <ac:grpSpMk id="26" creationId="{A0FA0208-969A-B675-1A5B-38F9E0450520}"/>
          </ac:grpSpMkLst>
        </pc:grpChg>
        <pc:grpChg chg="add mod">
          <ac:chgData name="松浦英宗" userId="9b03fd3a-662f-49ff-9af1-1b93cf7aab22" providerId="ADAL" clId="{56E9DFAE-DDAD-4FCA-8AED-56B2D15DB479}" dt="2026-02-07T02:40:37.077" v="19597" actId="1076"/>
          <ac:grpSpMkLst>
            <pc:docMk/>
            <pc:sldMk cId="1693054484" sldId="6062"/>
            <ac:grpSpMk id="28" creationId="{CA5C8DD6-9D96-DF28-DF2F-7C2DAA14C59E}"/>
          </ac:grpSpMkLst>
        </pc:grpChg>
      </pc:sldChg>
      <pc:sldChg chg="add del">
        <pc:chgData name="松浦英宗" userId="9b03fd3a-662f-49ff-9af1-1b93cf7aab22" providerId="ADAL" clId="{56E9DFAE-DDAD-4FCA-8AED-56B2D15DB479}" dt="2026-02-06T00:20:23.046" v="16096" actId="47"/>
        <pc:sldMkLst>
          <pc:docMk/>
          <pc:sldMk cId="2824064970" sldId="6062"/>
        </pc:sldMkLst>
      </pc:sldChg>
      <pc:sldChg chg="addSp modSp add del mod">
        <pc:chgData name="松浦英宗" userId="9b03fd3a-662f-49ff-9af1-1b93cf7aab22" providerId="ADAL" clId="{56E9DFAE-DDAD-4FCA-8AED-56B2D15DB479}" dt="2026-02-07T01:12:05.320" v="17175" actId="47"/>
        <pc:sldMkLst>
          <pc:docMk/>
          <pc:sldMk cId="2953879739" sldId="6062"/>
        </pc:sldMkLst>
        <pc:spChg chg="add mod">
          <ac:chgData name="松浦英宗" userId="9b03fd3a-662f-49ff-9af1-1b93cf7aab22" providerId="ADAL" clId="{56E9DFAE-DDAD-4FCA-8AED-56B2D15DB479}" dt="2026-02-06T13:35:56.539" v="17149" actId="164"/>
          <ac:spMkLst>
            <pc:docMk/>
            <pc:sldMk cId="2953879739" sldId="6062"/>
            <ac:spMk id="2" creationId="{743AD05A-BC86-9DFC-CB89-19BD2FF52DDA}"/>
          </ac:spMkLst>
        </pc:spChg>
        <pc:spChg chg="mod">
          <ac:chgData name="松浦英宗" userId="9b03fd3a-662f-49ff-9af1-1b93cf7aab22" providerId="ADAL" clId="{56E9DFAE-DDAD-4FCA-8AED-56B2D15DB479}" dt="2026-02-06T13:35:56.539" v="17149" actId="164"/>
          <ac:spMkLst>
            <pc:docMk/>
            <pc:sldMk cId="2953879739" sldId="6062"/>
            <ac:spMk id="3" creationId="{E516F748-DD2B-520E-9D4E-9E4D36CA87D9}"/>
          </ac:spMkLst>
        </pc:spChg>
        <pc:grpChg chg="add mod">
          <ac:chgData name="松浦英宗" userId="9b03fd3a-662f-49ff-9af1-1b93cf7aab22" providerId="ADAL" clId="{56E9DFAE-DDAD-4FCA-8AED-56B2D15DB479}" dt="2026-02-06T13:36:52.475" v="17169" actId="1037"/>
          <ac:grpSpMkLst>
            <pc:docMk/>
            <pc:sldMk cId="2953879739" sldId="6062"/>
            <ac:grpSpMk id="4" creationId="{5D1A7D75-7C7C-6937-C535-92BBCD17B4EF}"/>
          </ac:grpSpMkLst>
        </pc:grpChg>
        <pc:picChg chg="add mod">
          <ac:chgData name="松浦英宗" userId="9b03fd3a-662f-49ff-9af1-1b93cf7aab22" providerId="ADAL" clId="{56E9DFAE-DDAD-4FCA-8AED-56B2D15DB479}" dt="2026-02-06T13:36:55.979" v="17170"/>
          <ac:picMkLst>
            <pc:docMk/>
            <pc:sldMk cId="2953879739" sldId="6062"/>
            <ac:picMk id="6" creationId="{EDAAF0CE-EAA0-7ADC-D1B2-A43D4FF1C875}"/>
          </ac:picMkLst>
        </pc:picChg>
      </pc:sldChg>
      <pc:sldChg chg="addSp delSp modSp add del mod ord">
        <pc:chgData name="松浦英宗" userId="9b03fd3a-662f-49ff-9af1-1b93cf7aab22" providerId="ADAL" clId="{56E9DFAE-DDAD-4FCA-8AED-56B2D15DB479}" dt="2026-02-07T12:18:17.269" v="23314" actId="47"/>
        <pc:sldMkLst>
          <pc:docMk/>
          <pc:sldMk cId="3589099575" sldId="6062"/>
        </pc:sldMkLst>
        <pc:spChg chg="del">
          <ac:chgData name="松浦英宗" userId="9b03fd3a-662f-49ff-9af1-1b93cf7aab22" providerId="ADAL" clId="{56E9DFAE-DDAD-4FCA-8AED-56B2D15DB479}" dt="2026-02-07T11:13:50.233" v="20990" actId="478"/>
          <ac:spMkLst>
            <pc:docMk/>
            <pc:sldMk cId="3589099575" sldId="6062"/>
            <ac:spMk id="2" creationId="{A81D73FA-9A3F-47C6-3DE7-6108365373E2}"/>
          </ac:spMkLst>
        </pc:spChg>
        <pc:spChg chg="add mod">
          <ac:chgData name="松浦英宗" userId="9b03fd3a-662f-49ff-9af1-1b93cf7aab22" providerId="ADAL" clId="{56E9DFAE-DDAD-4FCA-8AED-56B2D15DB479}" dt="2026-02-07T11:49:10.456" v="22760" actId="113"/>
          <ac:spMkLst>
            <pc:docMk/>
            <pc:sldMk cId="3589099575" sldId="6062"/>
            <ac:spMk id="3" creationId="{293733F7-D45A-56EE-D79B-5D71CA7FF48C}"/>
          </ac:spMkLst>
        </pc:spChg>
        <pc:spChg chg="add mod">
          <ac:chgData name="松浦英宗" userId="9b03fd3a-662f-49ff-9af1-1b93cf7aab22" providerId="ADAL" clId="{56E9DFAE-DDAD-4FCA-8AED-56B2D15DB479}" dt="2026-02-07T11:54:48.612" v="22804" actId="3064"/>
          <ac:spMkLst>
            <pc:docMk/>
            <pc:sldMk cId="3589099575" sldId="6062"/>
            <ac:spMk id="4" creationId="{39AF7739-46D1-40AD-6988-9D94A686AD42}"/>
          </ac:spMkLst>
        </pc:spChg>
        <pc:spChg chg="mod">
          <ac:chgData name="松浦英宗" userId="9b03fd3a-662f-49ff-9af1-1b93cf7aab22" providerId="ADAL" clId="{56E9DFAE-DDAD-4FCA-8AED-56B2D15DB479}" dt="2026-02-07T11:49:10.456" v="22760" actId="113"/>
          <ac:spMkLst>
            <pc:docMk/>
            <pc:sldMk cId="3589099575" sldId="6062"/>
            <ac:spMk id="7" creationId="{F77DE8E4-2C6A-37D5-5953-87A062D9011A}"/>
          </ac:spMkLst>
        </pc:spChg>
        <pc:spChg chg="mod">
          <ac:chgData name="松浦英宗" userId="9b03fd3a-662f-49ff-9af1-1b93cf7aab22" providerId="ADAL" clId="{56E9DFAE-DDAD-4FCA-8AED-56B2D15DB479}" dt="2026-02-07T11:54:48.612" v="22804" actId="3064"/>
          <ac:spMkLst>
            <pc:docMk/>
            <pc:sldMk cId="3589099575" sldId="6062"/>
            <ac:spMk id="8" creationId="{54C67BCB-C9F7-2C80-575C-E17C65781C3C}"/>
          </ac:spMkLst>
        </pc:spChg>
        <pc:spChg chg="add mod">
          <ac:chgData name="松浦英宗" userId="9b03fd3a-662f-49ff-9af1-1b93cf7aab22" providerId="ADAL" clId="{56E9DFAE-DDAD-4FCA-8AED-56B2D15DB479}" dt="2026-02-07T11:48:46.170" v="22737" actId="164"/>
          <ac:spMkLst>
            <pc:docMk/>
            <pc:sldMk cId="3589099575" sldId="6062"/>
            <ac:spMk id="9" creationId="{40C5303F-958E-09A7-C394-304617A48B21}"/>
          </ac:spMkLst>
        </pc:spChg>
        <pc:spChg chg="add mod">
          <ac:chgData name="松浦英宗" userId="9b03fd3a-662f-49ff-9af1-1b93cf7aab22" providerId="ADAL" clId="{56E9DFAE-DDAD-4FCA-8AED-56B2D15DB479}" dt="2026-02-07T11:55:46.343" v="22931" actId="207"/>
          <ac:spMkLst>
            <pc:docMk/>
            <pc:sldMk cId="3589099575" sldId="6062"/>
            <ac:spMk id="11" creationId="{6B81D944-C514-9E96-43FA-E2F91FFBE720}"/>
          </ac:spMkLst>
        </pc:spChg>
        <pc:spChg chg="add mod">
          <ac:chgData name="松浦英宗" userId="9b03fd3a-662f-49ff-9af1-1b93cf7aab22" providerId="ADAL" clId="{56E9DFAE-DDAD-4FCA-8AED-56B2D15DB479}" dt="2026-02-07T11:55:39.612" v="22930" actId="20577"/>
          <ac:spMkLst>
            <pc:docMk/>
            <pc:sldMk cId="3589099575" sldId="6062"/>
            <ac:spMk id="12" creationId="{FFD23E48-6FC7-F152-B9F7-785592D76A1C}"/>
          </ac:spMkLst>
        </pc:spChg>
        <pc:grpChg chg="add mod">
          <ac:chgData name="松浦英宗" userId="9b03fd3a-662f-49ff-9af1-1b93cf7aab22" providerId="ADAL" clId="{56E9DFAE-DDAD-4FCA-8AED-56B2D15DB479}" dt="2026-02-07T11:48:46.170" v="22737" actId="164"/>
          <ac:grpSpMkLst>
            <pc:docMk/>
            <pc:sldMk cId="3589099575" sldId="6062"/>
            <ac:grpSpMk id="5" creationId="{AFDAD0FD-DF47-8744-B357-2BD0E78BE41E}"/>
          </ac:grpSpMkLst>
        </pc:grpChg>
        <pc:grpChg chg="add mod">
          <ac:chgData name="松浦英宗" userId="9b03fd3a-662f-49ff-9af1-1b93cf7aab22" providerId="ADAL" clId="{56E9DFAE-DDAD-4FCA-8AED-56B2D15DB479}" dt="2026-02-07T11:48:46.170" v="22737" actId="164"/>
          <ac:grpSpMkLst>
            <pc:docMk/>
            <pc:sldMk cId="3589099575" sldId="6062"/>
            <ac:grpSpMk id="6" creationId="{A4EAEFA1-1753-E1AB-7F2F-889FDF395316}"/>
          </ac:grpSpMkLst>
        </pc:grpChg>
        <pc:grpChg chg="add mod">
          <ac:chgData name="松浦英宗" userId="9b03fd3a-662f-49ff-9af1-1b93cf7aab22" providerId="ADAL" clId="{56E9DFAE-DDAD-4FCA-8AED-56B2D15DB479}" dt="2026-02-07T11:54:05.595" v="22787" actId="12788"/>
          <ac:grpSpMkLst>
            <pc:docMk/>
            <pc:sldMk cId="3589099575" sldId="6062"/>
            <ac:grpSpMk id="10" creationId="{DC3FE2C6-0164-FF5D-1244-2950F535A7CB}"/>
          </ac:grpSpMkLst>
        </pc:grpChg>
      </pc:sldChg>
      <pc:sldChg chg="addSp modSp add del mod ord">
        <pc:chgData name="松浦英宗" userId="9b03fd3a-662f-49ff-9af1-1b93cf7aab22" providerId="ADAL" clId="{56E9DFAE-DDAD-4FCA-8AED-56B2D15DB479}" dt="2026-02-07T01:12:05.320" v="17175" actId="47"/>
        <pc:sldMkLst>
          <pc:docMk/>
          <pc:sldMk cId="2004632467" sldId="6063"/>
        </pc:sldMkLst>
        <pc:spChg chg="add mod ord">
          <ac:chgData name="松浦英宗" userId="9b03fd3a-662f-49ff-9af1-1b93cf7aab22" providerId="ADAL" clId="{56E9DFAE-DDAD-4FCA-8AED-56B2D15DB479}" dt="2026-02-06T13:21:30.903" v="16852" actId="207"/>
          <ac:spMkLst>
            <pc:docMk/>
            <pc:sldMk cId="2004632467" sldId="6063"/>
            <ac:spMk id="3" creationId="{C4E33A51-F432-9D88-5E15-C01134817A75}"/>
          </ac:spMkLst>
        </pc:spChg>
        <pc:spChg chg="mod">
          <ac:chgData name="松浦英宗" userId="9b03fd3a-662f-49ff-9af1-1b93cf7aab22" providerId="ADAL" clId="{56E9DFAE-DDAD-4FCA-8AED-56B2D15DB479}" dt="2026-02-06T13:21:52.899" v="16853" actId="207"/>
          <ac:spMkLst>
            <pc:docMk/>
            <pc:sldMk cId="2004632467" sldId="6063"/>
            <ac:spMk id="18" creationId="{E335AB1C-8E20-D009-F74D-76943324A212}"/>
          </ac:spMkLst>
        </pc:spChg>
        <pc:spChg chg="mod">
          <ac:chgData name="松浦英宗" userId="9b03fd3a-662f-49ff-9af1-1b93cf7aab22" providerId="ADAL" clId="{56E9DFAE-DDAD-4FCA-8AED-56B2D15DB479}" dt="2026-02-06T13:21:52.899" v="16853" actId="207"/>
          <ac:spMkLst>
            <pc:docMk/>
            <pc:sldMk cId="2004632467" sldId="6063"/>
            <ac:spMk id="19" creationId="{A05A10BB-291F-4C8A-08AC-C35D3C3C44FD}"/>
          </ac:spMkLst>
        </pc:spChg>
        <pc:spChg chg="mod">
          <ac:chgData name="松浦英宗" userId="9b03fd3a-662f-49ff-9af1-1b93cf7aab22" providerId="ADAL" clId="{56E9DFAE-DDAD-4FCA-8AED-56B2D15DB479}" dt="2026-02-06T13:21:52.899" v="16853" actId="207"/>
          <ac:spMkLst>
            <pc:docMk/>
            <pc:sldMk cId="2004632467" sldId="6063"/>
            <ac:spMk id="20" creationId="{CD641F51-B923-C937-511E-FA79D3C9554C}"/>
          </ac:spMkLst>
        </pc:spChg>
        <pc:spChg chg="mod">
          <ac:chgData name="松浦英宗" userId="9b03fd3a-662f-49ff-9af1-1b93cf7aab22" providerId="ADAL" clId="{56E9DFAE-DDAD-4FCA-8AED-56B2D15DB479}" dt="2026-02-06T13:21:52.899" v="16853" actId="207"/>
          <ac:spMkLst>
            <pc:docMk/>
            <pc:sldMk cId="2004632467" sldId="6063"/>
            <ac:spMk id="21" creationId="{2F06BF12-58A1-F9CB-6D0A-C21BAB690269}"/>
          </ac:spMkLst>
        </pc:spChg>
        <pc:spChg chg="mod">
          <ac:chgData name="松浦英宗" userId="9b03fd3a-662f-49ff-9af1-1b93cf7aab22" providerId="ADAL" clId="{56E9DFAE-DDAD-4FCA-8AED-56B2D15DB479}" dt="2026-02-06T13:21:52.899" v="16853" actId="207"/>
          <ac:spMkLst>
            <pc:docMk/>
            <pc:sldMk cId="2004632467" sldId="6063"/>
            <ac:spMk id="22" creationId="{C58030FC-B471-478C-A3A8-6CC0664F5EE4}"/>
          </ac:spMkLst>
        </pc:spChg>
        <pc:spChg chg="mod">
          <ac:chgData name="松浦英宗" userId="9b03fd3a-662f-49ff-9af1-1b93cf7aab22" providerId="ADAL" clId="{56E9DFAE-DDAD-4FCA-8AED-56B2D15DB479}" dt="2026-02-06T13:21:52.899" v="16853" actId="207"/>
          <ac:spMkLst>
            <pc:docMk/>
            <pc:sldMk cId="2004632467" sldId="6063"/>
            <ac:spMk id="23" creationId="{475A7DF9-B595-C5E7-773A-49A08536758E}"/>
          </ac:spMkLst>
        </pc:spChg>
        <pc:spChg chg="mod">
          <ac:chgData name="松浦英宗" userId="9b03fd3a-662f-49ff-9af1-1b93cf7aab22" providerId="ADAL" clId="{56E9DFAE-DDAD-4FCA-8AED-56B2D15DB479}" dt="2026-02-06T13:21:52.899" v="16853" actId="207"/>
          <ac:spMkLst>
            <pc:docMk/>
            <pc:sldMk cId="2004632467" sldId="6063"/>
            <ac:spMk id="24" creationId="{D24142B3-2306-13F2-FE96-ED22859B7E87}"/>
          </ac:spMkLst>
        </pc:spChg>
        <pc:spChg chg="mod">
          <ac:chgData name="松浦英宗" userId="9b03fd3a-662f-49ff-9af1-1b93cf7aab22" providerId="ADAL" clId="{56E9DFAE-DDAD-4FCA-8AED-56B2D15DB479}" dt="2026-02-06T13:21:52.899" v="16853" actId="207"/>
          <ac:spMkLst>
            <pc:docMk/>
            <pc:sldMk cId="2004632467" sldId="6063"/>
            <ac:spMk id="25" creationId="{7C2CCD9D-ADE6-00A4-F3CA-E1D5A6274A72}"/>
          </ac:spMkLst>
        </pc:spChg>
        <pc:spChg chg="mod">
          <ac:chgData name="松浦英宗" userId="9b03fd3a-662f-49ff-9af1-1b93cf7aab22" providerId="ADAL" clId="{56E9DFAE-DDAD-4FCA-8AED-56B2D15DB479}" dt="2026-02-06T13:21:52.899" v="16853" actId="207"/>
          <ac:spMkLst>
            <pc:docMk/>
            <pc:sldMk cId="2004632467" sldId="6063"/>
            <ac:spMk id="26" creationId="{5D2DFE4F-98C7-7113-9E1B-1049CFB8B1CC}"/>
          </ac:spMkLst>
        </pc:spChg>
        <pc:spChg chg="mod">
          <ac:chgData name="松浦英宗" userId="9b03fd3a-662f-49ff-9af1-1b93cf7aab22" providerId="ADAL" clId="{56E9DFAE-DDAD-4FCA-8AED-56B2D15DB479}" dt="2026-02-06T13:21:52.899" v="16853" actId="207"/>
          <ac:spMkLst>
            <pc:docMk/>
            <pc:sldMk cId="2004632467" sldId="6063"/>
            <ac:spMk id="27" creationId="{198FD7E3-7E8E-AAAE-91AB-0E997369120E}"/>
          </ac:spMkLst>
        </pc:spChg>
      </pc:sldChg>
      <pc:sldChg chg="addSp delSp modSp add del mod ord">
        <pc:chgData name="松浦英宗" userId="9b03fd3a-662f-49ff-9af1-1b93cf7aab22" providerId="ADAL" clId="{56E9DFAE-DDAD-4FCA-8AED-56B2D15DB479}" dt="2026-02-07T12:20:36.909" v="23315"/>
        <pc:sldMkLst>
          <pc:docMk/>
          <pc:sldMk cId="2093575448" sldId="6063"/>
        </pc:sldMkLst>
        <pc:spChg chg="del mod">
          <ac:chgData name="松浦英宗" userId="9b03fd3a-662f-49ff-9af1-1b93cf7aab22" providerId="ADAL" clId="{56E9DFAE-DDAD-4FCA-8AED-56B2D15DB479}" dt="2026-02-07T12:00:55.129" v="23203" actId="478"/>
          <ac:spMkLst>
            <pc:docMk/>
            <pc:sldMk cId="2093575448" sldId="6063"/>
            <ac:spMk id="2" creationId="{CD7B0CC4-53E5-B23C-D3C2-F7D3BC960F75}"/>
          </ac:spMkLst>
        </pc:spChg>
        <pc:spChg chg="add del mod topLvl">
          <ac:chgData name="松浦英宗" userId="9b03fd3a-662f-49ff-9af1-1b93cf7aab22" providerId="ADAL" clId="{56E9DFAE-DDAD-4FCA-8AED-56B2D15DB479}" dt="2026-02-07T12:01:37.936" v="23218" actId="478"/>
          <ac:spMkLst>
            <pc:docMk/>
            <pc:sldMk cId="2093575448" sldId="6063"/>
            <ac:spMk id="6" creationId="{CE26F938-A692-77B8-0FCF-680EE73666A5}"/>
          </ac:spMkLst>
        </pc:spChg>
        <pc:spChg chg="add del mod topLvl">
          <ac:chgData name="松浦英宗" userId="9b03fd3a-662f-49ff-9af1-1b93cf7aab22" providerId="ADAL" clId="{56E9DFAE-DDAD-4FCA-8AED-56B2D15DB479}" dt="2026-02-07T12:02:50.243" v="23226" actId="208"/>
          <ac:spMkLst>
            <pc:docMk/>
            <pc:sldMk cId="2093575448" sldId="6063"/>
            <ac:spMk id="7" creationId="{05BD7690-F377-7A80-B478-D1223E866E87}"/>
          </ac:spMkLst>
        </pc:spChg>
        <pc:spChg chg="add del mod topLvl">
          <ac:chgData name="松浦英宗" userId="9b03fd3a-662f-49ff-9af1-1b93cf7aab22" providerId="ADAL" clId="{56E9DFAE-DDAD-4FCA-8AED-56B2D15DB479}" dt="2026-02-07T12:13:35.014" v="23247" actId="20577"/>
          <ac:spMkLst>
            <pc:docMk/>
            <pc:sldMk cId="2093575448" sldId="6063"/>
            <ac:spMk id="8" creationId="{38A31314-7241-87B3-CB30-FB4AAD0D0168}"/>
          </ac:spMkLst>
        </pc:spChg>
        <pc:spChg chg="mod topLvl">
          <ac:chgData name="松浦英宗" userId="9b03fd3a-662f-49ff-9af1-1b93cf7aab22" providerId="ADAL" clId="{56E9DFAE-DDAD-4FCA-8AED-56B2D15DB479}" dt="2026-02-07T12:02:50.243" v="23226" actId="208"/>
          <ac:spMkLst>
            <pc:docMk/>
            <pc:sldMk cId="2093575448" sldId="6063"/>
            <ac:spMk id="9" creationId="{EE69C852-274B-1681-736B-6CBD9DFBE2C4}"/>
          </ac:spMkLst>
        </pc:spChg>
        <pc:spChg chg="mod topLvl">
          <ac:chgData name="松浦英宗" userId="9b03fd3a-662f-49ff-9af1-1b93cf7aab22" providerId="ADAL" clId="{56E9DFAE-DDAD-4FCA-8AED-56B2D15DB479}" dt="2026-02-07T12:13:29.659" v="23245" actId="20577"/>
          <ac:spMkLst>
            <pc:docMk/>
            <pc:sldMk cId="2093575448" sldId="6063"/>
            <ac:spMk id="10" creationId="{D0F94578-A0B8-D55E-8AD4-0DD639BA3BE1}"/>
          </ac:spMkLst>
        </pc:spChg>
        <pc:spChg chg="add mod">
          <ac:chgData name="松浦英宗" userId="9b03fd3a-662f-49ff-9af1-1b93cf7aab22" providerId="ADAL" clId="{56E9DFAE-DDAD-4FCA-8AED-56B2D15DB479}" dt="2026-02-07T12:03:05.491" v="23236" actId="207"/>
          <ac:spMkLst>
            <pc:docMk/>
            <pc:sldMk cId="2093575448" sldId="6063"/>
            <ac:spMk id="11" creationId="{16236F2A-A17D-4781-289D-C8C5417DBA3E}"/>
          </ac:spMkLst>
        </pc:spChg>
        <pc:spChg chg="add mod">
          <ac:chgData name="松浦英宗" userId="9b03fd3a-662f-49ff-9af1-1b93cf7aab22" providerId="ADAL" clId="{56E9DFAE-DDAD-4FCA-8AED-56B2D15DB479}" dt="2026-02-07T12:15:01.323" v="23313" actId="20577"/>
          <ac:spMkLst>
            <pc:docMk/>
            <pc:sldMk cId="2093575448" sldId="6063"/>
            <ac:spMk id="12" creationId="{C506E095-6DBC-98D2-5DEA-600440AEA133}"/>
          </ac:spMkLst>
        </pc:spChg>
        <pc:grpChg chg="add del mod">
          <ac:chgData name="松浦英宗" userId="9b03fd3a-662f-49ff-9af1-1b93cf7aab22" providerId="ADAL" clId="{56E9DFAE-DDAD-4FCA-8AED-56B2D15DB479}" dt="2026-02-07T12:01:07.019" v="23209" actId="165"/>
          <ac:grpSpMkLst>
            <pc:docMk/>
            <pc:sldMk cId="2093575448" sldId="6063"/>
            <ac:grpSpMk id="3" creationId="{C8E9B89E-3085-939D-F48E-7890D663E4A4}"/>
          </ac:grpSpMkLst>
        </pc:grpChg>
        <pc:grpChg chg="del mod topLvl">
          <ac:chgData name="松浦英宗" userId="9b03fd3a-662f-49ff-9af1-1b93cf7aab22" providerId="ADAL" clId="{56E9DFAE-DDAD-4FCA-8AED-56B2D15DB479}" dt="2026-02-07T12:01:08.322" v="23210" actId="165"/>
          <ac:grpSpMkLst>
            <pc:docMk/>
            <pc:sldMk cId="2093575448" sldId="6063"/>
            <ac:grpSpMk id="4" creationId="{B31AD11F-1344-B8B7-6925-A68982C9C4B9}"/>
          </ac:grpSpMkLst>
        </pc:grpChg>
        <pc:grpChg chg="del mod topLvl">
          <ac:chgData name="松浦英宗" userId="9b03fd3a-662f-49ff-9af1-1b93cf7aab22" providerId="ADAL" clId="{56E9DFAE-DDAD-4FCA-8AED-56B2D15DB479}" dt="2026-02-07T12:01:08.322" v="23210" actId="165"/>
          <ac:grpSpMkLst>
            <pc:docMk/>
            <pc:sldMk cId="2093575448" sldId="6063"/>
            <ac:grpSpMk id="5" creationId="{CBFCBCFC-EC72-73FB-E9C0-FEB1EFBF87BD}"/>
          </ac:grpSpMkLst>
        </pc:grpChg>
        <pc:grpChg chg="add mod">
          <ac:chgData name="松浦英宗" userId="9b03fd3a-662f-49ff-9af1-1b93cf7aab22" providerId="ADAL" clId="{56E9DFAE-DDAD-4FCA-8AED-56B2D15DB479}" dt="2026-02-07T12:02:27.457" v="23223" actId="164"/>
          <ac:grpSpMkLst>
            <pc:docMk/>
            <pc:sldMk cId="2093575448" sldId="6063"/>
            <ac:grpSpMk id="13" creationId="{5ED4E75C-B245-0D85-FD98-A8F77A400509}"/>
          </ac:grpSpMkLst>
        </pc:grpChg>
        <pc:grpChg chg="add mod">
          <ac:chgData name="松浦英宗" userId="9b03fd3a-662f-49ff-9af1-1b93cf7aab22" providerId="ADAL" clId="{56E9DFAE-DDAD-4FCA-8AED-56B2D15DB479}" dt="2026-02-07T12:02:27.457" v="23223" actId="164"/>
          <ac:grpSpMkLst>
            <pc:docMk/>
            <pc:sldMk cId="2093575448" sldId="6063"/>
            <ac:grpSpMk id="14" creationId="{3DCD8109-0D0F-9711-7842-D7AC1B0FD25B}"/>
          </ac:grpSpMkLst>
        </pc:grpChg>
        <pc:grpChg chg="add mod">
          <ac:chgData name="松浦英宗" userId="9b03fd3a-662f-49ff-9af1-1b93cf7aab22" providerId="ADAL" clId="{56E9DFAE-DDAD-4FCA-8AED-56B2D15DB479}" dt="2026-02-07T12:03:13.855" v="23239" actId="12788"/>
          <ac:grpSpMkLst>
            <pc:docMk/>
            <pc:sldMk cId="2093575448" sldId="6063"/>
            <ac:grpSpMk id="15" creationId="{011F6E43-D5D9-F3CF-1B5E-1F2F514C8655}"/>
          </ac:grpSpMkLst>
        </pc:grpChg>
      </pc:sldChg>
      <pc:sldChg chg="addSp delSp modSp add del mod ord">
        <pc:chgData name="松浦英宗" userId="9b03fd3a-662f-49ff-9af1-1b93cf7aab22" providerId="ADAL" clId="{56E9DFAE-DDAD-4FCA-8AED-56B2D15DB479}" dt="2026-02-07T06:21:44.436" v="20113" actId="47"/>
        <pc:sldMkLst>
          <pc:docMk/>
          <pc:sldMk cId="2940728359" sldId="6063"/>
        </pc:sldMkLst>
        <pc:spChg chg="del mod">
          <ac:chgData name="松浦英宗" userId="9b03fd3a-662f-49ff-9af1-1b93cf7aab22" providerId="ADAL" clId="{56E9DFAE-DDAD-4FCA-8AED-56B2D15DB479}" dt="2026-02-07T02:48:29.888" v="19966" actId="478"/>
          <ac:spMkLst>
            <pc:docMk/>
            <pc:sldMk cId="2940728359" sldId="6063"/>
            <ac:spMk id="6" creationId="{05DBBB13-2BCB-496C-7ED5-380BB0FF5157}"/>
          </ac:spMkLst>
        </pc:spChg>
        <pc:spChg chg="mod">
          <ac:chgData name="松浦英宗" userId="9b03fd3a-662f-49ff-9af1-1b93cf7aab22" providerId="ADAL" clId="{56E9DFAE-DDAD-4FCA-8AED-56B2D15DB479}" dt="2026-02-07T02:49:08.099" v="20005" actId="113"/>
          <ac:spMkLst>
            <pc:docMk/>
            <pc:sldMk cId="2940728359" sldId="6063"/>
            <ac:spMk id="11" creationId="{EE58B12C-AAFD-8E71-1276-C52802C0A5D4}"/>
          </ac:spMkLst>
        </pc:spChg>
        <pc:spChg chg="mod">
          <ac:chgData name="松浦英宗" userId="9b03fd3a-662f-49ff-9af1-1b93cf7aab22" providerId="ADAL" clId="{56E9DFAE-DDAD-4FCA-8AED-56B2D15DB479}" dt="2026-02-07T02:49:08.099" v="20005" actId="113"/>
          <ac:spMkLst>
            <pc:docMk/>
            <pc:sldMk cId="2940728359" sldId="6063"/>
            <ac:spMk id="12" creationId="{D838E13B-1695-0F96-BB81-FDBB7E72BEBD}"/>
          </ac:spMkLst>
        </pc:spChg>
        <pc:spChg chg="mod">
          <ac:chgData name="松浦英宗" userId="9b03fd3a-662f-49ff-9af1-1b93cf7aab22" providerId="ADAL" clId="{56E9DFAE-DDAD-4FCA-8AED-56B2D15DB479}" dt="2026-02-07T02:49:08.099" v="20005" actId="113"/>
          <ac:spMkLst>
            <pc:docMk/>
            <pc:sldMk cId="2940728359" sldId="6063"/>
            <ac:spMk id="13" creationId="{96790F1C-5159-4D57-FC32-FD33313FF08C}"/>
          </ac:spMkLst>
        </pc:spChg>
        <pc:spChg chg="mod">
          <ac:chgData name="松浦英宗" userId="9b03fd3a-662f-49ff-9af1-1b93cf7aab22" providerId="ADAL" clId="{56E9DFAE-DDAD-4FCA-8AED-56B2D15DB479}" dt="2026-02-07T02:49:08.099" v="20005" actId="113"/>
          <ac:spMkLst>
            <pc:docMk/>
            <pc:sldMk cId="2940728359" sldId="6063"/>
            <ac:spMk id="14" creationId="{5A7B00DD-594A-8348-1A82-71ECC3C22D05}"/>
          </ac:spMkLst>
        </pc:spChg>
        <pc:spChg chg="mod">
          <ac:chgData name="松浦英宗" userId="9b03fd3a-662f-49ff-9af1-1b93cf7aab22" providerId="ADAL" clId="{56E9DFAE-DDAD-4FCA-8AED-56B2D15DB479}" dt="2026-02-07T02:49:08.099" v="20005" actId="113"/>
          <ac:spMkLst>
            <pc:docMk/>
            <pc:sldMk cId="2940728359" sldId="6063"/>
            <ac:spMk id="15" creationId="{E6F2AAD4-0D38-B1AB-FE98-E7D7376D789E}"/>
          </ac:spMkLst>
        </pc:spChg>
        <pc:spChg chg="mod">
          <ac:chgData name="松浦英宗" userId="9b03fd3a-662f-49ff-9af1-1b93cf7aab22" providerId="ADAL" clId="{56E9DFAE-DDAD-4FCA-8AED-56B2D15DB479}" dt="2026-02-07T02:49:08.099" v="20005" actId="113"/>
          <ac:spMkLst>
            <pc:docMk/>
            <pc:sldMk cId="2940728359" sldId="6063"/>
            <ac:spMk id="16" creationId="{7520649E-FAED-7646-15EA-2EAC31147C65}"/>
          </ac:spMkLst>
        </pc:spChg>
        <pc:spChg chg="mod">
          <ac:chgData name="松浦英宗" userId="9b03fd3a-662f-49ff-9af1-1b93cf7aab22" providerId="ADAL" clId="{56E9DFAE-DDAD-4FCA-8AED-56B2D15DB479}" dt="2026-02-07T02:49:08.099" v="20005" actId="113"/>
          <ac:spMkLst>
            <pc:docMk/>
            <pc:sldMk cId="2940728359" sldId="6063"/>
            <ac:spMk id="17" creationId="{2BB50997-5709-D66E-83AE-190DA2B4BDEF}"/>
          </ac:spMkLst>
        </pc:spChg>
        <pc:spChg chg="mod">
          <ac:chgData name="松浦英宗" userId="9b03fd3a-662f-49ff-9af1-1b93cf7aab22" providerId="ADAL" clId="{56E9DFAE-DDAD-4FCA-8AED-56B2D15DB479}" dt="2026-02-07T02:49:08.099" v="20005" actId="113"/>
          <ac:spMkLst>
            <pc:docMk/>
            <pc:sldMk cId="2940728359" sldId="6063"/>
            <ac:spMk id="18" creationId="{4DE373E9-6DAF-F281-48C4-A1D74C2A78B2}"/>
          </ac:spMkLst>
        </pc:spChg>
        <pc:spChg chg="mod">
          <ac:chgData name="松浦英宗" userId="9b03fd3a-662f-49ff-9af1-1b93cf7aab22" providerId="ADAL" clId="{56E9DFAE-DDAD-4FCA-8AED-56B2D15DB479}" dt="2026-02-07T02:49:08.099" v="20005" actId="113"/>
          <ac:spMkLst>
            <pc:docMk/>
            <pc:sldMk cId="2940728359" sldId="6063"/>
            <ac:spMk id="19" creationId="{28EF02B9-8016-DACD-2BB0-C6F9BA641157}"/>
          </ac:spMkLst>
        </pc:spChg>
        <pc:spChg chg="mod">
          <ac:chgData name="松浦英宗" userId="9b03fd3a-662f-49ff-9af1-1b93cf7aab22" providerId="ADAL" clId="{56E9DFAE-DDAD-4FCA-8AED-56B2D15DB479}" dt="2026-02-07T02:49:08.099" v="20005" actId="113"/>
          <ac:spMkLst>
            <pc:docMk/>
            <pc:sldMk cId="2940728359" sldId="6063"/>
            <ac:spMk id="20" creationId="{1CC820A2-9933-3205-7BBC-FE5597985C28}"/>
          </ac:spMkLst>
        </pc:spChg>
        <pc:spChg chg="add mod">
          <ac:chgData name="松浦英宗" userId="9b03fd3a-662f-49ff-9af1-1b93cf7aab22" providerId="ADAL" clId="{56E9DFAE-DDAD-4FCA-8AED-56B2D15DB479}" dt="2026-02-07T02:48:37.405" v="19976" actId="164"/>
          <ac:spMkLst>
            <pc:docMk/>
            <pc:sldMk cId="2940728359" sldId="6063"/>
            <ac:spMk id="21" creationId="{6FA74B99-7113-631B-07C7-60442095048C}"/>
          </ac:spMkLst>
        </pc:spChg>
        <pc:spChg chg="add mod">
          <ac:chgData name="松浦英宗" userId="9b03fd3a-662f-49ff-9af1-1b93cf7aab22" providerId="ADAL" clId="{56E9DFAE-DDAD-4FCA-8AED-56B2D15DB479}" dt="2026-02-07T02:48:37.405" v="19976" actId="164"/>
          <ac:spMkLst>
            <pc:docMk/>
            <pc:sldMk cId="2940728359" sldId="6063"/>
            <ac:spMk id="22" creationId="{3B9CDEDB-3A5B-2A59-8F98-C47BBEC46954}"/>
          </ac:spMkLst>
        </pc:spChg>
        <pc:grpChg chg="mod">
          <ac:chgData name="松浦英宗" userId="9b03fd3a-662f-49ff-9af1-1b93cf7aab22" providerId="ADAL" clId="{56E9DFAE-DDAD-4FCA-8AED-56B2D15DB479}" dt="2026-02-07T02:48:58.382" v="20004" actId="1035"/>
          <ac:grpSpMkLst>
            <pc:docMk/>
            <pc:sldMk cId="2940728359" sldId="6063"/>
            <ac:grpSpMk id="4" creationId="{CC4ADBAD-CEAD-54AB-F285-5B920F8F681D}"/>
          </ac:grpSpMkLst>
        </pc:grpChg>
        <pc:grpChg chg="add mod">
          <ac:chgData name="松浦英宗" userId="9b03fd3a-662f-49ff-9af1-1b93cf7aab22" providerId="ADAL" clId="{56E9DFAE-DDAD-4FCA-8AED-56B2D15DB479}" dt="2026-02-07T02:48:44.503" v="19977" actId="1076"/>
          <ac:grpSpMkLst>
            <pc:docMk/>
            <pc:sldMk cId="2940728359" sldId="6063"/>
            <ac:grpSpMk id="25" creationId="{8F7F48A2-A02A-A21C-8B5C-5164B146BF0E}"/>
          </ac:grpSpMkLst>
        </pc:grpChg>
        <pc:picChg chg="add mod modCrop">
          <ac:chgData name="松浦英宗" userId="9b03fd3a-662f-49ff-9af1-1b93cf7aab22" providerId="ADAL" clId="{56E9DFAE-DDAD-4FCA-8AED-56B2D15DB479}" dt="2026-02-07T02:44:11.488" v="19615" actId="732"/>
          <ac:picMkLst>
            <pc:docMk/>
            <pc:sldMk cId="2940728359" sldId="6063"/>
            <ac:picMk id="3" creationId="{6F9585B6-0CD9-2B8D-3087-252C5D7E0ADB}"/>
          </ac:picMkLst>
        </pc:picChg>
        <pc:picChg chg="add del mod">
          <ac:chgData name="松浦英宗" userId="9b03fd3a-662f-49ff-9af1-1b93cf7aab22" providerId="ADAL" clId="{56E9DFAE-DDAD-4FCA-8AED-56B2D15DB479}" dt="2026-02-07T02:48:33.228" v="19973" actId="22"/>
          <ac:picMkLst>
            <pc:docMk/>
            <pc:sldMk cId="2940728359" sldId="6063"/>
            <ac:picMk id="24" creationId="{F53621B2-078B-233F-18B5-75831588B523}"/>
          </ac:picMkLst>
        </pc:picChg>
      </pc:sldChg>
      <pc:sldChg chg="add del">
        <pc:chgData name="松浦英宗" userId="9b03fd3a-662f-49ff-9af1-1b93cf7aab22" providerId="ADAL" clId="{56E9DFAE-DDAD-4FCA-8AED-56B2D15DB479}" dt="2026-02-06T00:20:23.046" v="16096" actId="47"/>
        <pc:sldMkLst>
          <pc:docMk/>
          <pc:sldMk cId="3242799845" sldId="6063"/>
        </pc:sldMkLst>
      </pc:sldChg>
      <pc:sldChg chg="addSp modSp add del mod ord">
        <pc:chgData name="松浦英宗" userId="9b03fd3a-662f-49ff-9af1-1b93cf7aab22" providerId="ADAL" clId="{56E9DFAE-DDAD-4FCA-8AED-56B2D15DB479}" dt="2026-02-06T00:20:23.046" v="16096" actId="47"/>
        <pc:sldMkLst>
          <pc:docMk/>
          <pc:sldMk cId="948306008" sldId="6064"/>
        </pc:sldMkLst>
      </pc:sldChg>
      <pc:sldChg chg="addSp delSp modSp add del mod ord">
        <pc:chgData name="松浦英宗" userId="9b03fd3a-662f-49ff-9af1-1b93cf7aab22" providerId="ADAL" clId="{56E9DFAE-DDAD-4FCA-8AED-56B2D15DB479}" dt="2026-02-07T06:21:44.436" v="20113" actId="47"/>
        <pc:sldMkLst>
          <pc:docMk/>
          <pc:sldMk cId="1578485725" sldId="6064"/>
        </pc:sldMkLst>
        <pc:spChg chg="add mod">
          <ac:chgData name="松浦英宗" userId="9b03fd3a-662f-49ff-9af1-1b93cf7aab22" providerId="ADAL" clId="{56E9DFAE-DDAD-4FCA-8AED-56B2D15DB479}" dt="2026-02-07T02:50:45.551" v="20013" actId="1076"/>
          <ac:spMkLst>
            <pc:docMk/>
            <pc:sldMk cId="1578485725" sldId="6064"/>
            <ac:spMk id="2" creationId="{5362FC57-F0AD-DB56-7D88-932E8F443268}"/>
          </ac:spMkLst>
        </pc:spChg>
        <pc:spChg chg="del mod topLvl">
          <ac:chgData name="松浦英宗" userId="9b03fd3a-662f-49ff-9af1-1b93cf7aab22" providerId="ADAL" clId="{56E9DFAE-DDAD-4FCA-8AED-56B2D15DB479}" dt="2026-02-07T02:50:38.480" v="20010" actId="478"/>
          <ac:spMkLst>
            <pc:docMk/>
            <pc:sldMk cId="1578485725" sldId="6064"/>
            <ac:spMk id="4" creationId="{89476330-9BFD-6C26-2255-6F642BCEFF03}"/>
          </ac:spMkLst>
        </pc:spChg>
        <pc:spChg chg="del">
          <ac:chgData name="松浦英宗" userId="9b03fd3a-662f-49ff-9af1-1b93cf7aab22" providerId="ADAL" clId="{56E9DFAE-DDAD-4FCA-8AED-56B2D15DB479}" dt="2026-02-07T02:50:16.569" v="20006" actId="478"/>
          <ac:spMkLst>
            <pc:docMk/>
            <pc:sldMk cId="1578485725" sldId="6064"/>
            <ac:spMk id="6" creationId="{FC9E5BDA-6565-CA43-4427-5B56C990FF1C}"/>
          </ac:spMkLst>
        </pc:spChg>
        <pc:spChg chg="mod">
          <ac:chgData name="松浦英宗" userId="9b03fd3a-662f-49ff-9af1-1b93cf7aab22" providerId="ADAL" clId="{56E9DFAE-DDAD-4FCA-8AED-56B2D15DB479}" dt="2026-02-07T02:50:42.014" v="20011" actId="207"/>
          <ac:spMkLst>
            <pc:docMk/>
            <pc:sldMk cId="1578485725" sldId="6064"/>
            <ac:spMk id="8" creationId="{CE3C8FA6-3057-CB03-92A9-1F29C20B504B}"/>
          </ac:spMkLst>
        </pc:spChg>
        <pc:spChg chg="mod">
          <ac:chgData name="松浦英宗" userId="9b03fd3a-662f-49ff-9af1-1b93cf7aab22" providerId="ADAL" clId="{56E9DFAE-DDAD-4FCA-8AED-56B2D15DB479}" dt="2026-02-07T02:50:42.014" v="20011" actId="207"/>
          <ac:spMkLst>
            <pc:docMk/>
            <pc:sldMk cId="1578485725" sldId="6064"/>
            <ac:spMk id="9" creationId="{EFBDBE11-65D6-44F9-2A20-F330F3002A8C}"/>
          </ac:spMkLst>
        </pc:spChg>
        <pc:spChg chg="mod">
          <ac:chgData name="松浦英宗" userId="9b03fd3a-662f-49ff-9af1-1b93cf7aab22" providerId="ADAL" clId="{56E9DFAE-DDAD-4FCA-8AED-56B2D15DB479}" dt="2026-02-07T02:50:42.014" v="20011" actId="207"/>
          <ac:spMkLst>
            <pc:docMk/>
            <pc:sldMk cId="1578485725" sldId="6064"/>
            <ac:spMk id="10" creationId="{FA52EF08-F40E-6498-3440-FDAA0F55F8EF}"/>
          </ac:spMkLst>
        </pc:spChg>
        <pc:spChg chg="mod">
          <ac:chgData name="松浦英宗" userId="9b03fd3a-662f-49ff-9af1-1b93cf7aab22" providerId="ADAL" clId="{56E9DFAE-DDAD-4FCA-8AED-56B2D15DB479}" dt="2026-02-07T02:50:42.014" v="20011" actId="207"/>
          <ac:spMkLst>
            <pc:docMk/>
            <pc:sldMk cId="1578485725" sldId="6064"/>
            <ac:spMk id="11" creationId="{DC18109D-C549-609D-ED0F-948F36ABE427}"/>
          </ac:spMkLst>
        </pc:spChg>
        <pc:spChg chg="mod">
          <ac:chgData name="松浦英宗" userId="9b03fd3a-662f-49ff-9af1-1b93cf7aab22" providerId="ADAL" clId="{56E9DFAE-DDAD-4FCA-8AED-56B2D15DB479}" dt="2026-02-07T02:50:42.014" v="20011" actId="207"/>
          <ac:spMkLst>
            <pc:docMk/>
            <pc:sldMk cId="1578485725" sldId="6064"/>
            <ac:spMk id="12" creationId="{28297E5B-8C22-3247-58E2-9C8F1EC32D6E}"/>
          </ac:spMkLst>
        </pc:spChg>
        <pc:spChg chg="mod">
          <ac:chgData name="松浦英宗" userId="9b03fd3a-662f-49ff-9af1-1b93cf7aab22" providerId="ADAL" clId="{56E9DFAE-DDAD-4FCA-8AED-56B2D15DB479}" dt="2026-02-07T02:50:42.014" v="20011" actId="207"/>
          <ac:spMkLst>
            <pc:docMk/>
            <pc:sldMk cId="1578485725" sldId="6064"/>
            <ac:spMk id="14" creationId="{81C8915B-37CE-0C7B-61C9-71E5B20A0FDD}"/>
          </ac:spMkLst>
        </pc:spChg>
        <pc:spChg chg="mod">
          <ac:chgData name="松浦英宗" userId="9b03fd3a-662f-49ff-9af1-1b93cf7aab22" providerId="ADAL" clId="{56E9DFAE-DDAD-4FCA-8AED-56B2D15DB479}" dt="2026-02-07T02:50:42.014" v="20011" actId="207"/>
          <ac:spMkLst>
            <pc:docMk/>
            <pc:sldMk cId="1578485725" sldId="6064"/>
            <ac:spMk id="15" creationId="{C7B62E4E-3B70-A322-75EB-84D732A7B303}"/>
          </ac:spMkLst>
        </pc:spChg>
        <pc:spChg chg="mod">
          <ac:chgData name="松浦英宗" userId="9b03fd3a-662f-49ff-9af1-1b93cf7aab22" providerId="ADAL" clId="{56E9DFAE-DDAD-4FCA-8AED-56B2D15DB479}" dt="2026-02-07T02:50:42.014" v="20011" actId="207"/>
          <ac:spMkLst>
            <pc:docMk/>
            <pc:sldMk cId="1578485725" sldId="6064"/>
            <ac:spMk id="16" creationId="{E00C3316-84E3-33A4-F19E-773700E52F04}"/>
          </ac:spMkLst>
        </pc:spChg>
        <pc:spChg chg="mod">
          <ac:chgData name="松浦英宗" userId="9b03fd3a-662f-49ff-9af1-1b93cf7aab22" providerId="ADAL" clId="{56E9DFAE-DDAD-4FCA-8AED-56B2D15DB479}" dt="2026-02-07T02:50:42.014" v="20011" actId="207"/>
          <ac:spMkLst>
            <pc:docMk/>
            <pc:sldMk cId="1578485725" sldId="6064"/>
            <ac:spMk id="17" creationId="{0C877452-D064-944F-5A56-0151F96A62EC}"/>
          </ac:spMkLst>
        </pc:spChg>
        <pc:spChg chg="mod">
          <ac:chgData name="松浦英宗" userId="9b03fd3a-662f-49ff-9af1-1b93cf7aab22" providerId="ADAL" clId="{56E9DFAE-DDAD-4FCA-8AED-56B2D15DB479}" dt="2026-02-07T02:50:42.014" v="20011" actId="207"/>
          <ac:spMkLst>
            <pc:docMk/>
            <pc:sldMk cId="1578485725" sldId="6064"/>
            <ac:spMk id="18" creationId="{997DD3B6-4808-AFFC-7FF3-BFE91D49D81E}"/>
          </ac:spMkLst>
        </pc:spChg>
        <pc:spChg chg="add mod">
          <ac:chgData name="松浦英宗" userId="9b03fd3a-662f-49ff-9af1-1b93cf7aab22" providerId="ADAL" clId="{56E9DFAE-DDAD-4FCA-8AED-56B2D15DB479}" dt="2026-02-07T02:51:49.564" v="20045" actId="20577"/>
          <ac:spMkLst>
            <pc:docMk/>
            <pc:sldMk cId="1578485725" sldId="6064"/>
            <ac:spMk id="22" creationId="{4D5771B4-D738-1048-AC08-CB911CADB92A}"/>
          </ac:spMkLst>
        </pc:spChg>
        <pc:grpChg chg="del">
          <ac:chgData name="松浦英宗" userId="9b03fd3a-662f-49ff-9af1-1b93cf7aab22" providerId="ADAL" clId="{56E9DFAE-DDAD-4FCA-8AED-56B2D15DB479}" dt="2026-02-07T02:50:38.480" v="20010" actId="478"/>
          <ac:grpSpMkLst>
            <pc:docMk/>
            <pc:sldMk cId="1578485725" sldId="6064"/>
            <ac:grpSpMk id="3" creationId="{69C9FC50-EF07-7148-531A-92B780EC6CB7}"/>
          </ac:grpSpMkLst>
        </pc:grpChg>
        <pc:grpChg chg="mod topLvl">
          <ac:chgData name="松浦英宗" userId="9b03fd3a-662f-49ff-9af1-1b93cf7aab22" providerId="ADAL" clId="{56E9DFAE-DDAD-4FCA-8AED-56B2D15DB479}" dt="2026-02-07T02:51:32.503" v="20025" actId="164"/>
          <ac:grpSpMkLst>
            <pc:docMk/>
            <pc:sldMk cId="1578485725" sldId="6064"/>
            <ac:grpSpMk id="5" creationId="{5C93E8E0-DC6A-6AD5-F9BD-9BD4D2D58C0C}"/>
          </ac:grpSpMkLst>
        </pc:grpChg>
        <pc:grpChg chg="add mod">
          <ac:chgData name="松浦英宗" userId="9b03fd3a-662f-49ff-9af1-1b93cf7aab22" providerId="ADAL" clId="{56E9DFAE-DDAD-4FCA-8AED-56B2D15DB479}" dt="2026-02-07T02:51:58.161" v="20047" actId="14100"/>
          <ac:grpSpMkLst>
            <pc:docMk/>
            <pc:sldMk cId="1578485725" sldId="6064"/>
            <ac:grpSpMk id="21" creationId="{256E294B-B1C8-345C-DB36-B32305ADD63E}"/>
          </ac:grpSpMkLst>
        </pc:grpChg>
        <pc:cxnChg chg="add mod">
          <ac:chgData name="松浦英宗" userId="9b03fd3a-662f-49ff-9af1-1b93cf7aab22" providerId="ADAL" clId="{56E9DFAE-DDAD-4FCA-8AED-56B2D15DB479}" dt="2026-02-07T02:52:02.261" v="20054" actId="1037"/>
          <ac:cxnSpMkLst>
            <pc:docMk/>
            <pc:sldMk cId="1578485725" sldId="6064"/>
            <ac:cxnSpMk id="19" creationId="{0BCAF388-766D-F5B2-AAB9-0478432B1BA0}"/>
          </ac:cxnSpMkLst>
        </pc:cxnChg>
      </pc:sldChg>
      <pc:sldChg chg="modSp add del mod ord">
        <pc:chgData name="松浦英宗" userId="9b03fd3a-662f-49ff-9af1-1b93cf7aab22" providerId="ADAL" clId="{56E9DFAE-DDAD-4FCA-8AED-56B2D15DB479}" dt="2026-02-07T06:21:42.148" v="20112" actId="47"/>
        <pc:sldMkLst>
          <pc:docMk/>
          <pc:sldMk cId="933646154" sldId="6065"/>
        </pc:sldMkLst>
        <pc:spChg chg="mod">
          <ac:chgData name="松浦英宗" userId="9b03fd3a-662f-49ff-9af1-1b93cf7aab22" providerId="ADAL" clId="{56E9DFAE-DDAD-4FCA-8AED-56B2D15DB479}" dt="2026-02-07T02:04:58.593" v="18388" actId="207"/>
          <ac:spMkLst>
            <pc:docMk/>
            <pc:sldMk cId="933646154" sldId="6065"/>
            <ac:spMk id="6" creationId="{4953EDE2-42BA-FAE7-A0B2-2028DC3EBF83}"/>
          </ac:spMkLst>
        </pc:spChg>
        <pc:spChg chg="mod">
          <ac:chgData name="松浦英宗" userId="9b03fd3a-662f-49ff-9af1-1b93cf7aab22" providerId="ADAL" clId="{56E9DFAE-DDAD-4FCA-8AED-56B2D15DB479}" dt="2026-02-07T02:05:37.986" v="18627" actId="207"/>
          <ac:spMkLst>
            <pc:docMk/>
            <pc:sldMk cId="933646154" sldId="6065"/>
            <ac:spMk id="7" creationId="{E41EBD16-A43F-0D6C-E8B6-37AE1CE3FD42}"/>
          </ac:spMkLst>
        </pc:spChg>
        <pc:spChg chg="mod">
          <ac:chgData name="松浦英宗" userId="9b03fd3a-662f-49ff-9af1-1b93cf7aab22" providerId="ADAL" clId="{56E9DFAE-DDAD-4FCA-8AED-56B2D15DB479}" dt="2026-02-07T02:05:48.896" v="18629" actId="207"/>
          <ac:spMkLst>
            <pc:docMk/>
            <pc:sldMk cId="933646154" sldId="6065"/>
            <ac:spMk id="9" creationId="{B53AD953-875B-0AB7-544C-F86893454430}"/>
          </ac:spMkLst>
        </pc:spChg>
        <pc:spChg chg="mod">
          <ac:chgData name="松浦英宗" userId="9b03fd3a-662f-49ff-9af1-1b93cf7aab22" providerId="ADAL" clId="{56E9DFAE-DDAD-4FCA-8AED-56B2D15DB479}" dt="2026-02-07T02:05:48.896" v="18629" actId="207"/>
          <ac:spMkLst>
            <pc:docMk/>
            <pc:sldMk cId="933646154" sldId="6065"/>
            <ac:spMk id="13" creationId="{23184853-9F46-5CC6-8C7C-DB104C36E852}"/>
          </ac:spMkLst>
        </pc:spChg>
        <pc:spChg chg="mod">
          <ac:chgData name="松浦英宗" userId="9b03fd3a-662f-49ff-9af1-1b93cf7aab22" providerId="ADAL" clId="{56E9DFAE-DDAD-4FCA-8AED-56B2D15DB479}" dt="2026-02-07T02:05:48.896" v="18629" actId="207"/>
          <ac:spMkLst>
            <pc:docMk/>
            <pc:sldMk cId="933646154" sldId="6065"/>
            <ac:spMk id="16" creationId="{BE6AA92A-0856-4A01-CCA9-8A54C5BFA297}"/>
          </ac:spMkLst>
        </pc:spChg>
        <pc:spChg chg="mod">
          <ac:chgData name="松浦英宗" userId="9b03fd3a-662f-49ff-9af1-1b93cf7aab22" providerId="ADAL" clId="{56E9DFAE-DDAD-4FCA-8AED-56B2D15DB479}" dt="2026-02-07T02:05:48.896" v="18629" actId="207"/>
          <ac:spMkLst>
            <pc:docMk/>
            <pc:sldMk cId="933646154" sldId="6065"/>
            <ac:spMk id="19" creationId="{3E6E1235-9662-63D0-BC21-B6AF4421F614}"/>
          </ac:spMkLst>
        </pc:spChg>
        <pc:spChg chg="mod">
          <ac:chgData name="松浦英宗" userId="9b03fd3a-662f-49ff-9af1-1b93cf7aab22" providerId="ADAL" clId="{56E9DFAE-DDAD-4FCA-8AED-56B2D15DB479}" dt="2026-02-07T02:05:48.896" v="18629" actId="207"/>
          <ac:spMkLst>
            <pc:docMk/>
            <pc:sldMk cId="933646154" sldId="6065"/>
            <ac:spMk id="22" creationId="{95187462-0935-DADA-0DA0-4ED50F2A7C16}"/>
          </ac:spMkLst>
        </pc:spChg>
        <pc:grpChg chg="mod">
          <ac:chgData name="松浦英宗" userId="9b03fd3a-662f-49ff-9af1-1b93cf7aab22" providerId="ADAL" clId="{56E9DFAE-DDAD-4FCA-8AED-56B2D15DB479}" dt="2026-02-07T02:06:00.511" v="18630" actId="1076"/>
          <ac:grpSpMkLst>
            <pc:docMk/>
            <pc:sldMk cId="933646154" sldId="6065"/>
            <ac:grpSpMk id="23" creationId="{C4E954B1-7CF6-B4B7-2266-08A126329709}"/>
          </ac:grpSpMkLst>
        </pc:grpChg>
      </pc:sldChg>
      <pc:sldChg chg="addSp delSp modSp add del mod">
        <pc:chgData name="松浦英宗" userId="9b03fd3a-662f-49ff-9af1-1b93cf7aab22" providerId="ADAL" clId="{56E9DFAE-DDAD-4FCA-8AED-56B2D15DB479}" dt="2026-02-06T00:20:23.046" v="16096" actId="47"/>
        <pc:sldMkLst>
          <pc:docMk/>
          <pc:sldMk cId="3248886602" sldId="6065"/>
        </pc:sldMkLst>
      </pc:sldChg>
      <pc:sldChg chg="addSp modSp add del mod">
        <pc:chgData name="松浦英宗" userId="9b03fd3a-662f-49ff-9af1-1b93cf7aab22" providerId="ADAL" clId="{56E9DFAE-DDAD-4FCA-8AED-56B2D15DB479}" dt="2026-02-06T00:20:23.046" v="16096" actId="47"/>
        <pc:sldMkLst>
          <pc:docMk/>
          <pc:sldMk cId="3251828903" sldId="6066"/>
        </pc:sldMkLst>
      </pc:sldChg>
      <pc:sldChg chg="addSp modSp add del mod">
        <pc:chgData name="松浦英宗" userId="9b03fd3a-662f-49ff-9af1-1b93cf7aab22" providerId="ADAL" clId="{56E9DFAE-DDAD-4FCA-8AED-56B2D15DB479}" dt="2026-02-06T00:20:23.046" v="16096" actId="47"/>
        <pc:sldMkLst>
          <pc:docMk/>
          <pc:sldMk cId="3303350013" sldId="6067"/>
        </pc:sldMkLst>
      </pc:sldChg>
      <pc:sldChg chg="addSp delSp modSp add del mod">
        <pc:chgData name="松浦英宗" userId="9b03fd3a-662f-49ff-9af1-1b93cf7aab22" providerId="ADAL" clId="{56E9DFAE-DDAD-4FCA-8AED-56B2D15DB479}" dt="2026-02-06T00:20:23.046" v="16096" actId="47"/>
        <pc:sldMkLst>
          <pc:docMk/>
          <pc:sldMk cId="3903142476" sldId="6068"/>
        </pc:sldMkLst>
      </pc:sldChg>
      <pc:sldChg chg="addSp delSp modSp add del mod">
        <pc:chgData name="松浦英宗" userId="9b03fd3a-662f-49ff-9af1-1b93cf7aab22" providerId="ADAL" clId="{56E9DFAE-DDAD-4FCA-8AED-56B2D15DB479}" dt="2026-02-06T00:20:23.046" v="16096" actId="47"/>
        <pc:sldMkLst>
          <pc:docMk/>
          <pc:sldMk cId="1608097586" sldId="6069"/>
        </pc:sldMkLst>
      </pc:sldChg>
      <pc:sldChg chg="addSp delSp modSp add del mod">
        <pc:chgData name="松浦英宗" userId="9b03fd3a-662f-49ff-9af1-1b93cf7aab22" providerId="ADAL" clId="{56E9DFAE-DDAD-4FCA-8AED-56B2D15DB479}" dt="2026-02-06T00:20:23.046" v="16096" actId="47"/>
        <pc:sldMkLst>
          <pc:docMk/>
          <pc:sldMk cId="2954433146" sldId="6070"/>
        </pc:sldMkLst>
      </pc:sldChg>
      <pc:sldChg chg="addSp delSp modSp add del mod ord">
        <pc:chgData name="松浦英宗" userId="9b03fd3a-662f-49ff-9af1-1b93cf7aab22" providerId="ADAL" clId="{56E9DFAE-DDAD-4FCA-8AED-56B2D15DB479}" dt="2026-02-06T00:20:23.046" v="16096" actId="47"/>
        <pc:sldMkLst>
          <pc:docMk/>
          <pc:sldMk cId="2994820656" sldId="6074"/>
        </pc:sldMkLst>
      </pc:sldChg>
      <pc:sldChg chg="modSp add del mod">
        <pc:chgData name="松浦英宗" userId="9b03fd3a-662f-49ff-9af1-1b93cf7aab22" providerId="ADAL" clId="{56E9DFAE-DDAD-4FCA-8AED-56B2D15DB479}" dt="2026-02-06T00:20:23.046" v="16096" actId="47"/>
        <pc:sldMkLst>
          <pc:docMk/>
          <pc:sldMk cId="2262886659" sldId="6075"/>
        </pc:sldMkLst>
      </pc:sldChg>
      <pc:sldChg chg="addSp modSp add del mod ord">
        <pc:chgData name="松浦英宗" userId="9b03fd3a-662f-49ff-9af1-1b93cf7aab22" providerId="ADAL" clId="{56E9DFAE-DDAD-4FCA-8AED-56B2D15DB479}" dt="2026-02-06T00:20:23.046" v="16096" actId="47"/>
        <pc:sldMkLst>
          <pc:docMk/>
          <pc:sldMk cId="872609656" sldId="6076"/>
        </pc:sldMkLst>
      </pc:sldChg>
      <pc:sldChg chg="addSp delSp modSp add del mod">
        <pc:chgData name="松浦英宗" userId="9b03fd3a-662f-49ff-9af1-1b93cf7aab22" providerId="ADAL" clId="{56E9DFAE-DDAD-4FCA-8AED-56B2D15DB479}" dt="2026-02-06T00:20:23.046" v="16096" actId="47"/>
        <pc:sldMkLst>
          <pc:docMk/>
          <pc:sldMk cId="1349817804" sldId="608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2095D-E381-9CE7-55C5-F890BACCE9B7}"/>
            </a:ext>
          </a:extLst>
        </p:cNvPr>
        <p:cNvGrpSpPr/>
        <p:nvPr/>
      </p:nvGrpSpPr>
      <p:grpSpPr>
        <a:xfrm>
          <a:off x="0" y="0"/>
          <a:ext cx="0" cy="0"/>
          <a:chOff x="0" y="0"/>
          <a:chExt cx="0" cy="0"/>
        </a:xfrm>
      </p:grpSpPr>
      <p:grpSp>
        <p:nvGrpSpPr>
          <p:cNvPr id="15" name="グループ化 14">
            <a:extLst>
              <a:ext uri="{FF2B5EF4-FFF2-40B4-BE49-F238E27FC236}">
                <a16:creationId xmlns:a16="http://schemas.microsoft.com/office/drawing/2014/main" id="{011F6E43-D5D9-F3CF-1B5E-1F2F514C8655}"/>
              </a:ext>
            </a:extLst>
          </p:cNvPr>
          <p:cNvGrpSpPr/>
          <p:nvPr/>
        </p:nvGrpSpPr>
        <p:grpSpPr>
          <a:xfrm>
            <a:off x="489066" y="1524300"/>
            <a:ext cx="11213869" cy="5011252"/>
            <a:chOff x="973319" y="1524300"/>
            <a:chExt cx="10774752" cy="5011252"/>
          </a:xfrm>
        </p:grpSpPr>
        <p:grpSp>
          <p:nvGrpSpPr>
            <p:cNvPr id="13" name="グループ化 12">
              <a:extLst>
                <a:ext uri="{FF2B5EF4-FFF2-40B4-BE49-F238E27FC236}">
                  <a16:creationId xmlns:a16="http://schemas.microsoft.com/office/drawing/2014/main" id="{5ED4E75C-B245-0D85-FD98-A8F77A400509}"/>
                </a:ext>
              </a:extLst>
            </p:cNvPr>
            <p:cNvGrpSpPr/>
            <p:nvPr/>
          </p:nvGrpSpPr>
          <p:grpSpPr>
            <a:xfrm>
              <a:off x="973319" y="1524300"/>
              <a:ext cx="5427482" cy="5011252"/>
              <a:chOff x="443929" y="1524300"/>
              <a:chExt cx="5427482" cy="5011252"/>
            </a:xfrm>
          </p:grpSpPr>
          <p:sp>
            <p:nvSpPr>
              <p:cNvPr id="9" name="正方形/長方形 8">
                <a:extLst>
                  <a:ext uri="{FF2B5EF4-FFF2-40B4-BE49-F238E27FC236}">
                    <a16:creationId xmlns:a16="http://schemas.microsoft.com/office/drawing/2014/main" id="{EE69C852-274B-1681-736B-6CBD9DFBE2C4}"/>
                  </a:ext>
                </a:extLst>
              </p:cNvPr>
              <p:cNvSpPr/>
              <p:nvPr/>
            </p:nvSpPr>
            <p:spPr>
              <a:xfrm>
                <a:off x="443929" y="1524300"/>
                <a:ext cx="5191544" cy="448614"/>
              </a:xfrm>
              <a:custGeom>
                <a:avLst/>
                <a:gdLst>
                  <a:gd name="csX0" fmla="*/ 0 w 5191544"/>
                  <a:gd name="csY0" fmla="*/ 0 h 448614"/>
                  <a:gd name="csX1" fmla="*/ 5191544 w 5191544"/>
                  <a:gd name="csY1" fmla="*/ 0 h 448614"/>
                  <a:gd name="csX2" fmla="*/ 5191544 w 5191544"/>
                  <a:gd name="csY2" fmla="*/ 448614 h 448614"/>
                  <a:gd name="csX3" fmla="*/ 0 w 5191544"/>
                  <a:gd name="csY3" fmla="*/ 448614 h 448614"/>
                  <a:gd name="csX4" fmla="*/ 0 w 5191544"/>
                  <a:gd name="csY4" fmla="*/ 0 h 448614"/>
                  <a:gd name="csX0" fmla="*/ 0 w 5191544"/>
                  <a:gd name="csY0" fmla="*/ 0 h 448614"/>
                  <a:gd name="csX1" fmla="*/ 5135664 w 5191544"/>
                  <a:gd name="csY1" fmla="*/ 0 h 448614"/>
                  <a:gd name="csX2" fmla="*/ 5191544 w 5191544"/>
                  <a:gd name="csY2" fmla="*/ 448614 h 448614"/>
                  <a:gd name="csX3" fmla="*/ 0 w 5191544"/>
                  <a:gd name="csY3" fmla="*/ 448614 h 448614"/>
                  <a:gd name="csX4" fmla="*/ 0 w 5191544"/>
                  <a:gd name="csY4" fmla="*/ 0 h 448614"/>
                </a:gdLst>
                <a:ahLst/>
                <a:cxnLst>
                  <a:cxn ang="0">
                    <a:pos x="csX0" y="csY0"/>
                  </a:cxn>
                  <a:cxn ang="0">
                    <a:pos x="csX1" y="csY1"/>
                  </a:cxn>
                  <a:cxn ang="0">
                    <a:pos x="csX2" y="csY2"/>
                  </a:cxn>
                  <a:cxn ang="0">
                    <a:pos x="csX3" y="csY3"/>
                  </a:cxn>
                  <a:cxn ang="0">
                    <a:pos x="csX4" y="csY4"/>
                  </a:cxn>
                </a:cxnLst>
                <a:rect l="l" t="t" r="r" b="b"/>
                <a:pathLst>
                  <a:path w="5191544" h="448614">
                    <a:moveTo>
                      <a:pt x="0" y="0"/>
                    </a:moveTo>
                    <a:lnTo>
                      <a:pt x="5135664" y="0"/>
                    </a:lnTo>
                    <a:lnTo>
                      <a:pt x="5191544" y="448614"/>
                    </a:lnTo>
                    <a:lnTo>
                      <a:pt x="0" y="448614"/>
                    </a:lnTo>
                    <a:lnTo>
                      <a:pt x="0" y="0"/>
                    </a:lnTo>
                    <a:close/>
                  </a:path>
                </a:pathLst>
              </a:custGeom>
              <a:solidFill>
                <a:srgbClr val="00B0F0"/>
              </a:solidFill>
              <a:ln w="952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bg1"/>
                    </a:solidFill>
                    <a:latin typeface="+mn-ea"/>
                  </a:rPr>
                  <a:t>背景</a:t>
                </a:r>
              </a:p>
            </p:txBody>
          </p:sp>
          <p:sp>
            <p:nvSpPr>
              <p:cNvPr id="10" name="矢印: 五方向 9">
                <a:extLst>
                  <a:ext uri="{FF2B5EF4-FFF2-40B4-BE49-F238E27FC236}">
                    <a16:creationId xmlns:a16="http://schemas.microsoft.com/office/drawing/2014/main" id="{D0F94578-A0B8-D55E-8AD4-0DD639BA3BE1}"/>
                  </a:ext>
                </a:extLst>
              </p:cNvPr>
              <p:cNvSpPr/>
              <p:nvPr/>
            </p:nvSpPr>
            <p:spPr>
              <a:xfrm>
                <a:off x="443929" y="1972914"/>
                <a:ext cx="5427482" cy="4562638"/>
              </a:xfrm>
              <a:prstGeom prst="homePlate">
                <a:avLst>
                  <a:gd name="adj" fmla="val 5277"/>
                </a:avLst>
              </a:prstGeom>
              <a:solidFill>
                <a:schemeClr val="bg1"/>
              </a:solidFill>
              <a:ln w="952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lIns="216000" tIns="144000" rIns="216000" rtlCol="0" anchor="t"/>
              <a:lstStyle/>
              <a:p>
                <a:pPr marL="342900" indent="-342900">
                  <a:lnSpc>
                    <a:spcPct val="150000"/>
                  </a:lnSpc>
                  <a:spcBef>
                    <a:spcPts val="600"/>
                  </a:spcBef>
                  <a:buClr>
                    <a:schemeClr val="accent4"/>
                  </a:buClr>
                  <a:buFont typeface="Wingdings" panose="05000000000000000000" pitchFamily="2" charset="2"/>
                  <a:buChar char="l"/>
                </a:pPr>
                <a:r>
                  <a:rPr kumimoji="1" lang="ja-JP" altLang="en-US" sz="2000" dirty="0">
                    <a:solidFill>
                      <a:schemeClr val="tx1"/>
                    </a:solidFill>
                    <a:latin typeface="+mn-ea"/>
                  </a:rPr>
                  <a:t>人口減少や高齢化が進む中、地方では担い手不足や地域経済の縮小が深刻化しています。</a:t>
                </a:r>
                <a:endParaRPr kumimoji="1" lang="en-US" altLang="ja-JP" sz="2000" dirty="0">
                  <a:solidFill>
                    <a:schemeClr val="tx1"/>
                  </a:solidFill>
                  <a:latin typeface="+mn-ea"/>
                </a:endParaRPr>
              </a:p>
              <a:p>
                <a:pPr marL="342900" indent="-342900">
                  <a:lnSpc>
                    <a:spcPct val="150000"/>
                  </a:lnSpc>
                  <a:spcBef>
                    <a:spcPts val="600"/>
                  </a:spcBef>
                  <a:buClr>
                    <a:schemeClr val="accent4"/>
                  </a:buClr>
                  <a:buFont typeface="Wingdings" panose="05000000000000000000" pitchFamily="2" charset="2"/>
                  <a:buChar char="l"/>
                </a:pPr>
                <a:r>
                  <a:rPr kumimoji="1" lang="ja-JP" altLang="en-US" sz="2000" dirty="0">
                    <a:solidFill>
                      <a:schemeClr val="tx1"/>
                    </a:solidFill>
                    <a:latin typeface="+mn-ea"/>
                  </a:rPr>
                  <a:t>一方で都市部では、住宅費の高騰や働き方の多様化を背景に、生活環境を見直す動きが広がっています。</a:t>
                </a:r>
                <a:endParaRPr kumimoji="1" lang="en-US" altLang="ja-JP" sz="2000" dirty="0">
                  <a:solidFill>
                    <a:schemeClr val="tx1"/>
                  </a:solidFill>
                  <a:latin typeface="+mn-ea"/>
                </a:endParaRPr>
              </a:p>
              <a:p>
                <a:pPr marL="342900" indent="-342900">
                  <a:lnSpc>
                    <a:spcPct val="150000"/>
                  </a:lnSpc>
                  <a:spcBef>
                    <a:spcPts val="600"/>
                  </a:spcBef>
                  <a:buClr>
                    <a:schemeClr val="accent4"/>
                  </a:buClr>
                  <a:buFont typeface="Wingdings" panose="05000000000000000000" pitchFamily="2" charset="2"/>
                  <a:buChar char="l"/>
                </a:pPr>
                <a:r>
                  <a:rPr kumimoji="1" lang="ja-JP" altLang="en-US" sz="2000" dirty="0">
                    <a:solidFill>
                      <a:schemeClr val="tx1"/>
                    </a:solidFill>
                    <a:latin typeface="+mn-ea"/>
                  </a:rPr>
                  <a:t>こうした状況から、地方移住は地域活性化と暮らしの質向上を両立する選択肢として注目されています。</a:t>
                </a:r>
              </a:p>
            </p:txBody>
          </p:sp>
        </p:grpSp>
        <p:grpSp>
          <p:nvGrpSpPr>
            <p:cNvPr id="14" name="グループ化 13">
              <a:extLst>
                <a:ext uri="{FF2B5EF4-FFF2-40B4-BE49-F238E27FC236}">
                  <a16:creationId xmlns:a16="http://schemas.microsoft.com/office/drawing/2014/main" id="{3DCD8109-0D0F-9711-7842-D7AC1B0FD25B}"/>
                </a:ext>
              </a:extLst>
            </p:cNvPr>
            <p:cNvGrpSpPr/>
            <p:nvPr/>
          </p:nvGrpSpPr>
          <p:grpSpPr>
            <a:xfrm>
              <a:off x="6556527" y="1524300"/>
              <a:ext cx="5191544" cy="5011252"/>
              <a:chOff x="6556527" y="1524300"/>
              <a:chExt cx="5191544" cy="5011252"/>
            </a:xfrm>
          </p:grpSpPr>
          <p:sp>
            <p:nvSpPr>
              <p:cNvPr id="7" name="正方形/長方形 6">
                <a:extLst>
                  <a:ext uri="{FF2B5EF4-FFF2-40B4-BE49-F238E27FC236}">
                    <a16:creationId xmlns:a16="http://schemas.microsoft.com/office/drawing/2014/main" id="{05BD7690-F377-7A80-B478-D1223E866E87}"/>
                  </a:ext>
                </a:extLst>
              </p:cNvPr>
              <p:cNvSpPr/>
              <p:nvPr/>
            </p:nvSpPr>
            <p:spPr>
              <a:xfrm>
                <a:off x="6556527" y="1524300"/>
                <a:ext cx="5191544" cy="448614"/>
              </a:xfrm>
              <a:prstGeom prst="rect">
                <a:avLst/>
              </a:prstGeom>
              <a:solidFill>
                <a:srgbClr val="00B0F0"/>
              </a:solidFill>
              <a:ln w="952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bg1"/>
                    </a:solidFill>
                    <a:latin typeface="+mn-ea"/>
                  </a:rPr>
                  <a:t>目的</a:t>
                </a:r>
              </a:p>
            </p:txBody>
          </p:sp>
          <p:sp>
            <p:nvSpPr>
              <p:cNvPr id="8" name="正方形/長方形 7">
                <a:extLst>
                  <a:ext uri="{FF2B5EF4-FFF2-40B4-BE49-F238E27FC236}">
                    <a16:creationId xmlns:a16="http://schemas.microsoft.com/office/drawing/2014/main" id="{38A31314-7241-87B3-CB30-FB4AAD0D0168}"/>
                  </a:ext>
                </a:extLst>
              </p:cNvPr>
              <p:cNvSpPr/>
              <p:nvPr/>
            </p:nvSpPr>
            <p:spPr>
              <a:xfrm>
                <a:off x="6556527" y="1972914"/>
                <a:ext cx="5191544" cy="4562638"/>
              </a:xfrm>
              <a:prstGeom prst="rect">
                <a:avLst/>
              </a:prstGeom>
              <a:solidFill>
                <a:schemeClr val="bg1"/>
              </a:solidFill>
              <a:ln w="952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lIns="216000" tIns="144000" rIns="216000" rtlCol="0" anchor="t"/>
              <a:lstStyle/>
              <a:p>
                <a:pPr marL="342900" indent="-342900">
                  <a:lnSpc>
                    <a:spcPct val="150000"/>
                  </a:lnSpc>
                  <a:spcBef>
                    <a:spcPts val="600"/>
                  </a:spcBef>
                  <a:buClr>
                    <a:schemeClr val="accent4"/>
                  </a:buClr>
                  <a:buFont typeface="Wingdings" panose="05000000000000000000" pitchFamily="2" charset="2"/>
                  <a:buChar char="l"/>
                </a:pPr>
                <a:r>
                  <a:rPr kumimoji="1" lang="ja-JP" altLang="en-US" sz="2000" dirty="0">
                    <a:solidFill>
                      <a:schemeClr val="tx1"/>
                    </a:solidFill>
                    <a:latin typeface="+mn-ea"/>
                  </a:rPr>
                  <a:t>本提案の目的は、地方移住を一過性の施策ではなく、継続的な地域づくりにつなげることにあります。</a:t>
                </a:r>
                <a:endParaRPr kumimoji="1" lang="en-US" altLang="ja-JP" sz="2000" dirty="0">
                  <a:solidFill>
                    <a:schemeClr val="tx1"/>
                  </a:solidFill>
                  <a:latin typeface="+mn-ea"/>
                </a:endParaRPr>
              </a:p>
              <a:p>
                <a:pPr marL="342900" indent="-342900">
                  <a:lnSpc>
                    <a:spcPct val="150000"/>
                  </a:lnSpc>
                  <a:spcBef>
                    <a:spcPts val="600"/>
                  </a:spcBef>
                  <a:buClr>
                    <a:schemeClr val="accent4"/>
                  </a:buClr>
                  <a:buFont typeface="Wingdings" panose="05000000000000000000" pitchFamily="2" charset="2"/>
                  <a:buChar char="l"/>
                </a:pPr>
                <a:r>
                  <a:rPr kumimoji="1" lang="ja-JP" altLang="en-US" sz="2000" dirty="0">
                    <a:solidFill>
                      <a:schemeClr val="tx1"/>
                    </a:solidFill>
                    <a:latin typeface="+mn-ea"/>
                  </a:rPr>
                  <a:t>移住希望者のニーズと地域の実情を整理し、定住・就業・交流までを見据えた仕組みを構築します。</a:t>
                </a:r>
                <a:endParaRPr kumimoji="1" lang="en-US" altLang="ja-JP" sz="2000" dirty="0">
                  <a:solidFill>
                    <a:schemeClr val="tx1"/>
                  </a:solidFill>
                  <a:latin typeface="+mn-ea"/>
                </a:endParaRPr>
              </a:p>
              <a:p>
                <a:pPr marL="342900" indent="-342900">
                  <a:lnSpc>
                    <a:spcPct val="150000"/>
                  </a:lnSpc>
                  <a:spcBef>
                    <a:spcPts val="600"/>
                  </a:spcBef>
                  <a:buClr>
                    <a:schemeClr val="accent4"/>
                  </a:buClr>
                  <a:buFont typeface="Wingdings" panose="05000000000000000000" pitchFamily="2" charset="2"/>
                  <a:buChar char="l"/>
                </a:pPr>
                <a:r>
                  <a:rPr kumimoji="1" lang="ja-JP" altLang="en-US" sz="2000" dirty="0">
                    <a:solidFill>
                      <a:schemeClr val="tx1"/>
                    </a:solidFill>
                    <a:latin typeface="+mn-ea"/>
                  </a:rPr>
                  <a:t>地域と移住者の双方にとって持続可能な関係形成を目指します。</a:t>
                </a:r>
              </a:p>
            </p:txBody>
          </p:sp>
        </p:grpSp>
      </p:grpSp>
      <p:sp>
        <p:nvSpPr>
          <p:cNvPr id="11" name="正方形/長方形 10">
            <a:extLst>
              <a:ext uri="{FF2B5EF4-FFF2-40B4-BE49-F238E27FC236}">
                <a16:creationId xmlns:a16="http://schemas.microsoft.com/office/drawing/2014/main" id="{16236F2A-A17D-4781-289D-C8C5417DBA3E}"/>
              </a:ext>
            </a:extLst>
          </p:cNvPr>
          <p:cNvSpPr/>
          <p:nvPr/>
        </p:nvSpPr>
        <p:spPr>
          <a:xfrm>
            <a:off x="443928" y="253277"/>
            <a:ext cx="11304142"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1200"/>
              </a:spcBef>
            </a:pPr>
            <a:r>
              <a:rPr kumimoji="1" lang="ja-JP" altLang="en-US" sz="1400" b="1" dirty="0">
                <a:solidFill>
                  <a:schemeClr val="accent4"/>
                </a:solidFill>
                <a:latin typeface="+mn-ea"/>
              </a:rPr>
              <a:t>背景と目的</a:t>
            </a:r>
          </a:p>
        </p:txBody>
      </p:sp>
      <p:sp>
        <p:nvSpPr>
          <p:cNvPr id="12" name="正方形/長方形 11">
            <a:extLst>
              <a:ext uri="{FF2B5EF4-FFF2-40B4-BE49-F238E27FC236}">
                <a16:creationId xmlns:a16="http://schemas.microsoft.com/office/drawing/2014/main" id="{C506E095-6DBC-98D2-5DEA-600440AEA133}"/>
              </a:ext>
            </a:extLst>
          </p:cNvPr>
          <p:cNvSpPr/>
          <p:nvPr/>
        </p:nvSpPr>
        <p:spPr>
          <a:xfrm>
            <a:off x="443928" y="746752"/>
            <a:ext cx="11304142"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1200"/>
              </a:spcBef>
            </a:pPr>
            <a:r>
              <a:rPr kumimoji="1" lang="ja-JP" altLang="en-US" sz="2400" b="1" dirty="0">
                <a:solidFill>
                  <a:schemeClr val="tx1"/>
                </a:solidFill>
                <a:latin typeface="+mn-ea"/>
              </a:rPr>
              <a:t>地域の担い手不足に対応するため、移住促進で持続可能な地域づくりを進めます。</a:t>
            </a:r>
          </a:p>
        </p:txBody>
      </p:sp>
    </p:spTree>
    <p:extLst>
      <p:ext uri="{BB962C8B-B14F-4D97-AF65-F5344CB8AC3E}">
        <p14:creationId xmlns:p14="http://schemas.microsoft.com/office/powerpoint/2010/main" val="2093575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A3DA9FB9-6363-47BF-9C3B-90ACB0E8D2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2257</TotalTime>
  <Words>249</Words>
  <Application>Microsoft Office PowerPoint</Application>
  <PresentationFormat>ワイド画面</PresentationFormat>
  <Paragraphs>21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2026-02-07T12:20:37Z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